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84" r:id="rId2"/>
    <p:sldId id="279" r:id="rId3"/>
    <p:sldId id="281" r:id="rId4"/>
    <p:sldId id="289" r:id="rId5"/>
    <p:sldId id="390" r:id="rId6"/>
    <p:sldId id="391" r:id="rId7"/>
    <p:sldId id="392" r:id="rId8"/>
    <p:sldId id="394" r:id="rId9"/>
    <p:sldId id="395" r:id="rId10"/>
    <p:sldId id="412" r:id="rId11"/>
    <p:sldId id="398" r:id="rId12"/>
    <p:sldId id="402" r:id="rId13"/>
    <p:sldId id="414" r:id="rId14"/>
    <p:sldId id="415" r:id="rId15"/>
    <p:sldId id="403" r:id="rId16"/>
    <p:sldId id="416" r:id="rId17"/>
    <p:sldId id="417" r:id="rId18"/>
    <p:sldId id="418" r:id="rId19"/>
    <p:sldId id="419" r:id="rId20"/>
    <p:sldId id="27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B3C4-20B1-4892-BD74-A72E446A65DE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5B07-4A81-4A85-8C5C-3C422F275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C6A9-7201-4A05-AE89-34FE92C1E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7EA3-F2E8-4685-AB73-075578FA1948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41.svg"/><Relationship Id="rId3" Type="http://schemas.openxmlformats.org/officeDocument/2006/relationships/image" Target="../media/image25.svg"/><Relationship Id="rId21" Type="http://schemas.openxmlformats.org/officeDocument/2006/relationships/image" Target="../media/image36.png"/><Relationship Id="rId7" Type="http://schemas.openxmlformats.org/officeDocument/2006/relationships/image" Target="../media/image30.svg"/><Relationship Id="rId12" Type="http://schemas.openxmlformats.org/officeDocument/2006/relationships/image" Target="../media/image31.jpeg"/><Relationship Id="rId17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41.svg"/><Relationship Id="rId3" Type="http://schemas.openxmlformats.org/officeDocument/2006/relationships/image" Target="../media/image25.svg"/><Relationship Id="rId21" Type="http://schemas.openxmlformats.org/officeDocument/2006/relationships/image" Target="../media/image36.png"/><Relationship Id="rId7" Type="http://schemas.openxmlformats.org/officeDocument/2006/relationships/image" Target="../media/image30.svg"/><Relationship Id="rId12" Type="http://schemas.openxmlformats.org/officeDocument/2006/relationships/image" Target="../media/image31.jpeg"/><Relationship Id="rId17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D:\rung%20chuog%20vang\rung%20chuong.mp3" TargetMode="External"/><Relationship Id="rId13" Type="http://schemas.openxmlformats.org/officeDocument/2006/relationships/image" Target="../media/image4.GIF"/><Relationship Id="rId3" Type="http://schemas.microsoft.com/office/2007/relationships/media" Target="../media/media1.wav"/><Relationship Id="rId7" Type="http://schemas.microsoft.com/office/2007/relationships/media" Target="file:///D:\rung%20chuog%20vang\rung%20chuong.mp3" TargetMode="External"/><Relationship Id="rId12" Type="http://schemas.openxmlformats.org/officeDocument/2006/relationships/image" Target="../media/image3.png"/><Relationship Id="rId2" Type="http://schemas.openxmlformats.org/officeDocument/2006/relationships/audio" Target="file:///D:\Rung%20Chuong%20Vang\8.%20Ket%20thuc%20cau%20hoi.wav" TargetMode="External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2.png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6.GIF"/><Relationship Id="rId10" Type="http://schemas.openxmlformats.org/officeDocument/2006/relationships/audio" Target="../media/audio1.wav"/><Relationship Id="rId4" Type="http://schemas.openxmlformats.org/officeDocument/2006/relationships/audio" Target="../media/media1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9315" y="3134995"/>
            <a:ext cx="10570210" cy="190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</a:p>
          <a:p>
            <a:pPr algn="ctr" eaLnBrk="1" hangingPunct="1">
              <a:defRPr/>
            </a:pPr>
            <a:r>
              <a:rPr lang="vi-VN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Cộng, trừ hai phân số khác mẫu số</a:t>
            </a:r>
          </a:p>
          <a:p>
            <a:pPr algn="ctr" eaLnBrk="1" hangingPunct="1">
              <a:defRPr/>
            </a:pPr>
            <a:r>
              <a:rPr lang="vi-VN" alt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812" y="517860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</a:t>
            </a:r>
            <a:r>
              <a:rPr lang="en-US" altLang="en-US" sz="262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HỌC ĐOÀN LẬP</a:t>
            </a:r>
            <a:endParaRPr lang="en-US" altLang="en-US" sz="262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81629" y="1495293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CÁC THẦY CÔ VỀ DỰ GIỜ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86200" y="940452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9349" y="-101349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60600" y="5477344"/>
            <a:ext cx="7518400" cy="51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2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62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62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2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62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62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Mỹ</a:t>
            </a:r>
            <a:r>
              <a:rPr lang="en-US" altLang="en-US" sz="262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endParaRPr lang="vi-VN" altLang="en-US" sz="2620" b="1" dirty="0" err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" y="209381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531" y="5334001"/>
            <a:ext cx="1137069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130" y="5689851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918" y="368081"/>
            <a:ext cx="10786739" cy="5546308"/>
          </a:xfrm>
          <a:custGeom>
            <a:avLst/>
            <a:gdLst/>
            <a:ahLst/>
            <a:cxnLst/>
            <a:rect l="l" t="t" r="r" b="b"/>
            <a:pathLst>
              <a:path w="13573337" h="7622222">
                <a:moveTo>
                  <a:pt x="0" y="0"/>
                </a:moveTo>
                <a:lnTo>
                  <a:pt x="13573336" y="0"/>
                </a:lnTo>
                <a:lnTo>
                  <a:pt x="13573336" y="7622222"/>
                </a:lnTo>
                <a:lnTo>
                  <a:pt x="0" y="762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371942" y="555841"/>
            <a:ext cx="10450690" cy="5134043"/>
          </a:xfrm>
          <a:custGeom>
            <a:avLst/>
            <a:gdLst/>
            <a:ahLst/>
            <a:cxnLst/>
            <a:rect l="l" t="t" r="r" b="b"/>
            <a:pathLst>
              <a:path w="12750841" h="7160342">
                <a:moveTo>
                  <a:pt x="0" y="0"/>
                </a:moveTo>
                <a:lnTo>
                  <a:pt x="12750840" y="0"/>
                </a:lnTo>
                <a:lnTo>
                  <a:pt x="12750840" y="7160342"/>
                </a:lnTo>
                <a:lnTo>
                  <a:pt x="0" y="7160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432921" y="1373621"/>
            <a:ext cx="969640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theo hai bước: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3056326" flipH="1">
            <a:off x="8960629" y="185494"/>
            <a:ext cx="1076608" cy="1257185"/>
          </a:xfrm>
          <a:custGeom>
            <a:avLst/>
            <a:gdLst/>
            <a:ahLst/>
            <a:cxnLst/>
            <a:rect l="l" t="t" r="r" b="b"/>
            <a:pathLst>
              <a:path w="1614912" h="1885778">
                <a:moveTo>
                  <a:pt x="1614912" y="0"/>
                </a:moveTo>
                <a:lnTo>
                  <a:pt x="0" y="0"/>
                </a:lnTo>
                <a:lnTo>
                  <a:pt x="0" y="1885778"/>
                </a:lnTo>
                <a:lnTo>
                  <a:pt x="1614912" y="1885778"/>
                </a:lnTo>
                <a:lnTo>
                  <a:pt x="1614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-697245" y="3716765"/>
            <a:ext cx="2708398" cy="3234495"/>
          </a:xfrm>
          <a:custGeom>
            <a:avLst/>
            <a:gdLst/>
            <a:ahLst/>
            <a:cxnLst/>
            <a:rect l="l" t="t" r="r" b="b"/>
            <a:pathLst>
              <a:path w="5477768" h="5919002">
                <a:moveTo>
                  <a:pt x="0" y="0"/>
                </a:moveTo>
                <a:lnTo>
                  <a:pt x="5477767" y="0"/>
                </a:lnTo>
                <a:lnTo>
                  <a:pt x="5477767" y="5919002"/>
                </a:lnTo>
                <a:lnTo>
                  <a:pt x="0" y="591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6096000" y="-1088152"/>
            <a:ext cx="650941" cy="817392"/>
          </a:xfrm>
          <a:custGeom>
            <a:avLst/>
            <a:gdLst/>
            <a:ahLst/>
            <a:cxnLst/>
            <a:rect l="l" t="t" r="r" b="b"/>
            <a:pathLst>
              <a:path w="976412" h="1226088">
                <a:moveTo>
                  <a:pt x="0" y="0"/>
                </a:moveTo>
                <a:lnTo>
                  <a:pt x="976411" y="0"/>
                </a:lnTo>
                <a:lnTo>
                  <a:pt x="976411" y="1226087"/>
                </a:lnTo>
                <a:lnTo>
                  <a:pt x="0" y="1226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80961" y="4410958"/>
            <a:ext cx="1846117" cy="184610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14220" y="5211455"/>
            <a:ext cx="1376437" cy="1461467"/>
          </a:xfrm>
          <a:custGeom>
            <a:avLst/>
            <a:gdLst/>
            <a:ahLst/>
            <a:cxnLst/>
            <a:rect l="l" t="t" r="r" b="b"/>
            <a:pathLst>
              <a:path w="2064655" h="2192201">
                <a:moveTo>
                  <a:pt x="0" y="0"/>
                </a:moveTo>
                <a:lnTo>
                  <a:pt x="2064654" y="0"/>
                </a:lnTo>
                <a:lnTo>
                  <a:pt x="2064654" y="2192201"/>
                </a:lnTo>
                <a:lnTo>
                  <a:pt x="0" y="2192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9594716" y="2874124"/>
            <a:ext cx="1534611" cy="842641"/>
          </a:xfrm>
          <a:custGeom>
            <a:avLst/>
            <a:gdLst/>
            <a:ahLst/>
            <a:cxnLst/>
            <a:rect l="l" t="t" r="r" b="b"/>
            <a:pathLst>
              <a:path w="2301916" h="1263961">
                <a:moveTo>
                  <a:pt x="0" y="0"/>
                </a:moveTo>
                <a:lnTo>
                  <a:pt x="2301916" y="0"/>
                </a:lnTo>
                <a:lnTo>
                  <a:pt x="2301916" y="1263962"/>
                </a:lnTo>
                <a:lnTo>
                  <a:pt x="0" y="12639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6926260" flipV="1">
            <a:off x="10672938" y="1158342"/>
            <a:ext cx="1258999" cy="1046113"/>
          </a:xfrm>
          <a:custGeom>
            <a:avLst/>
            <a:gdLst/>
            <a:ahLst/>
            <a:cxnLst/>
            <a:rect l="l" t="t" r="r" b="b"/>
            <a:pathLst>
              <a:path w="1888498" h="1569170">
                <a:moveTo>
                  <a:pt x="0" y="1569170"/>
                </a:moveTo>
                <a:lnTo>
                  <a:pt x="1888498" y="1569170"/>
                </a:lnTo>
                <a:lnTo>
                  <a:pt x="1888498" y="0"/>
                </a:lnTo>
                <a:lnTo>
                  <a:pt x="0" y="0"/>
                </a:lnTo>
                <a:lnTo>
                  <a:pt x="0" y="156917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 rot="-1841029">
            <a:off x="542248" y="596064"/>
            <a:ext cx="635017" cy="608461"/>
          </a:xfrm>
          <a:custGeom>
            <a:avLst/>
            <a:gdLst/>
            <a:ahLst/>
            <a:cxnLst/>
            <a:rect l="l" t="t" r="r" b="b"/>
            <a:pathLst>
              <a:path w="952525" h="912692">
                <a:moveTo>
                  <a:pt x="0" y="0"/>
                </a:moveTo>
                <a:lnTo>
                  <a:pt x="952525" y="0"/>
                </a:lnTo>
                <a:lnTo>
                  <a:pt x="952525" y="912692"/>
                </a:lnTo>
                <a:lnTo>
                  <a:pt x="0" y="9126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755759">
            <a:off x="3840110" y="6131002"/>
            <a:ext cx="513333" cy="491867"/>
          </a:xfrm>
          <a:custGeom>
            <a:avLst/>
            <a:gdLst/>
            <a:ahLst/>
            <a:cxnLst/>
            <a:rect l="l" t="t" r="r" b="b"/>
            <a:pathLst>
              <a:path w="770000" h="737800">
                <a:moveTo>
                  <a:pt x="0" y="0"/>
                </a:moveTo>
                <a:lnTo>
                  <a:pt x="770000" y="0"/>
                </a:lnTo>
                <a:lnTo>
                  <a:pt x="770000" y="737800"/>
                </a:lnTo>
                <a:lnTo>
                  <a:pt x="0" y="737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4"/>
          <p:cNvSpPr txBox="1"/>
          <p:nvPr/>
        </p:nvSpPr>
        <p:spPr>
          <a:xfrm>
            <a:off x="2337623" y="2741521"/>
            <a:ext cx="8945895" cy="239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1: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Quy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2: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1B49D-5B8B-F99F-5F31-28176A67B627}"/>
              </a:ext>
            </a:extLst>
          </p:cNvPr>
          <p:cNvSpPr txBox="1"/>
          <p:nvPr/>
        </p:nvSpPr>
        <p:spPr>
          <a:xfrm>
            <a:off x="812800" y="889000"/>
            <a:ext cx="10515600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Aft>
                <a:spcPts val="333"/>
              </a:spcAft>
              <a:defRPr/>
            </a:pPr>
            <a:r>
              <a:rPr lang="en-US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    </a:t>
            </a:r>
          </a:p>
          <a:p>
            <a:pPr algn="just" defTabSz="609630">
              <a:spcAft>
                <a:spcPts val="333"/>
              </a:spcAft>
              <a:defRPr/>
            </a:pPr>
            <a:r>
              <a:rPr lang="en-US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Aft>
                <a:spcPts val="333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  <a:p>
            <a:pPr algn="just" defTabSz="609630">
              <a:spcAft>
                <a:spcPts val="333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13" name="Đường nối Thẳng 4">
            <a:extLst>
              <a:ext uri="{FF2B5EF4-FFF2-40B4-BE49-F238E27FC236}">
                <a16:creationId xmlns:a16="http://schemas.microsoft.com/office/drawing/2014/main" id="{123893F1-DB71-470C-9DD7-10C101D196D3}"/>
              </a:ext>
            </a:extLst>
          </p:cNvPr>
          <p:cNvCxnSpPr>
            <a:cxnSpLocks/>
          </p:cNvCxnSpPr>
          <p:nvPr/>
        </p:nvCxnSpPr>
        <p:spPr>
          <a:xfrm>
            <a:off x="1438275" y="3130403"/>
            <a:ext cx="6153150" cy="79682"/>
          </a:xfrm>
          <a:prstGeom prst="line">
            <a:avLst/>
          </a:prstGeom>
          <a:ln w="76200">
            <a:headEnd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Đường nối Thẳng 4">
            <a:extLst>
              <a:ext uri="{FF2B5EF4-FFF2-40B4-BE49-F238E27FC236}">
                <a16:creationId xmlns:a16="http://schemas.microsoft.com/office/drawing/2014/main" id="{6556CBED-C7B8-45AA-A604-A1C66C70DE94}"/>
              </a:ext>
            </a:extLst>
          </p:cNvPr>
          <p:cNvCxnSpPr>
            <a:cxnSpLocks/>
          </p:cNvCxnSpPr>
          <p:nvPr/>
        </p:nvCxnSpPr>
        <p:spPr>
          <a:xfrm>
            <a:off x="3609975" y="1957542"/>
            <a:ext cx="5876925" cy="0"/>
          </a:xfrm>
          <a:prstGeom prst="line">
            <a:avLst/>
          </a:prstGeom>
          <a:ln w="76200">
            <a:headEnd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81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0AEF8-C974-8D7E-5F3B-129FC1069BA2}"/>
                  </a:ext>
                </a:extLst>
              </p:cNvPr>
              <p:cNvSpPr txBox="1"/>
              <p:nvPr/>
            </p:nvSpPr>
            <p:spPr>
              <a:xfrm>
                <a:off x="847725" y="2006600"/>
                <a:ext cx="10836275" cy="1341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23" indent="-457223">
                  <a:spcAft>
                    <a:spcPts val="333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spcAft>
                    <a:spcPts val="333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0AEF8-C974-8D7E-5F3B-129FC1069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006600"/>
                <a:ext cx="10836275" cy="1341906"/>
              </a:xfrm>
              <a:prstGeom prst="rect">
                <a:avLst/>
              </a:prstGeom>
              <a:blipFill>
                <a:blip r:embed="rId3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1E73D-8C86-5EF5-A7FF-466F7BA1FF03}"/>
                  </a:ext>
                </a:extLst>
              </p:cNvPr>
              <p:cNvSpPr txBox="1"/>
              <p:nvPr/>
            </p:nvSpPr>
            <p:spPr>
              <a:xfrm>
                <a:off x="847725" y="3348506"/>
                <a:ext cx="11260018" cy="1341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23" indent="-457223">
                  <a:spcAft>
                    <a:spcPts val="333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Thực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n-US" sz="3200" dirty="0"/>
              </a:p>
              <a:p>
                <a:pPr>
                  <a:spcAft>
                    <a:spcPts val="333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1E73D-8C86-5EF5-A7FF-466F7BA1F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3348506"/>
                <a:ext cx="11260018" cy="1341906"/>
              </a:xfrm>
              <a:prstGeom prst="rect">
                <a:avLst/>
              </a:prstGeom>
              <a:blipFill>
                <a:blip r:embed="rId4"/>
                <a:stretch>
                  <a:fillRect l="-12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385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918" y="368081"/>
            <a:ext cx="10786739" cy="5546308"/>
          </a:xfrm>
          <a:custGeom>
            <a:avLst/>
            <a:gdLst/>
            <a:ahLst/>
            <a:cxnLst/>
            <a:rect l="l" t="t" r="r" b="b"/>
            <a:pathLst>
              <a:path w="13573337" h="7622222">
                <a:moveTo>
                  <a:pt x="0" y="0"/>
                </a:moveTo>
                <a:lnTo>
                  <a:pt x="13573336" y="0"/>
                </a:lnTo>
                <a:lnTo>
                  <a:pt x="13573336" y="7622222"/>
                </a:lnTo>
                <a:lnTo>
                  <a:pt x="0" y="762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371942" y="555841"/>
            <a:ext cx="10450690" cy="5134043"/>
          </a:xfrm>
          <a:custGeom>
            <a:avLst/>
            <a:gdLst/>
            <a:ahLst/>
            <a:cxnLst/>
            <a:rect l="l" t="t" r="r" b="b"/>
            <a:pathLst>
              <a:path w="12750841" h="7160342">
                <a:moveTo>
                  <a:pt x="0" y="0"/>
                </a:moveTo>
                <a:lnTo>
                  <a:pt x="12750840" y="0"/>
                </a:lnTo>
                <a:lnTo>
                  <a:pt x="12750840" y="7160342"/>
                </a:lnTo>
                <a:lnTo>
                  <a:pt x="0" y="7160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432921" y="1373621"/>
            <a:ext cx="969640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theo hai bước: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3056326" flipH="1">
            <a:off x="8960629" y="185494"/>
            <a:ext cx="1076608" cy="1257185"/>
          </a:xfrm>
          <a:custGeom>
            <a:avLst/>
            <a:gdLst/>
            <a:ahLst/>
            <a:cxnLst/>
            <a:rect l="l" t="t" r="r" b="b"/>
            <a:pathLst>
              <a:path w="1614912" h="1885778">
                <a:moveTo>
                  <a:pt x="1614912" y="0"/>
                </a:moveTo>
                <a:lnTo>
                  <a:pt x="0" y="0"/>
                </a:lnTo>
                <a:lnTo>
                  <a:pt x="0" y="1885778"/>
                </a:lnTo>
                <a:lnTo>
                  <a:pt x="1614912" y="1885778"/>
                </a:lnTo>
                <a:lnTo>
                  <a:pt x="1614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-697245" y="3716765"/>
            <a:ext cx="2708398" cy="3234495"/>
          </a:xfrm>
          <a:custGeom>
            <a:avLst/>
            <a:gdLst/>
            <a:ahLst/>
            <a:cxnLst/>
            <a:rect l="l" t="t" r="r" b="b"/>
            <a:pathLst>
              <a:path w="5477768" h="5919002">
                <a:moveTo>
                  <a:pt x="0" y="0"/>
                </a:moveTo>
                <a:lnTo>
                  <a:pt x="5477767" y="0"/>
                </a:lnTo>
                <a:lnTo>
                  <a:pt x="5477767" y="5919002"/>
                </a:lnTo>
                <a:lnTo>
                  <a:pt x="0" y="591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6096000" y="-1088152"/>
            <a:ext cx="650941" cy="817392"/>
          </a:xfrm>
          <a:custGeom>
            <a:avLst/>
            <a:gdLst/>
            <a:ahLst/>
            <a:cxnLst/>
            <a:rect l="l" t="t" r="r" b="b"/>
            <a:pathLst>
              <a:path w="976412" h="1226088">
                <a:moveTo>
                  <a:pt x="0" y="0"/>
                </a:moveTo>
                <a:lnTo>
                  <a:pt x="976411" y="0"/>
                </a:lnTo>
                <a:lnTo>
                  <a:pt x="976411" y="1226087"/>
                </a:lnTo>
                <a:lnTo>
                  <a:pt x="0" y="1226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80961" y="4410958"/>
            <a:ext cx="1846117" cy="184610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14220" y="5211455"/>
            <a:ext cx="1376437" cy="1461467"/>
          </a:xfrm>
          <a:custGeom>
            <a:avLst/>
            <a:gdLst/>
            <a:ahLst/>
            <a:cxnLst/>
            <a:rect l="l" t="t" r="r" b="b"/>
            <a:pathLst>
              <a:path w="2064655" h="2192201">
                <a:moveTo>
                  <a:pt x="0" y="0"/>
                </a:moveTo>
                <a:lnTo>
                  <a:pt x="2064654" y="0"/>
                </a:lnTo>
                <a:lnTo>
                  <a:pt x="2064654" y="2192201"/>
                </a:lnTo>
                <a:lnTo>
                  <a:pt x="0" y="2192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9594716" y="2874124"/>
            <a:ext cx="1534611" cy="842641"/>
          </a:xfrm>
          <a:custGeom>
            <a:avLst/>
            <a:gdLst/>
            <a:ahLst/>
            <a:cxnLst/>
            <a:rect l="l" t="t" r="r" b="b"/>
            <a:pathLst>
              <a:path w="2301916" h="1263961">
                <a:moveTo>
                  <a:pt x="0" y="0"/>
                </a:moveTo>
                <a:lnTo>
                  <a:pt x="2301916" y="0"/>
                </a:lnTo>
                <a:lnTo>
                  <a:pt x="2301916" y="1263962"/>
                </a:lnTo>
                <a:lnTo>
                  <a:pt x="0" y="12639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6926260" flipV="1">
            <a:off x="10672938" y="1158342"/>
            <a:ext cx="1258999" cy="1046113"/>
          </a:xfrm>
          <a:custGeom>
            <a:avLst/>
            <a:gdLst/>
            <a:ahLst/>
            <a:cxnLst/>
            <a:rect l="l" t="t" r="r" b="b"/>
            <a:pathLst>
              <a:path w="1888498" h="1569170">
                <a:moveTo>
                  <a:pt x="0" y="1569170"/>
                </a:moveTo>
                <a:lnTo>
                  <a:pt x="1888498" y="1569170"/>
                </a:lnTo>
                <a:lnTo>
                  <a:pt x="1888498" y="0"/>
                </a:lnTo>
                <a:lnTo>
                  <a:pt x="0" y="0"/>
                </a:lnTo>
                <a:lnTo>
                  <a:pt x="0" y="156917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 rot="-1841029">
            <a:off x="542248" y="596064"/>
            <a:ext cx="635017" cy="608461"/>
          </a:xfrm>
          <a:custGeom>
            <a:avLst/>
            <a:gdLst/>
            <a:ahLst/>
            <a:cxnLst/>
            <a:rect l="l" t="t" r="r" b="b"/>
            <a:pathLst>
              <a:path w="952525" h="912692">
                <a:moveTo>
                  <a:pt x="0" y="0"/>
                </a:moveTo>
                <a:lnTo>
                  <a:pt x="952525" y="0"/>
                </a:lnTo>
                <a:lnTo>
                  <a:pt x="952525" y="912692"/>
                </a:lnTo>
                <a:lnTo>
                  <a:pt x="0" y="9126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755759">
            <a:off x="3840110" y="6131002"/>
            <a:ext cx="513333" cy="491867"/>
          </a:xfrm>
          <a:custGeom>
            <a:avLst/>
            <a:gdLst/>
            <a:ahLst/>
            <a:cxnLst/>
            <a:rect l="l" t="t" r="r" b="b"/>
            <a:pathLst>
              <a:path w="770000" h="737800">
                <a:moveTo>
                  <a:pt x="0" y="0"/>
                </a:moveTo>
                <a:lnTo>
                  <a:pt x="770000" y="0"/>
                </a:lnTo>
                <a:lnTo>
                  <a:pt x="770000" y="737800"/>
                </a:lnTo>
                <a:lnTo>
                  <a:pt x="0" y="737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4"/>
          <p:cNvSpPr txBox="1"/>
          <p:nvPr/>
        </p:nvSpPr>
        <p:spPr>
          <a:xfrm>
            <a:off x="2285520" y="2737906"/>
            <a:ext cx="9016917" cy="239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1: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Quy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2: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trừ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14A76E-AF80-F48C-20B9-E7675C8758DA}"/>
              </a:ext>
            </a:extLst>
          </p:cNvPr>
          <p:cNvSpPr/>
          <p:nvPr/>
        </p:nvSpPr>
        <p:spPr>
          <a:xfrm>
            <a:off x="918962" y="2237173"/>
            <a:ext cx="10354076" cy="25181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AB605-CCE8-669D-9CD3-B3F23FAE735F}"/>
              </a:ext>
            </a:extLst>
          </p:cNvPr>
          <p:cNvSpPr/>
          <p:nvPr/>
        </p:nvSpPr>
        <p:spPr>
          <a:xfrm>
            <a:off x="4270159" y="852256"/>
            <a:ext cx="3249228" cy="9676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 LUẬN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685800" y="2283834"/>
            <a:ext cx="10820400" cy="2290332"/>
            <a:chOff x="0" y="0"/>
            <a:chExt cx="812800" cy="172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72044"/>
            </a:xfrm>
            <a:custGeom>
              <a:avLst/>
              <a:gdLst/>
              <a:ahLst/>
              <a:cxnLst/>
              <a:rect l="l" t="t" r="r" b="b"/>
              <a:pathLst>
                <a:path w="812800" h="172044">
                  <a:moveTo>
                    <a:pt x="609600" y="0"/>
                  </a:moveTo>
                  <a:cubicBezTo>
                    <a:pt x="721824" y="0"/>
                    <a:pt x="812800" y="38513"/>
                    <a:pt x="812800" y="86022"/>
                  </a:cubicBezTo>
                  <a:cubicBezTo>
                    <a:pt x="812800" y="133530"/>
                    <a:pt x="721824" y="172044"/>
                    <a:pt x="609600" y="172044"/>
                  </a:cubicBezTo>
                  <a:lnTo>
                    <a:pt x="203200" y="172044"/>
                  </a:lnTo>
                  <a:cubicBezTo>
                    <a:pt x="90976" y="172044"/>
                    <a:pt x="0" y="133530"/>
                    <a:pt x="0" y="86022"/>
                  </a:cubicBezTo>
                  <a:cubicBezTo>
                    <a:pt x="0" y="385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2196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3584298" y="4243955"/>
            <a:ext cx="5023404" cy="45667"/>
          </a:xfrm>
          <a:custGeom>
            <a:avLst/>
            <a:gdLst/>
            <a:ahLst/>
            <a:cxnLst/>
            <a:rect l="l" t="t" r="r" b="b"/>
            <a:pathLst>
              <a:path w="7535106" h="68501">
                <a:moveTo>
                  <a:pt x="0" y="0"/>
                </a:moveTo>
                <a:lnTo>
                  <a:pt x="7535106" y="0"/>
                </a:lnTo>
                <a:lnTo>
                  <a:pt x="7535106" y="68501"/>
                </a:lnTo>
                <a:lnTo>
                  <a:pt x="0" y="68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A1E0E-8308-8EA4-86E7-117170C71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1803400"/>
            <a:ext cx="1020152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4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493853 h 8962940"/>
                      <a:gd name="connsiteX1" fmla="*/ 1493853 w 16890027"/>
                      <a:gd name="connsiteY1" fmla="*/ 0 h 8962940"/>
                      <a:gd name="connsiteX2" fmla="*/ 15396174 w 16890027"/>
                      <a:gd name="connsiteY2" fmla="*/ 0 h 8962940"/>
                      <a:gd name="connsiteX3" fmla="*/ 16890027 w 16890027"/>
                      <a:gd name="connsiteY3" fmla="*/ 1493853 h 8962940"/>
                      <a:gd name="connsiteX4" fmla="*/ 16890027 w 16890027"/>
                      <a:gd name="connsiteY4" fmla="*/ 7469087 h 8962940"/>
                      <a:gd name="connsiteX5" fmla="*/ 15396174 w 16890027"/>
                      <a:gd name="connsiteY5" fmla="*/ 8962940 h 8962940"/>
                      <a:gd name="connsiteX6" fmla="*/ 1493853 w 16890027"/>
                      <a:gd name="connsiteY6" fmla="*/ 8962940 h 8962940"/>
                      <a:gd name="connsiteX7" fmla="*/ 0 w 16890027"/>
                      <a:gd name="connsiteY7" fmla="*/ 7469087 h 8962940"/>
                      <a:gd name="connsiteX8" fmla="*/ 0 w 16890027"/>
                      <a:gd name="connsiteY8" fmla="*/ 1493853 h 896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8962940" fill="none" extrusionOk="0">
                        <a:moveTo>
                          <a:pt x="0" y="1493853"/>
                        </a:moveTo>
                        <a:cubicBezTo>
                          <a:pt x="-25632" y="670415"/>
                          <a:pt x="653127" y="89117"/>
                          <a:pt x="1493853" y="0"/>
                        </a:cubicBezTo>
                        <a:cubicBezTo>
                          <a:pt x="6644118" y="77600"/>
                          <a:pt x="9221192" y="-27269"/>
                          <a:pt x="15396174" y="0"/>
                        </a:cubicBezTo>
                        <a:cubicBezTo>
                          <a:pt x="16251173" y="-39531"/>
                          <a:pt x="16989544" y="698118"/>
                          <a:pt x="16890027" y="1493853"/>
                        </a:cubicBezTo>
                        <a:cubicBezTo>
                          <a:pt x="16999027" y="3891563"/>
                          <a:pt x="16811818" y="5156970"/>
                          <a:pt x="16890027" y="7469087"/>
                        </a:cubicBezTo>
                        <a:cubicBezTo>
                          <a:pt x="16771485" y="8247746"/>
                          <a:pt x="16099291" y="9016707"/>
                          <a:pt x="15396174" y="8962940"/>
                        </a:cubicBezTo>
                        <a:cubicBezTo>
                          <a:pt x="11012066" y="9012117"/>
                          <a:pt x="5489379" y="8840238"/>
                          <a:pt x="1493853" y="8962940"/>
                        </a:cubicBezTo>
                        <a:cubicBezTo>
                          <a:pt x="667359" y="8974168"/>
                          <a:pt x="-103659" y="8383370"/>
                          <a:pt x="0" y="7469087"/>
                        </a:cubicBezTo>
                        <a:cubicBezTo>
                          <a:pt x="47022" y="5921086"/>
                          <a:pt x="104569" y="3944624"/>
                          <a:pt x="0" y="1493853"/>
                        </a:cubicBezTo>
                        <a:close/>
                      </a:path>
                      <a:path w="16890027" h="8962940" stroke="0" extrusionOk="0">
                        <a:moveTo>
                          <a:pt x="0" y="1493853"/>
                        </a:moveTo>
                        <a:cubicBezTo>
                          <a:pt x="52644" y="662804"/>
                          <a:pt x="743473" y="-4981"/>
                          <a:pt x="1493853" y="0"/>
                        </a:cubicBezTo>
                        <a:cubicBezTo>
                          <a:pt x="3602321" y="-129276"/>
                          <a:pt x="9044740" y="-77778"/>
                          <a:pt x="15396174" y="0"/>
                        </a:cubicBezTo>
                        <a:cubicBezTo>
                          <a:pt x="16186559" y="-110454"/>
                          <a:pt x="16872884" y="767672"/>
                          <a:pt x="16890027" y="1493853"/>
                        </a:cubicBezTo>
                        <a:cubicBezTo>
                          <a:pt x="16971626" y="3498410"/>
                          <a:pt x="17044327" y="5629532"/>
                          <a:pt x="16890027" y="7469087"/>
                        </a:cubicBezTo>
                        <a:cubicBezTo>
                          <a:pt x="16922966" y="8363585"/>
                          <a:pt x="16082496" y="9010082"/>
                          <a:pt x="15396174" y="8962940"/>
                        </a:cubicBezTo>
                        <a:cubicBezTo>
                          <a:pt x="10111123" y="9007160"/>
                          <a:pt x="6779431" y="8933558"/>
                          <a:pt x="1493853" y="8962940"/>
                        </a:cubicBezTo>
                        <a:cubicBezTo>
                          <a:pt x="640870" y="8855546"/>
                          <a:pt x="-37813" y="8285380"/>
                          <a:pt x="0" y="7469087"/>
                        </a:cubicBezTo>
                        <a:cubicBezTo>
                          <a:pt x="-159954" y="4826343"/>
                          <a:pt x="22140" y="3693429"/>
                          <a:pt x="0" y="1493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E7AE29BF-F1DB-0232-7752-8AB0319C1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6E974-ACF8-ADFD-23FF-33C05C020699}"/>
              </a:ext>
            </a:extLst>
          </p:cNvPr>
          <p:cNvGrpSpPr/>
          <p:nvPr/>
        </p:nvGrpSpPr>
        <p:grpSpPr>
          <a:xfrm>
            <a:off x="863600" y="889000"/>
            <a:ext cx="605826" cy="830997"/>
            <a:chOff x="3174278" y="227050"/>
            <a:chExt cx="605826" cy="83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062661-05F9-0B00-D1DA-7E6F7152A4D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VN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F2417-0BCB-E7DE-A91D-40211D9474F5}"/>
                </a:ext>
              </a:extLst>
            </p:cNvPr>
            <p:cNvSpPr txBox="1"/>
            <p:nvPr/>
          </p:nvSpPr>
          <p:spPr>
            <a:xfrm>
              <a:off x="3296143" y="22705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VN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38F7DB4-8933-7E2C-DEEB-94AFEAA6DF3E}"/>
              </a:ext>
            </a:extLst>
          </p:cNvPr>
          <p:cNvSpPr txBox="1"/>
          <p:nvPr/>
        </p:nvSpPr>
        <p:spPr>
          <a:xfrm>
            <a:off x="1517051" y="1058758"/>
            <a:ext cx="917756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9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VN" sz="2933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3976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/>
          <p:bldP spid="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4B651-750E-F98D-1028-6A88530A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4" y="0"/>
            <a:ext cx="6684885" cy="7164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B3F5FF-975A-70A4-F10A-38D4E9112C8D}"/>
              </a:ext>
            </a:extLst>
          </p:cNvPr>
          <p:cNvCxnSpPr>
            <a:cxnSpLocks/>
          </p:cNvCxnSpPr>
          <p:nvPr/>
        </p:nvCxnSpPr>
        <p:spPr>
          <a:xfrm>
            <a:off x="4483223" y="5344358"/>
            <a:ext cx="25745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2DE849-9F4F-275C-E29E-4738A27AFAF1}"/>
              </a:ext>
            </a:extLst>
          </p:cNvPr>
          <p:cNvCxnSpPr/>
          <p:nvPr/>
        </p:nvCxnSpPr>
        <p:spPr>
          <a:xfrm>
            <a:off x="5362113" y="5326603"/>
            <a:ext cx="32847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679D56-6860-7771-0A3E-F8B45A512E9B}"/>
              </a:ext>
            </a:extLst>
          </p:cNvPr>
          <p:cNvSpPr txBox="1"/>
          <p:nvPr/>
        </p:nvSpPr>
        <p:spPr>
          <a:xfrm>
            <a:off x="4611949" y="246810"/>
            <a:ext cx="51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3402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0FBE5-1EE6-5760-D083-2B97B061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D16E9F-A51C-E23A-7EC4-C147D3AE74D1}"/>
              </a:ext>
            </a:extLst>
          </p:cNvPr>
          <p:cNvSpPr txBox="1"/>
          <p:nvPr/>
        </p:nvSpPr>
        <p:spPr>
          <a:xfrm>
            <a:off x="4736237" y="2572760"/>
            <a:ext cx="51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188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571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67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0"/>
            <a:ext cx="555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172200"/>
            <a:ext cx="555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6" y="152400"/>
            <a:ext cx="555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324600"/>
            <a:ext cx="571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1" y="6172200"/>
            <a:ext cx="112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icture1"/>
          <p:cNvPicPr>
            <a:picLocks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6163" y="0"/>
            <a:ext cx="4724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107583" y="3581399"/>
            <a:ext cx="9659155" cy="186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subTitle" idx="1"/>
          </p:nvPr>
        </p:nvSpPr>
        <p:spPr>
          <a:xfrm>
            <a:off x="2895600" y="2667000"/>
            <a:ext cx="6400800" cy="29718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8131" name="Picture 3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81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685" y="296227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3735" y="523875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Pictureh«ahng"/>
          <p:cNvPicPr>
            <a:picLocks noGrp="1" noChangeAspect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828675" y="-704850"/>
            <a:ext cx="857250" cy="2381250"/>
          </a:xfrm>
        </p:spPr>
      </p:pic>
      <p:pic>
        <p:nvPicPr>
          <p:cNvPr id="48135" name="Picture 7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572750" y="523875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8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687685" y="-76200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675" y="77533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10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34750" y="99060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0" name="WordArt 12"/>
          <p:cNvSpPr>
            <a:spLocks noTextEdit="1"/>
          </p:cNvSpPr>
          <p:nvPr/>
        </p:nvSpPr>
        <p:spPr>
          <a:xfrm>
            <a:off x="1171977" y="990600"/>
            <a:ext cx="9710671" cy="4676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TRÂN TRỌNG CẢM ƠN </a:t>
            </a:r>
          </a:p>
          <a:p>
            <a:pPr algn="ctr"/>
            <a:r>
              <a:rPr lang="en-US" sz="36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THẦY CÔ GIÁO!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48195" y="2114550"/>
            <a:ext cx="11678194" cy="42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855" indent="8051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ai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47" name="WordArt 13"/>
          <p:cNvSpPr>
            <a:spLocks noChangeArrowheads="1" noChangeShapeType="1" noTextEdit="1"/>
          </p:cNvSpPr>
          <p:nvPr/>
        </p:nvSpPr>
        <p:spPr bwMode="auto">
          <a:xfrm>
            <a:off x="3962400" y="990600"/>
            <a:ext cx="3454400" cy="704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5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LUẬT CHƠI</a:t>
            </a:r>
          </a:p>
        </p:txBody>
      </p:sp>
      <p:pic>
        <p:nvPicPr>
          <p:cNvPr id="2" name="Trò chơi Ai nhanh 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136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891" name="Group 51"/>
          <p:cNvGrpSpPr/>
          <p:nvPr/>
        </p:nvGrpSpPr>
        <p:grpSpPr bwMode="auto">
          <a:xfrm>
            <a:off x="342901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latin typeface=".VnTime" panose="020B7200000000000000" pitchFamily="34" charset="0"/>
              </a:endParaRPr>
            </a:p>
          </p:txBody>
        </p:sp>
        <p:sp>
          <p:nvSpPr>
            <p:cNvPr id="379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665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9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57043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7816"/>
            <a:ext cx="2000251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9737" y="248036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8193" y="2583133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/>
              <p:cNvSpPr>
                <a:spLocks noChangeArrowheads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414081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5" y="3912213"/>
            <a:ext cx="1824567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20540" y="4003009"/>
            <a:ext cx="109008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7601" y="414811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/>
              <p:cNvSpPr>
                <a:spLocks noChangeArrowheads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5734039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5439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3101" y="562937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47761" y="573403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-63499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.VnArial" panose="020B7200000000000000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332317"/>
            <a:ext cx="899584" cy="592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40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WordArt 3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7" name="WordArt 34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8" name="WordArt 35"/>
          <p:cNvSpPr>
            <a:spLocks noChangeArrowheads="1" noChangeShapeType="1" noTextEdit="1"/>
          </p:cNvSpPr>
          <p:nvPr/>
        </p:nvSpPr>
        <p:spPr bwMode="auto">
          <a:xfrm>
            <a:off x="9304738" y="4220031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9" name="WordArt 36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0" name="WordArt 37"/>
          <p:cNvSpPr>
            <a:spLocks noChangeArrowheads="1" noChangeShapeType="1" noTextEdit="1"/>
          </p:cNvSpPr>
          <p:nvPr/>
        </p:nvSpPr>
        <p:spPr bwMode="auto">
          <a:xfrm>
            <a:off x="93618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1" name="WordArt 38"/>
          <p:cNvSpPr>
            <a:spLocks noChangeArrowheads="1" noChangeShapeType="1" noTextEdit="1"/>
          </p:cNvSpPr>
          <p:nvPr/>
        </p:nvSpPr>
        <p:spPr bwMode="auto">
          <a:xfrm>
            <a:off x="9317438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" name="WordArt 39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3" name="WordArt 40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4" name="WordArt 41"/>
          <p:cNvSpPr>
            <a:spLocks noChangeArrowheads="1" noChangeShapeType="1" noTextEdit="1"/>
          </p:cNvSpPr>
          <p:nvPr/>
        </p:nvSpPr>
        <p:spPr bwMode="auto">
          <a:xfrm>
            <a:off x="9304738" y="4234848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5" name="WordArt 42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6" name="WordArt 4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82" name="Group 49"/>
          <p:cNvGrpSpPr/>
          <p:nvPr/>
        </p:nvGrpSpPr>
        <p:grpSpPr bwMode="auto">
          <a:xfrm>
            <a:off x="8574489" y="3941567"/>
            <a:ext cx="2336800" cy="1178984"/>
            <a:chOff x="4320" y="2928"/>
            <a:chExt cx="1104" cy="1104"/>
          </a:xfrm>
        </p:grpSpPr>
        <p:sp>
          <p:nvSpPr>
            <p:cNvPr id="3792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792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54" y="319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891" name="Group 51"/>
          <p:cNvGrpSpPr/>
          <p:nvPr/>
        </p:nvGrpSpPr>
        <p:grpSpPr bwMode="auto">
          <a:xfrm>
            <a:off x="342901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latin typeface=".VnTime" panose="020B7200000000000000" pitchFamily="34" charset="0"/>
              </a:endParaRPr>
            </a:p>
          </p:txBody>
        </p:sp>
        <p:sp>
          <p:nvSpPr>
            <p:cNvPr id="379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665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9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57043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7816"/>
            <a:ext cx="2000251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9737" y="248036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8193" y="2583133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/>
              <p:cNvSpPr>
                <a:spLocks noChangeArrowheads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414081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5" y="3912213"/>
            <a:ext cx="1824567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20540" y="4003009"/>
            <a:ext cx="109008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7601" y="414811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/>
              <p:cNvSpPr>
                <a:spLocks noChangeArrowheads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5734039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5439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3101" y="562937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47761" y="573403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-63499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 dirty="0">
              <a:latin typeface=".VnArial" panose="020B7200000000000000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332317"/>
            <a:ext cx="899584" cy="592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40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WordArt 3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7" name="WordArt 34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8" name="WordArt 35"/>
          <p:cNvSpPr>
            <a:spLocks noChangeArrowheads="1" noChangeShapeType="1" noTextEdit="1"/>
          </p:cNvSpPr>
          <p:nvPr/>
        </p:nvSpPr>
        <p:spPr bwMode="auto">
          <a:xfrm>
            <a:off x="9304738" y="4220031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9" name="WordArt 36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0" name="WordArt 37"/>
          <p:cNvSpPr>
            <a:spLocks noChangeArrowheads="1" noChangeShapeType="1" noTextEdit="1"/>
          </p:cNvSpPr>
          <p:nvPr/>
        </p:nvSpPr>
        <p:spPr bwMode="auto">
          <a:xfrm>
            <a:off x="93618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1" name="WordArt 38"/>
          <p:cNvSpPr>
            <a:spLocks noChangeArrowheads="1" noChangeShapeType="1" noTextEdit="1"/>
          </p:cNvSpPr>
          <p:nvPr/>
        </p:nvSpPr>
        <p:spPr bwMode="auto">
          <a:xfrm>
            <a:off x="9317438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" name="WordArt 39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3" name="WordArt 40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4" name="WordArt 41"/>
          <p:cNvSpPr>
            <a:spLocks noChangeArrowheads="1" noChangeShapeType="1" noTextEdit="1"/>
          </p:cNvSpPr>
          <p:nvPr/>
        </p:nvSpPr>
        <p:spPr bwMode="auto">
          <a:xfrm>
            <a:off x="9304738" y="4234848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5" name="WordArt 42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6" name="WordArt 4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82" name="Group 49"/>
          <p:cNvGrpSpPr/>
          <p:nvPr/>
        </p:nvGrpSpPr>
        <p:grpSpPr bwMode="auto">
          <a:xfrm>
            <a:off x="8574489" y="3941567"/>
            <a:ext cx="2336800" cy="1178984"/>
            <a:chOff x="4320" y="2928"/>
            <a:chExt cx="1104" cy="1104"/>
          </a:xfrm>
        </p:grpSpPr>
        <p:sp>
          <p:nvSpPr>
            <p:cNvPr id="3792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792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54" y="319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53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2" name="Picture 4" descr="Không có mô tả.">
            <a:extLst>
              <a:ext uri="{FF2B5EF4-FFF2-40B4-BE49-F238E27FC236}">
                <a16:creationId xmlns:a16="http://schemas.microsoft.com/office/drawing/2014/main" id="{0043FBA9-29BA-F888-DA2F-C385438CB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96704" y="48407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22C86-CB9A-ED2D-1330-E6433D0EB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193800"/>
            <a:ext cx="6807200" cy="4650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D7C0E9A-D9F9-CEC1-73CE-433F53827AC2}"/>
                  </a:ext>
                </a:extLst>
              </p:cNvPr>
              <p:cNvSpPr/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D7C0E9A-D9F9-CEC1-73CE-433F53827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blipFill>
                <a:blip r:embed="rId7"/>
                <a:stretch>
                  <a:fillRect t="-8140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782233D7-A4E0-FE71-617B-0F62AE76FB00}"/>
                  </a:ext>
                </a:extLst>
              </p:cNvPr>
              <p:cNvSpPr/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782233D7-A4E0-FE71-617B-0F62AE76F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blipFill>
                <a:blip r:embed="rId8"/>
                <a:stretch>
                  <a:fillRect t="-9211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7A2165-6752-7D14-51E4-9D2E768DBE0E}"/>
              </a:ext>
            </a:extLst>
          </p:cNvPr>
          <p:cNvSpPr/>
          <p:nvPr/>
        </p:nvSpPr>
        <p:spPr>
          <a:xfrm>
            <a:off x="5435600" y="4292600"/>
            <a:ext cx="2844800" cy="1168400"/>
          </a:xfrm>
          <a:prstGeom prst="wedgeRoundRectCallout">
            <a:avLst>
              <a:gd name="adj1" fmla="val 57280"/>
              <a:gd name="adj2" fmla="val -8793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9A19F22-9AC9-EAA0-8F74-BB452921F5B7}"/>
              </a:ext>
            </a:extLst>
          </p:cNvPr>
          <p:cNvSpPr/>
          <p:nvPr/>
        </p:nvSpPr>
        <p:spPr>
          <a:xfrm>
            <a:off x="1168400" y="5816600"/>
            <a:ext cx="9702800" cy="711200"/>
          </a:xfrm>
          <a:custGeom>
            <a:avLst/>
            <a:gdLst/>
            <a:ahLst/>
            <a:cxnLst/>
            <a:rect l="l" t="t" r="r" b="b"/>
            <a:pathLst>
              <a:path w="6602925" h="2978820">
                <a:moveTo>
                  <a:pt x="0" y="0"/>
                </a:moveTo>
                <a:lnTo>
                  <a:pt x="6602925" y="0"/>
                </a:lnTo>
                <a:lnTo>
                  <a:pt x="6602925" y="2978819"/>
                </a:lnTo>
                <a:lnTo>
                  <a:pt x="0" y="2978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E7AF6-166A-69AD-EFDF-30A664B288C7}"/>
              </a:ext>
            </a:extLst>
          </p:cNvPr>
          <p:cNvSpPr txBox="1"/>
          <p:nvPr/>
        </p:nvSpPr>
        <p:spPr>
          <a:xfrm>
            <a:off x="1709035" y="5918200"/>
            <a:ext cx="88248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EB7A5-B090-7FDB-DC2A-F0F780469D73}"/>
              </a:ext>
            </a:extLst>
          </p:cNvPr>
          <p:cNvSpPr txBox="1"/>
          <p:nvPr/>
        </p:nvSpPr>
        <p:spPr>
          <a:xfrm>
            <a:off x="812800" y="1600200"/>
            <a:ext cx="106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904158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1B49D-5B8B-F99F-5F31-28176A67B627}"/>
              </a:ext>
            </a:extLst>
          </p:cNvPr>
          <p:cNvSpPr txBox="1"/>
          <p:nvPr/>
        </p:nvSpPr>
        <p:spPr>
          <a:xfrm>
            <a:off x="1016000" y="1092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spcAft>
                <a:spcPts val="333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DA15C-AE0C-C053-CBD1-075D741C94F3}"/>
              </a:ext>
            </a:extLst>
          </p:cNvPr>
          <p:cNvSpPr txBox="1"/>
          <p:nvPr/>
        </p:nvSpPr>
        <p:spPr>
          <a:xfrm>
            <a:off x="1016000" y="1752600"/>
            <a:ext cx="1000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spcAft>
                <a:spcPts val="333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435F7B-78D9-DDED-EA58-43208A4B56DA}"/>
              </a:ext>
            </a:extLst>
          </p:cNvPr>
          <p:cNvSpPr txBox="1"/>
          <p:nvPr/>
        </p:nvSpPr>
        <p:spPr>
          <a:xfrm>
            <a:off x="1066799" y="2362200"/>
            <a:ext cx="103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33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 × 2 = 10).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186A9E-6FFE-C6BC-D63B-3921750C3798}"/>
                  </a:ext>
                </a:extLst>
              </p:cNvPr>
              <p:cNvSpPr txBox="1"/>
              <p:nvPr/>
            </p:nvSpPr>
            <p:spPr>
              <a:xfrm>
                <a:off x="2263775" y="3046329"/>
                <a:ext cx="30480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186A9E-6FFE-C6BC-D63B-3921750C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75" y="3046329"/>
                <a:ext cx="30480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3CE3E6-EF66-C569-25FF-9839B2A99ADE}"/>
                  </a:ext>
                </a:extLst>
              </p:cNvPr>
              <p:cNvSpPr txBox="1"/>
              <p:nvPr/>
            </p:nvSpPr>
            <p:spPr>
              <a:xfrm>
                <a:off x="5080000" y="3022601"/>
                <a:ext cx="304800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3CE3E6-EF66-C569-25FF-9839B2A9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3022601"/>
                <a:ext cx="3048000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917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3C3C9A-02F3-4E3C-A9CB-A4C8147E9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39" y="913986"/>
            <a:ext cx="6154936" cy="3733800"/>
          </a:xfrm>
          <a:prstGeom prst="rect">
            <a:avLst/>
          </a:prstGeom>
        </p:spPr>
      </p:pic>
      <p:pic>
        <p:nvPicPr>
          <p:cNvPr id="7" name="Việt và Mai đã đổ bẩ">
            <a:hlinkClick r:id="" action="ppaction://media"/>
            <a:extLst>
              <a:ext uri="{FF2B5EF4-FFF2-40B4-BE49-F238E27FC236}">
                <a16:creationId xmlns:a16="http://schemas.microsoft.com/office/drawing/2014/main" id="{F3ED9811-CF36-C906-467E-46477A0C6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361</Words>
  <Application>Microsoft Office PowerPoint</Application>
  <PresentationFormat>Widescreen</PresentationFormat>
  <Paragraphs>86</Paragraphs>
  <Slides>20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.VnArial</vt:lpstr>
      <vt:lpstr>.VnAvant</vt:lpstr>
      <vt:lpstr>.VnHelvetInsH</vt:lpstr>
      <vt:lpstr>.VnTime</vt:lpstr>
      <vt:lpstr>Aptos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DellZ</dc:creator>
  <cp:lastModifiedBy>Admin</cp:lastModifiedBy>
  <cp:revision>151</cp:revision>
  <dcterms:created xsi:type="dcterms:W3CDTF">2021-11-06T15:34:00Z</dcterms:created>
  <dcterms:modified xsi:type="dcterms:W3CDTF">2025-03-24T14:30:31Z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AC5C389B818E4DA5A40CCB9D543EBD9F_13</vt:lpwstr>
  </property>
  <property fmtid="{D5CDD505-2E9C-101B-9397-08002B2CF9AE}" pid="3" name="KSOProductBuildVer">
    <vt:lpwstr>1033-12.2.0.17545</vt:lpwstr>
  </property>
</Properties>
</file>