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6"/>
  </p:notesMasterIdLst>
  <p:sldIdLst>
    <p:sldId id="256" r:id="rId2"/>
    <p:sldId id="259" r:id="rId3"/>
    <p:sldId id="269" r:id="rId4"/>
    <p:sldId id="261" r:id="rId5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7"/>
      <p:bold r:id="rId8"/>
    </p:embeddedFont>
    <p:embeddedFont>
      <p:font typeface="McLaren" panose="020B0604020202020204" charset="0"/>
      <p:regular r:id="rId9"/>
    </p:embeddedFont>
    <p:embeddedFont>
      <p:font typeface="Open Sans Medium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2A77BB3-834A-4DB2-9026-AD1C77FEBC37}">
  <a:tblStyle styleId="{12A77BB3-834A-4DB2-9026-AD1C77FEBC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5" name="Google Shape;368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6" name="Google Shape;368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g10b581ccf23_0_7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3" name="Google Shape;4293;g10b581ccf23_0_7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7" name="Google Shape;6447;g10b581ccf23_0_9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8" name="Google Shape;6448;g10b581ccf23_0_9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9" name="Google Shape;4529;g10b581ccf23_0_8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0" name="Google Shape;4530;g10b581ccf23_0_8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13" y="1043550"/>
            <a:ext cx="4575600" cy="261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McLaren"/>
                <a:ea typeface="McLaren"/>
                <a:cs typeface="McLaren"/>
                <a:sym typeface="McLare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13" y="3659850"/>
            <a:ext cx="4575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41835" y="16808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79374" y="533865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77162" y="4277277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861785" y="361073"/>
            <a:ext cx="168228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258744" y="28833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421754" y="1795000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0800000">
            <a:off x="8600407" y="-280346"/>
            <a:ext cx="543582" cy="750101"/>
            <a:chOff x="626325" y="3925200"/>
            <a:chExt cx="612625" cy="845375"/>
          </a:xfrm>
        </p:grpSpPr>
        <p:sp>
          <p:nvSpPr>
            <p:cNvPr id="19" name="Google Shape;19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7978605" y="32147"/>
            <a:ext cx="1165358" cy="1163028"/>
            <a:chOff x="3917425" y="2056350"/>
            <a:chExt cx="1313375" cy="1310750"/>
          </a:xfrm>
        </p:grpSpPr>
        <p:sp>
          <p:nvSpPr>
            <p:cNvPr id="24" name="Google Shape;24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 rot="-3397292">
            <a:off x="136225" y="4848900"/>
            <a:ext cx="543623" cy="750158"/>
            <a:chOff x="626325" y="3925200"/>
            <a:chExt cx="612625" cy="845375"/>
          </a:xfrm>
        </p:grpSpPr>
        <p:sp>
          <p:nvSpPr>
            <p:cNvPr id="85" name="Google Shape;85;p2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2"/>
          <p:cNvGrpSpPr/>
          <p:nvPr/>
        </p:nvGrpSpPr>
        <p:grpSpPr>
          <a:xfrm rot="-3397292">
            <a:off x="-436987" y="4097002"/>
            <a:ext cx="1165446" cy="1163116"/>
            <a:chOff x="3917425" y="2056350"/>
            <a:chExt cx="1313375" cy="1310750"/>
          </a:xfrm>
        </p:grpSpPr>
        <p:sp>
          <p:nvSpPr>
            <p:cNvPr id="90" name="Google Shape;90;p2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7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2711500" y="1118050"/>
            <a:ext cx="5719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7"/>
          <p:cNvSpPr txBox="1">
            <a:spLocks noGrp="1"/>
          </p:cNvSpPr>
          <p:nvPr>
            <p:ph type="subTitle" idx="1"/>
          </p:nvPr>
        </p:nvSpPr>
        <p:spPr>
          <a:xfrm>
            <a:off x="2711500" y="1853750"/>
            <a:ext cx="5719200" cy="21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82" name="Google Shape;382;p7"/>
          <p:cNvGrpSpPr/>
          <p:nvPr/>
        </p:nvGrpSpPr>
        <p:grpSpPr>
          <a:xfrm>
            <a:off x="116557" y="4452404"/>
            <a:ext cx="543582" cy="750101"/>
            <a:chOff x="626325" y="3925200"/>
            <a:chExt cx="612625" cy="845375"/>
          </a:xfrm>
        </p:grpSpPr>
        <p:sp>
          <p:nvSpPr>
            <p:cNvPr id="383" name="Google Shape;383;p7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rot="-9900040">
            <a:off x="-77301" y="2983518"/>
            <a:ext cx="528259" cy="1124116"/>
            <a:chOff x="666950" y="1942750"/>
            <a:chExt cx="528275" cy="1124150"/>
          </a:xfrm>
        </p:grpSpPr>
        <p:sp>
          <p:nvSpPr>
            <p:cNvPr id="388" name="Google Shape;388;p7"/>
            <p:cNvSpPr/>
            <p:nvPr/>
          </p:nvSpPr>
          <p:spPr>
            <a:xfrm>
              <a:off x="904000" y="2771550"/>
              <a:ext cx="150625" cy="261425"/>
            </a:xfrm>
            <a:custGeom>
              <a:avLst/>
              <a:gdLst/>
              <a:ahLst/>
              <a:cxnLst/>
              <a:rect l="l" t="t" r="r" b="b"/>
              <a:pathLst>
                <a:path w="6025" h="10457" extrusionOk="0">
                  <a:moveTo>
                    <a:pt x="1644" y="1"/>
                  </a:moveTo>
                  <a:cubicBezTo>
                    <a:pt x="1606" y="1"/>
                    <a:pt x="1568" y="10"/>
                    <a:pt x="1536" y="29"/>
                  </a:cubicBezTo>
                  <a:cubicBezTo>
                    <a:pt x="1442" y="82"/>
                    <a:pt x="1408" y="214"/>
                    <a:pt x="1457" y="318"/>
                  </a:cubicBezTo>
                  <a:lnTo>
                    <a:pt x="1469" y="337"/>
                  </a:lnTo>
                  <a:cubicBezTo>
                    <a:pt x="910" y="1509"/>
                    <a:pt x="491" y="2744"/>
                    <a:pt x="224" y="4014"/>
                  </a:cubicBezTo>
                  <a:cubicBezTo>
                    <a:pt x="155" y="4349"/>
                    <a:pt x="92" y="4686"/>
                    <a:pt x="49" y="5023"/>
                  </a:cubicBezTo>
                  <a:cubicBezTo>
                    <a:pt x="8" y="5360"/>
                    <a:pt x="1" y="5627"/>
                    <a:pt x="94" y="5913"/>
                  </a:cubicBezTo>
                  <a:cubicBezTo>
                    <a:pt x="188" y="6197"/>
                    <a:pt x="357" y="6421"/>
                    <a:pt x="602" y="6558"/>
                  </a:cubicBezTo>
                  <a:cubicBezTo>
                    <a:pt x="743" y="6638"/>
                    <a:pt x="894" y="6665"/>
                    <a:pt x="1051" y="6665"/>
                  </a:cubicBezTo>
                  <a:cubicBezTo>
                    <a:pt x="1170" y="6665"/>
                    <a:pt x="1293" y="6649"/>
                    <a:pt x="1416" y="6628"/>
                  </a:cubicBezTo>
                  <a:cubicBezTo>
                    <a:pt x="1475" y="6618"/>
                    <a:pt x="1543" y="6603"/>
                    <a:pt x="1609" y="6603"/>
                  </a:cubicBezTo>
                  <a:cubicBezTo>
                    <a:pt x="1651" y="6603"/>
                    <a:pt x="1691" y="6609"/>
                    <a:pt x="1726" y="6626"/>
                  </a:cubicBezTo>
                  <a:cubicBezTo>
                    <a:pt x="1815" y="6667"/>
                    <a:pt x="1837" y="6756"/>
                    <a:pt x="1861" y="6835"/>
                  </a:cubicBezTo>
                  <a:cubicBezTo>
                    <a:pt x="1950" y="7136"/>
                    <a:pt x="2010" y="7446"/>
                    <a:pt x="2102" y="7747"/>
                  </a:cubicBezTo>
                  <a:cubicBezTo>
                    <a:pt x="2275" y="8327"/>
                    <a:pt x="2477" y="8922"/>
                    <a:pt x="2766" y="9456"/>
                  </a:cubicBezTo>
                  <a:cubicBezTo>
                    <a:pt x="3016" y="9923"/>
                    <a:pt x="3406" y="10361"/>
                    <a:pt x="3957" y="10443"/>
                  </a:cubicBezTo>
                  <a:cubicBezTo>
                    <a:pt x="4021" y="10452"/>
                    <a:pt x="4085" y="10457"/>
                    <a:pt x="4149" y="10457"/>
                  </a:cubicBezTo>
                  <a:cubicBezTo>
                    <a:pt x="4584" y="10457"/>
                    <a:pt x="4997" y="10241"/>
                    <a:pt x="5144" y="9800"/>
                  </a:cubicBezTo>
                  <a:cubicBezTo>
                    <a:pt x="5257" y="9456"/>
                    <a:pt x="5180" y="9081"/>
                    <a:pt x="5139" y="8734"/>
                  </a:cubicBezTo>
                  <a:cubicBezTo>
                    <a:pt x="5100" y="8387"/>
                    <a:pt x="5067" y="8007"/>
                    <a:pt x="5040" y="7639"/>
                  </a:cubicBezTo>
                  <a:cubicBezTo>
                    <a:pt x="4992" y="6965"/>
                    <a:pt x="4970" y="6289"/>
                    <a:pt x="4975" y="5615"/>
                  </a:cubicBezTo>
                  <a:cubicBezTo>
                    <a:pt x="5278" y="5598"/>
                    <a:pt x="5579" y="5543"/>
                    <a:pt x="5868" y="5446"/>
                  </a:cubicBezTo>
                  <a:cubicBezTo>
                    <a:pt x="5960" y="5420"/>
                    <a:pt x="6024" y="5336"/>
                    <a:pt x="6024" y="5239"/>
                  </a:cubicBezTo>
                  <a:cubicBezTo>
                    <a:pt x="6000" y="4390"/>
                    <a:pt x="5469" y="3658"/>
                    <a:pt x="4843" y="3129"/>
                  </a:cubicBezTo>
                  <a:cubicBezTo>
                    <a:pt x="4114" y="2513"/>
                    <a:pt x="3262" y="2065"/>
                    <a:pt x="2624" y="1341"/>
                  </a:cubicBezTo>
                  <a:cubicBezTo>
                    <a:pt x="2342" y="1016"/>
                    <a:pt x="2102" y="657"/>
                    <a:pt x="1909" y="274"/>
                  </a:cubicBezTo>
                  <a:cubicBezTo>
                    <a:pt x="1902" y="248"/>
                    <a:pt x="1890" y="221"/>
                    <a:pt x="1873" y="200"/>
                  </a:cubicBezTo>
                  <a:cubicBezTo>
                    <a:pt x="1858" y="166"/>
                    <a:pt x="1839" y="137"/>
                    <a:pt x="1825" y="106"/>
                  </a:cubicBezTo>
                  <a:cubicBezTo>
                    <a:pt x="1793" y="36"/>
                    <a:pt x="1718" y="1"/>
                    <a:pt x="16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29925" y="2371025"/>
              <a:ext cx="244775" cy="249800"/>
            </a:xfrm>
            <a:custGeom>
              <a:avLst/>
              <a:gdLst/>
              <a:ahLst/>
              <a:cxnLst/>
              <a:rect l="l" t="t" r="r" b="b"/>
              <a:pathLst>
                <a:path w="9791" h="9992" extrusionOk="0">
                  <a:moveTo>
                    <a:pt x="9520" y="0"/>
                  </a:moveTo>
                  <a:cubicBezTo>
                    <a:pt x="9499" y="0"/>
                    <a:pt x="9476" y="4"/>
                    <a:pt x="9452" y="12"/>
                  </a:cubicBezTo>
                  <a:cubicBezTo>
                    <a:pt x="8015" y="483"/>
                    <a:pt x="6605" y="1030"/>
                    <a:pt x="5228" y="1651"/>
                  </a:cubicBezTo>
                  <a:cubicBezTo>
                    <a:pt x="4542" y="1959"/>
                    <a:pt x="3864" y="2288"/>
                    <a:pt x="3195" y="2635"/>
                  </a:cubicBezTo>
                  <a:cubicBezTo>
                    <a:pt x="2870" y="2803"/>
                    <a:pt x="2533" y="2967"/>
                    <a:pt x="2220" y="3164"/>
                  </a:cubicBezTo>
                  <a:cubicBezTo>
                    <a:pt x="1907" y="3359"/>
                    <a:pt x="1669" y="3598"/>
                    <a:pt x="1544" y="3937"/>
                  </a:cubicBezTo>
                  <a:cubicBezTo>
                    <a:pt x="1416" y="4276"/>
                    <a:pt x="1469" y="4683"/>
                    <a:pt x="1729" y="4945"/>
                  </a:cubicBezTo>
                  <a:cubicBezTo>
                    <a:pt x="1828" y="5039"/>
                    <a:pt x="1946" y="5111"/>
                    <a:pt x="2075" y="5155"/>
                  </a:cubicBezTo>
                  <a:cubicBezTo>
                    <a:pt x="1741" y="5542"/>
                    <a:pt x="1430" y="5949"/>
                    <a:pt x="1147" y="6373"/>
                  </a:cubicBezTo>
                  <a:cubicBezTo>
                    <a:pt x="776" y="6924"/>
                    <a:pt x="429" y="7511"/>
                    <a:pt x="184" y="8127"/>
                  </a:cubicBezTo>
                  <a:cubicBezTo>
                    <a:pt x="68" y="8411"/>
                    <a:pt x="1" y="8717"/>
                    <a:pt x="51" y="9020"/>
                  </a:cubicBezTo>
                  <a:cubicBezTo>
                    <a:pt x="102" y="9326"/>
                    <a:pt x="268" y="9552"/>
                    <a:pt x="502" y="9720"/>
                  </a:cubicBezTo>
                  <a:cubicBezTo>
                    <a:pt x="775" y="9915"/>
                    <a:pt x="1106" y="9991"/>
                    <a:pt x="1440" y="9991"/>
                  </a:cubicBezTo>
                  <a:cubicBezTo>
                    <a:pt x="1671" y="9991"/>
                    <a:pt x="1903" y="9955"/>
                    <a:pt x="2119" y="9896"/>
                  </a:cubicBezTo>
                  <a:cubicBezTo>
                    <a:pt x="2699" y="9739"/>
                    <a:pt x="3214" y="9407"/>
                    <a:pt x="3676" y="9030"/>
                  </a:cubicBezTo>
                  <a:cubicBezTo>
                    <a:pt x="4140" y="8654"/>
                    <a:pt x="4622" y="8180"/>
                    <a:pt x="5048" y="7713"/>
                  </a:cubicBezTo>
                  <a:cubicBezTo>
                    <a:pt x="5941" y="6738"/>
                    <a:pt x="6723" y="5670"/>
                    <a:pt x="7438" y="4560"/>
                  </a:cubicBezTo>
                  <a:cubicBezTo>
                    <a:pt x="8150" y="3448"/>
                    <a:pt x="8812" y="2284"/>
                    <a:pt x="9454" y="1121"/>
                  </a:cubicBezTo>
                  <a:lnTo>
                    <a:pt x="9693" y="690"/>
                  </a:lnTo>
                  <a:cubicBezTo>
                    <a:pt x="9760" y="570"/>
                    <a:pt x="9700" y="457"/>
                    <a:pt x="9606" y="404"/>
                  </a:cubicBezTo>
                  <a:cubicBezTo>
                    <a:pt x="9791" y="302"/>
                    <a:pt x="9715" y="0"/>
                    <a:pt x="952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73200" y="2188250"/>
              <a:ext cx="137875" cy="125200"/>
            </a:xfrm>
            <a:custGeom>
              <a:avLst/>
              <a:gdLst/>
              <a:ahLst/>
              <a:cxnLst/>
              <a:rect l="l" t="t" r="r" b="b"/>
              <a:pathLst>
                <a:path w="5515" h="5008" extrusionOk="0">
                  <a:moveTo>
                    <a:pt x="5073" y="1"/>
                  </a:moveTo>
                  <a:cubicBezTo>
                    <a:pt x="5048" y="1"/>
                    <a:pt x="5022" y="2"/>
                    <a:pt x="4997" y="4"/>
                  </a:cubicBezTo>
                  <a:cubicBezTo>
                    <a:pt x="4710" y="25"/>
                    <a:pt x="4424" y="66"/>
                    <a:pt x="4142" y="126"/>
                  </a:cubicBezTo>
                  <a:cubicBezTo>
                    <a:pt x="3038" y="374"/>
                    <a:pt x="2022" y="918"/>
                    <a:pt x="1204" y="1700"/>
                  </a:cubicBezTo>
                  <a:cubicBezTo>
                    <a:pt x="802" y="2081"/>
                    <a:pt x="460" y="2519"/>
                    <a:pt x="248" y="3031"/>
                  </a:cubicBezTo>
                  <a:cubicBezTo>
                    <a:pt x="39" y="3546"/>
                    <a:pt x="0" y="4090"/>
                    <a:pt x="267" y="4567"/>
                  </a:cubicBezTo>
                  <a:cubicBezTo>
                    <a:pt x="420" y="4844"/>
                    <a:pt x="656" y="5008"/>
                    <a:pt x="960" y="5008"/>
                  </a:cubicBezTo>
                  <a:cubicBezTo>
                    <a:pt x="997" y="5008"/>
                    <a:pt x="1035" y="5005"/>
                    <a:pt x="1074" y="5000"/>
                  </a:cubicBezTo>
                  <a:cubicBezTo>
                    <a:pt x="1372" y="4957"/>
                    <a:pt x="1661" y="4870"/>
                    <a:pt x="1935" y="4740"/>
                  </a:cubicBezTo>
                  <a:cubicBezTo>
                    <a:pt x="2198" y="4617"/>
                    <a:pt x="2443" y="4459"/>
                    <a:pt x="2664" y="4268"/>
                  </a:cubicBezTo>
                  <a:cubicBezTo>
                    <a:pt x="2773" y="4177"/>
                    <a:pt x="2871" y="4076"/>
                    <a:pt x="2965" y="3970"/>
                  </a:cubicBezTo>
                  <a:cubicBezTo>
                    <a:pt x="2980" y="3956"/>
                    <a:pt x="3018" y="3907"/>
                    <a:pt x="3038" y="3905"/>
                  </a:cubicBezTo>
                  <a:cubicBezTo>
                    <a:pt x="3038" y="3905"/>
                    <a:pt x="3038" y="3905"/>
                    <a:pt x="3039" y="3905"/>
                  </a:cubicBezTo>
                  <a:cubicBezTo>
                    <a:pt x="3061" y="3905"/>
                    <a:pt x="3100" y="3963"/>
                    <a:pt x="3117" y="3987"/>
                  </a:cubicBezTo>
                  <a:cubicBezTo>
                    <a:pt x="3180" y="4098"/>
                    <a:pt x="3184" y="4232"/>
                    <a:pt x="3228" y="4353"/>
                  </a:cubicBezTo>
                  <a:cubicBezTo>
                    <a:pt x="3271" y="4473"/>
                    <a:pt x="3355" y="4617"/>
                    <a:pt x="3480" y="4697"/>
                  </a:cubicBezTo>
                  <a:cubicBezTo>
                    <a:pt x="3565" y="4748"/>
                    <a:pt x="3652" y="4770"/>
                    <a:pt x="3738" y="4770"/>
                  </a:cubicBezTo>
                  <a:cubicBezTo>
                    <a:pt x="3906" y="4770"/>
                    <a:pt x="4070" y="4686"/>
                    <a:pt x="4202" y="4567"/>
                  </a:cubicBezTo>
                  <a:cubicBezTo>
                    <a:pt x="4402" y="4386"/>
                    <a:pt x="4527" y="4112"/>
                    <a:pt x="4636" y="3854"/>
                  </a:cubicBezTo>
                  <a:cubicBezTo>
                    <a:pt x="4778" y="3522"/>
                    <a:pt x="4903" y="3185"/>
                    <a:pt x="5011" y="2844"/>
                  </a:cubicBezTo>
                  <a:cubicBezTo>
                    <a:pt x="5220" y="2177"/>
                    <a:pt x="5365" y="1491"/>
                    <a:pt x="5444" y="798"/>
                  </a:cubicBezTo>
                  <a:cubicBezTo>
                    <a:pt x="5459" y="680"/>
                    <a:pt x="5468" y="562"/>
                    <a:pt x="5480" y="449"/>
                  </a:cubicBezTo>
                  <a:cubicBezTo>
                    <a:pt x="5509" y="386"/>
                    <a:pt x="5514" y="317"/>
                    <a:pt x="5492" y="252"/>
                  </a:cubicBezTo>
                  <a:cubicBezTo>
                    <a:pt x="5485" y="167"/>
                    <a:pt x="5430" y="98"/>
                    <a:pt x="5348" y="71"/>
                  </a:cubicBezTo>
                  <a:cubicBezTo>
                    <a:pt x="5266" y="18"/>
                    <a:pt x="5170" y="1"/>
                    <a:pt x="507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66950" y="2707950"/>
              <a:ext cx="206450" cy="136825"/>
            </a:xfrm>
            <a:custGeom>
              <a:avLst/>
              <a:gdLst/>
              <a:ahLst/>
              <a:cxnLst/>
              <a:rect l="l" t="t" r="r" b="b"/>
              <a:pathLst>
                <a:path w="8258" h="5473" extrusionOk="0">
                  <a:moveTo>
                    <a:pt x="8028" y="0"/>
                  </a:moveTo>
                  <a:cubicBezTo>
                    <a:pt x="7991" y="0"/>
                    <a:pt x="7954" y="9"/>
                    <a:pt x="7918" y="27"/>
                  </a:cubicBezTo>
                  <a:cubicBezTo>
                    <a:pt x="7560" y="198"/>
                    <a:pt x="7168" y="252"/>
                    <a:pt x="6772" y="252"/>
                  </a:cubicBezTo>
                  <a:cubicBezTo>
                    <a:pt x="6468" y="252"/>
                    <a:pt x="6162" y="220"/>
                    <a:pt x="5868" y="185"/>
                  </a:cubicBezTo>
                  <a:cubicBezTo>
                    <a:pt x="5449" y="137"/>
                    <a:pt x="5021" y="78"/>
                    <a:pt x="4598" y="78"/>
                  </a:cubicBezTo>
                  <a:cubicBezTo>
                    <a:pt x="4271" y="78"/>
                    <a:pt x="3946" y="113"/>
                    <a:pt x="3629" y="214"/>
                  </a:cubicBezTo>
                  <a:cubicBezTo>
                    <a:pt x="3312" y="308"/>
                    <a:pt x="3018" y="472"/>
                    <a:pt x="2768" y="691"/>
                  </a:cubicBezTo>
                  <a:cubicBezTo>
                    <a:pt x="2647" y="804"/>
                    <a:pt x="2542" y="932"/>
                    <a:pt x="2453" y="1071"/>
                  </a:cubicBezTo>
                  <a:cubicBezTo>
                    <a:pt x="2359" y="1228"/>
                    <a:pt x="2306" y="1398"/>
                    <a:pt x="2241" y="1567"/>
                  </a:cubicBezTo>
                  <a:cubicBezTo>
                    <a:pt x="2190" y="1721"/>
                    <a:pt x="2082" y="1851"/>
                    <a:pt x="1940" y="1930"/>
                  </a:cubicBezTo>
                  <a:cubicBezTo>
                    <a:pt x="1793" y="2024"/>
                    <a:pt x="1637" y="2106"/>
                    <a:pt x="1490" y="2195"/>
                  </a:cubicBezTo>
                  <a:cubicBezTo>
                    <a:pt x="1184" y="2385"/>
                    <a:pt x="886" y="2602"/>
                    <a:pt x="647" y="2874"/>
                  </a:cubicBezTo>
                  <a:cubicBezTo>
                    <a:pt x="224" y="3348"/>
                    <a:pt x="0" y="4000"/>
                    <a:pt x="217" y="4623"/>
                  </a:cubicBezTo>
                  <a:cubicBezTo>
                    <a:pt x="313" y="4907"/>
                    <a:pt x="491" y="5160"/>
                    <a:pt x="753" y="5312"/>
                  </a:cubicBezTo>
                  <a:cubicBezTo>
                    <a:pt x="954" y="5429"/>
                    <a:pt x="1177" y="5472"/>
                    <a:pt x="1403" y="5472"/>
                  </a:cubicBezTo>
                  <a:cubicBezTo>
                    <a:pt x="1563" y="5472"/>
                    <a:pt x="1724" y="5451"/>
                    <a:pt x="1880" y="5418"/>
                  </a:cubicBezTo>
                  <a:cubicBezTo>
                    <a:pt x="2585" y="5268"/>
                    <a:pt x="3273" y="4951"/>
                    <a:pt x="3870" y="4551"/>
                  </a:cubicBezTo>
                  <a:cubicBezTo>
                    <a:pt x="4024" y="4450"/>
                    <a:pt x="4169" y="4335"/>
                    <a:pt x="4318" y="4224"/>
                  </a:cubicBezTo>
                  <a:lnTo>
                    <a:pt x="4397" y="4173"/>
                  </a:lnTo>
                  <a:lnTo>
                    <a:pt x="4402" y="4173"/>
                  </a:lnTo>
                  <a:cubicBezTo>
                    <a:pt x="4414" y="4200"/>
                    <a:pt x="4433" y="4226"/>
                    <a:pt x="4445" y="4253"/>
                  </a:cubicBezTo>
                  <a:cubicBezTo>
                    <a:pt x="4510" y="4404"/>
                    <a:pt x="4561" y="4549"/>
                    <a:pt x="4696" y="4655"/>
                  </a:cubicBezTo>
                  <a:cubicBezTo>
                    <a:pt x="4827" y="4752"/>
                    <a:pt x="4986" y="4805"/>
                    <a:pt x="5146" y="4805"/>
                  </a:cubicBezTo>
                  <a:cubicBezTo>
                    <a:pt x="5156" y="4805"/>
                    <a:pt x="5167" y="4804"/>
                    <a:pt x="5177" y="4804"/>
                  </a:cubicBezTo>
                  <a:cubicBezTo>
                    <a:pt x="5548" y="4789"/>
                    <a:pt x="5824" y="4542"/>
                    <a:pt x="6036" y="4258"/>
                  </a:cubicBezTo>
                  <a:cubicBezTo>
                    <a:pt x="6245" y="3971"/>
                    <a:pt x="6472" y="3584"/>
                    <a:pt x="6684" y="3240"/>
                  </a:cubicBezTo>
                  <a:cubicBezTo>
                    <a:pt x="7117" y="2527"/>
                    <a:pt x="7533" y="1798"/>
                    <a:pt x="7928" y="1061"/>
                  </a:cubicBezTo>
                  <a:cubicBezTo>
                    <a:pt x="8026" y="879"/>
                    <a:pt x="8123" y="696"/>
                    <a:pt x="8219" y="510"/>
                  </a:cubicBezTo>
                  <a:cubicBezTo>
                    <a:pt x="8257" y="445"/>
                    <a:pt x="8255" y="366"/>
                    <a:pt x="8214" y="303"/>
                  </a:cubicBezTo>
                  <a:cubicBezTo>
                    <a:pt x="8243" y="238"/>
                    <a:pt x="8241" y="164"/>
                    <a:pt x="8207" y="101"/>
                  </a:cubicBezTo>
                  <a:cubicBezTo>
                    <a:pt x="8166" y="33"/>
                    <a:pt x="8099" y="0"/>
                    <a:pt x="80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27950" y="1942750"/>
              <a:ext cx="344475" cy="990950"/>
            </a:xfrm>
            <a:custGeom>
              <a:avLst/>
              <a:gdLst/>
              <a:ahLst/>
              <a:cxnLst/>
              <a:rect l="l" t="t" r="r" b="b"/>
              <a:pathLst>
                <a:path w="13779" h="39638" extrusionOk="0">
                  <a:moveTo>
                    <a:pt x="13249" y="0"/>
                  </a:moveTo>
                  <a:cubicBezTo>
                    <a:pt x="13138" y="0"/>
                    <a:pt x="13020" y="81"/>
                    <a:pt x="13016" y="223"/>
                  </a:cubicBezTo>
                  <a:cubicBezTo>
                    <a:pt x="12937" y="2707"/>
                    <a:pt x="12766" y="5186"/>
                    <a:pt x="12503" y="7655"/>
                  </a:cubicBezTo>
                  <a:cubicBezTo>
                    <a:pt x="12501" y="7708"/>
                    <a:pt x="12494" y="7756"/>
                    <a:pt x="12489" y="7807"/>
                  </a:cubicBezTo>
                  <a:cubicBezTo>
                    <a:pt x="11485" y="9172"/>
                    <a:pt x="10409" y="10478"/>
                    <a:pt x="9266" y="11727"/>
                  </a:cubicBezTo>
                  <a:cubicBezTo>
                    <a:pt x="9126" y="11882"/>
                    <a:pt x="9267" y="12095"/>
                    <a:pt x="9425" y="12095"/>
                  </a:cubicBezTo>
                  <a:cubicBezTo>
                    <a:pt x="9474" y="12095"/>
                    <a:pt x="9523" y="12076"/>
                    <a:pt x="9567" y="12028"/>
                  </a:cubicBezTo>
                  <a:cubicBezTo>
                    <a:pt x="10494" y="11013"/>
                    <a:pt x="11377" y="9961"/>
                    <a:pt x="12217" y="8868"/>
                  </a:cubicBezTo>
                  <a:lnTo>
                    <a:pt x="12395" y="8635"/>
                  </a:lnTo>
                  <a:lnTo>
                    <a:pt x="12395" y="8635"/>
                  </a:lnTo>
                  <a:cubicBezTo>
                    <a:pt x="12193" y="10380"/>
                    <a:pt x="11945" y="12115"/>
                    <a:pt x="11649" y="13845"/>
                  </a:cubicBezTo>
                  <a:cubicBezTo>
                    <a:pt x="11606" y="13860"/>
                    <a:pt x="11570" y="13891"/>
                    <a:pt x="11548" y="13932"/>
                  </a:cubicBezTo>
                  <a:cubicBezTo>
                    <a:pt x="10792" y="15470"/>
                    <a:pt x="9897" y="16933"/>
                    <a:pt x="8872" y="18303"/>
                  </a:cubicBezTo>
                  <a:cubicBezTo>
                    <a:pt x="7846" y="19674"/>
                    <a:pt x="6696" y="20948"/>
                    <a:pt x="5435" y="22105"/>
                  </a:cubicBezTo>
                  <a:cubicBezTo>
                    <a:pt x="4730" y="22755"/>
                    <a:pt x="3991" y="23366"/>
                    <a:pt x="3221" y="23934"/>
                  </a:cubicBezTo>
                  <a:cubicBezTo>
                    <a:pt x="3127" y="24004"/>
                    <a:pt x="3079" y="24120"/>
                    <a:pt x="3141" y="24223"/>
                  </a:cubicBezTo>
                  <a:cubicBezTo>
                    <a:pt x="3183" y="24294"/>
                    <a:pt x="3258" y="24336"/>
                    <a:pt x="3329" y="24336"/>
                  </a:cubicBezTo>
                  <a:cubicBezTo>
                    <a:pt x="3365" y="24336"/>
                    <a:pt x="3400" y="24326"/>
                    <a:pt x="3430" y="24303"/>
                  </a:cubicBezTo>
                  <a:cubicBezTo>
                    <a:pt x="4831" y="23268"/>
                    <a:pt x="6133" y="22103"/>
                    <a:pt x="7319" y="20827"/>
                  </a:cubicBezTo>
                  <a:cubicBezTo>
                    <a:pt x="8499" y="19554"/>
                    <a:pt x="9558" y="18173"/>
                    <a:pt x="10484" y="16707"/>
                  </a:cubicBezTo>
                  <a:cubicBezTo>
                    <a:pt x="10821" y="16173"/>
                    <a:pt x="11139" y="15626"/>
                    <a:pt x="11435" y="15073"/>
                  </a:cubicBezTo>
                  <a:lnTo>
                    <a:pt x="11435" y="15073"/>
                  </a:lnTo>
                  <a:lnTo>
                    <a:pt x="11290" y="15836"/>
                  </a:lnTo>
                  <a:cubicBezTo>
                    <a:pt x="11192" y="15850"/>
                    <a:pt x="11122" y="15939"/>
                    <a:pt x="11129" y="16038"/>
                  </a:cubicBezTo>
                  <a:cubicBezTo>
                    <a:pt x="11134" y="16216"/>
                    <a:pt x="11141" y="16389"/>
                    <a:pt x="11151" y="16567"/>
                  </a:cubicBezTo>
                  <a:cubicBezTo>
                    <a:pt x="10766" y="18500"/>
                    <a:pt x="10328" y="20418"/>
                    <a:pt x="9834" y="22327"/>
                  </a:cubicBezTo>
                  <a:cubicBezTo>
                    <a:pt x="9281" y="24454"/>
                    <a:pt x="8660" y="26560"/>
                    <a:pt x="7969" y="28647"/>
                  </a:cubicBezTo>
                  <a:lnTo>
                    <a:pt x="7938" y="28671"/>
                  </a:lnTo>
                  <a:cubicBezTo>
                    <a:pt x="6178" y="30312"/>
                    <a:pt x="4183" y="31684"/>
                    <a:pt x="2020" y="32738"/>
                  </a:cubicBezTo>
                  <a:cubicBezTo>
                    <a:pt x="1418" y="33029"/>
                    <a:pt x="807" y="33296"/>
                    <a:pt x="181" y="33537"/>
                  </a:cubicBezTo>
                  <a:cubicBezTo>
                    <a:pt x="75" y="33578"/>
                    <a:pt x="0" y="33679"/>
                    <a:pt x="34" y="33797"/>
                  </a:cubicBezTo>
                  <a:cubicBezTo>
                    <a:pt x="56" y="33880"/>
                    <a:pt x="146" y="33955"/>
                    <a:pt x="238" y="33955"/>
                  </a:cubicBezTo>
                  <a:cubicBezTo>
                    <a:pt x="257" y="33955"/>
                    <a:pt x="277" y="33952"/>
                    <a:pt x="297" y="33944"/>
                  </a:cubicBezTo>
                  <a:cubicBezTo>
                    <a:pt x="2588" y="33065"/>
                    <a:pt x="4732" y="31845"/>
                    <a:pt x="6657" y="30324"/>
                  </a:cubicBezTo>
                  <a:cubicBezTo>
                    <a:pt x="7012" y="30046"/>
                    <a:pt x="7357" y="29759"/>
                    <a:pt x="7695" y="29462"/>
                  </a:cubicBezTo>
                  <a:lnTo>
                    <a:pt x="7695" y="29462"/>
                  </a:lnTo>
                  <a:cubicBezTo>
                    <a:pt x="7695" y="29462"/>
                    <a:pt x="7695" y="29462"/>
                    <a:pt x="7695" y="29463"/>
                  </a:cubicBezTo>
                  <a:cubicBezTo>
                    <a:pt x="6896" y="31819"/>
                    <a:pt x="6005" y="34146"/>
                    <a:pt x="5028" y="36437"/>
                  </a:cubicBezTo>
                  <a:cubicBezTo>
                    <a:pt x="4903" y="36728"/>
                    <a:pt x="4778" y="37020"/>
                    <a:pt x="4653" y="37311"/>
                  </a:cubicBezTo>
                  <a:cubicBezTo>
                    <a:pt x="4568" y="37504"/>
                    <a:pt x="4709" y="37644"/>
                    <a:pt x="4845" y="37644"/>
                  </a:cubicBezTo>
                  <a:cubicBezTo>
                    <a:pt x="4914" y="37644"/>
                    <a:pt x="4982" y="37608"/>
                    <a:pt x="5018" y="37525"/>
                  </a:cubicBezTo>
                  <a:cubicBezTo>
                    <a:pt x="6020" y="35227"/>
                    <a:pt x="6937" y="32899"/>
                    <a:pt x="7772" y="30538"/>
                  </a:cubicBezTo>
                  <a:cubicBezTo>
                    <a:pt x="7875" y="30240"/>
                    <a:pt x="7981" y="29939"/>
                    <a:pt x="8085" y="29638"/>
                  </a:cubicBezTo>
                  <a:lnTo>
                    <a:pt x="8085" y="29638"/>
                  </a:lnTo>
                  <a:cubicBezTo>
                    <a:pt x="8068" y="30565"/>
                    <a:pt x="8166" y="31494"/>
                    <a:pt x="8328" y="32411"/>
                  </a:cubicBezTo>
                  <a:cubicBezTo>
                    <a:pt x="8592" y="33898"/>
                    <a:pt x="9014" y="35354"/>
                    <a:pt x="9403" y="36815"/>
                  </a:cubicBezTo>
                  <a:cubicBezTo>
                    <a:pt x="9644" y="37706"/>
                    <a:pt x="9885" y="38598"/>
                    <a:pt x="10123" y="39489"/>
                  </a:cubicBezTo>
                  <a:cubicBezTo>
                    <a:pt x="10152" y="39593"/>
                    <a:pt x="10233" y="39638"/>
                    <a:pt x="10317" y="39638"/>
                  </a:cubicBezTo>
                  <a:cubicBezTo>
                    <a:pt x="10444" y="39638"/>
                    <a:pt x="10576" y="39533"/>
                    <a:pt x="10532" y="39373"/>
                  </a:cubicBezTo>
                  <a:cubicBezTo>
                    <a:pt x="10123" y="37852"/>
                    <a:pt x="9704" y="36326"/>
                    <a:pt x="9305" y="34798"/>
                  </a:cubicBezTo>
                  <a:cubicBezTo>
                    <a:pt x="8941" y="33402"/>
                    <a:pt x="8609" y="31985"/>
                    <a:pt x="8523" y="30538"/>
                  </a:cubicBezTo>
                  <a:cubicBezTo>
                    <a:pt x="8474" y="29742"/>
                    <a:pt x="8501" y="28938"/>
                    <a:pt x="8638" y="28151"/>
                  </a:cubicBezTo>
                  <a:cubicBezTo>
                    <a:pt x="8645" y="28103"/>
                    <a:pt x="8641" y="28052"/>
                    <a:pt x="8621" y="28009"/>
                  </a:cubicBezTo>
                  <a:cubicBezTo>
                    <a:pt x="9115" y="26481"/>
                    <a:pt x="9572" y="24940"/>
                    <a:pt x="9991" y="23388"/>
                  </a:cubicBezTo>
                  <a:cubicBezTo>
                    <a:pt x="10462" y="21636"/>
                    <a:pt x="10888" y="19872"/>
                    <a:pt x="11266" y="18096"/>
                  </a:cubicBezTo>
                  <a:cubicBezTo>
                    <a:pt x="11329" y="18707"/>
                    <a:pt x="11411" y="19311"/>
                    <a:pt x="11514" y="19915"/>
                  </a:cubicBezTo>
                  <a:cubicBezTo>
                    <a:pt x="11724" y="21186"/>
                    <a:pt x="12022" y="22440"/>
                    <a:pt x="12405" y="23670"/>
                  </a:cubicBezTo>
                  <a:cubicBezTo>
                    <a:pt x="12621" y="24368"/>
                    <a:pt x="12864" y="25058"/>
                    <a:pt x="13134" y="25737"/>
                  </a:cubicBezTo>
                  <a:cubicBezTo>
                    <a:pt x="13170" y="25825"/>
                    <a:pt x="13245" y="25892"/>
                    <a:pt x="13337" y="25892"/>
                  </a:cubicBezTo>
                  <a:cubicBezTo>
                    <a:pt x="13355" y="25892"/>
                    <a:pt x="13374" y="25889"/>
                    <a:pt x="13394" y="25884"/>
                  </a:cubicBezTo>
                  <a:cubicBezTo>
                    <a:pt x="13512" y="25852"/>
                    <a:pt x="13586" y="25732"/>
                    <a:pt x="13545" y="25626"/>
                  </a:cubicBezTo>
                  <a:cubicBezTo>
                    <a:pt x="13071" y="24435"/>
                    <a:pt x="12679" y="23212"/>
                    <a:pt x="12371" y="21968"/>
                  </a:cubicBezTo>
                  <a:cubicBezTo>
                    <a:pt x="12063" y="20729"/>
                    <a:pt x="11839" y="19472"/>
                    <a:pt x="11704" y="18204"/>
                  </a:cubicBezTo>
                  <a:cubicBezTo>
                    <a:pt x="11647" y="17670"/>
                    <a:pt x="11603" y="17133"/>
                    <a:pt x="11574" y="16594"/>
                  </a:cubicBezTo>
                  <a:lnTo>
                    <a:pt x="11683" y="16057"/>
                  </a:lnTo>
                  <a:cubicBezTo>
                    <a:pt x="12041" y="14190"/>
                    <a:pt x="12347" y="12315"/>
                    <a:pt x="12597" y="10430"/>
                  </a:cubicBezTo>
                  <a:cubicBezTo>
                    <a:pt x="12669" y="11424"/>
                    <a:pt x="12799" y="12411"/>
                    <a:pt x="12985" y="13391"/>
                  </a:cubicBezTo>
                  <a:cubicBezTo>
                    <a:pt x="13083" y="13908"/>
                    <a:pt x="13199" y="14421"/>
                    <a:pt x="13329" y="14931"/>
                  </a:cubicBezTo>
                  <a:cubicBezTo>
                    <a:pt x="13356" y="15036"/>
                    <a:pt x="13436" y="15081"/>
                    <a:pt x="13519" y="15081"/>
                  </a:cubicBezTo>
                  <a:cubicBezTo>
                    <a:pt x="13646" y="15081"/>
                    <a:pt x="13779" y="14976"/>
                    <a:pt x="13738" y="14815"/>
                  </a:cubicBezTo>
                  <a:cubicBezTo>
                    <a:pt x="13281" y="13034"/>
                    <a:pt x="13021" y="11210"/>
                    <a:pt x="12961" y="9371"/>
                  </a:cubicBezTo>
                  <a:cubicBezTo>
                    <a:pt x="12944" y="8854"/>
                    <a:pt x="12939" y="8334"/>
                    <a:pt x="12956" y="7817"/>
                  </a:cubicBezTo>
                  <a:cubicBezTo>
                    <a:pt x="12953" y="7778"/>
                    <a:pt x="12944" y="7740"/>
                    <a:pt x="12922" y="7708"/>
                  </a:cubicBezTo>
                  <a:cubicBezTo>
                    <a:pt x="13153" y="5535"/>
                    <a:pt x="13314" y="3357"/>
                    <a:pt x="13403" y="1169"/>
                  </a:cubicBezTo>
                  <a:cubicBezTo>
                    <a:pt x="13418" y="852"/>
                    <a:pt x="13427" y="536"/>
                    <a:pt x="13440" y="219"/>
                  </a:cubicBezTo>
                  <a:cubicBezTo>
                    <a:pt x="13445" y="68"/>
                    <a:pt x="13351" y="0"/>
                    <a:pt x="1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95100" y="2861625"/>
              <a:ext cx="172525" cy="205275"/>
            </a:xfrm>
            <a:custGeom>
              <a:avLst/>
              <a:gdLst/>
              <a:ahLst/>
              <a:cxnLst/>
              <a:rect l="l" t="t" r="r" b="b"/>
              <a:pathLst>
                <a:path w="6901" h="8211" extrusionOk="0">
                  <a:moveTo>
                    <a:pt x="6208" y="0"/>
                  </a:moveTo>
                  <a:cubicBezTo>
                    <a:pt x="6135" y="0"/>
                    <a:pt x="6061" y="37"/>
                    <a:pt x="6017" y="101"/>
                  </a:cubicBezTo>
                  <a:cubicBezTo>
                    <a:pt x="5647" y="628"/>
                    <a:pt x="5091" y="982"/>
                    <a:pt x="4539" y="1290"/>
                  </a:cubicBezTo>
                  <a:cubicBezTo>
                    <a:pt x="3921" y="1639"/>
                    <a:pt x="3295" y="1969"/>
                    <a:pt x="2689" y="2342"/>
                  </a:cubicBezTo>
                  <a:cubicBezTo>
                    <a:pt x="2085" y="2715"/>
                    <a:pt x="1447" y="3145"/>
                    <a:pt x="855" y="3588"/>
                  </a:cubicBezTo>
                  <a:cubicBezTo>
                    <a:pt x="592" y="3781"/>
                    <a:pt x="313" y="3973"/>
                    <a:pt x="157" y="4267"/>
                  </a:cubicBezTo>
                  <a:cubicBezTo>
                    <a:pt x="0" y="4563"/>
                    <a:pt x="39" y="4922"/>
                    <a:pt x="328" y="5126"/>
                  </a:cubicBezTo>
                  <a:cubicBezTo>
                    <a:pt x="518" y="5259"/>
                    <a:pt x="771" y="5299"/>
                    <a:pt x="1017" y="5299"/>
                  </a:cubicBezTo>
                  <a:cubicBezTo>
                    <a:pt x="1155" y="5299"/>
                    <a:pt x="1291" y="5286"/>
                    <a:pt x="1413" y="5271"/>
                  </a:cubicBezTo>
                  <a:cubicBezTo>
                    <a:pt x="1526" y="5254"/>
                    <a:pt x="1637" y="5234"/>
                    <a:pt x="1748" y="5206"/>
                  </a:cubicBezTo>
                  <a:lnTo>
                    <a:pt x="1748" y="5206"/>
                  </a:lnTo>
                  <a:cubicBezTo>
                    <a:pt x="1675" y="5309"/>
                    <a:pt x="1606" y="5415"/>
                    <a:pt x="1541" y="5523"/>
                  </a:cubicBezTo>
                  <a:cubicBezTo>
                    <a:pt x="1360" y="5829"/>
                    <a:pt x="1095" y="6221"/>
                    <a:pt x="1242" y="6587"/>
                  </a:cubicBezTo>
                  <a:cubicBezTo>
                    <a:pt x="1383" y="6940"/>
                    <a:pt x="1691" y="7072"/>
                    <a:pt x="2013" y="7072"/>
                  </a:cubicBezTo>
                  <a:cubicBezTo>
                    <a:pt x="2027" y="7072"/>
                    <a:pt x="2041" y="7071"/>
                    <a:pt x="2056" y="7071"/>
                  </a:cubicBezTo>
                  <a:cubicBezTo>
                    <a:pt x="2393" y="7059"/>
                    <a:pt x="2766" y="6900"/>
                    <a:pt x="3069" y="6729"/>
                  </a:cubicBezTo>
                  <a:cubicBezTo>
                    <a:pt x="3242" y="6628"/>
                    <a:pt x="3408" y="6515"/>
                    <a:pt x="3565" y="6390"/>
                  </a:cubicBezTo>
                  <a:lnTo>
                    <a:pt x="3565" y="6390"/>
                  </a:lnTo>
                  <a:cubicBezTo>
                    <a:pt x="3538" y="6585"/>
                    <a:pt x="3512" y="6780"/>
                    <a:pt x="3488" y="6975"/>
                  </a:cubicBezTo>
                  <a:cubicBezTo>
                    <a:pt x="3440" y="7331"/>
                    <a:pt x="3363" y="7725"/>
                    <a:pt x="3627" y="8017"/>
                  </a:cubicBezTo>
                  <a:cubicBezTo>
                    <a:pt x="3732" y="8130"/>
                    <a:pt x="3886" y="8211"/>
                    <a:pt x="4042" y="8211"/>
                  </a:cubicBezTo>
                  <a:cubicBezTo>
                    <a:pt x="4055" y="8211"/>
                    <a:pt x="4067" y="8210"/>
                    <a:pt x="4080" y="8209"/>
                  </a:cubicBezTo>
                  <a:cubicBezTo>
                    <a:pt x="4248" y="8195"/>
                    <a:pt x="4405" y="8086"/>
                    <a:pt x="4515" y="7954"/>
                  </a:cubicBezTo>
                  <a:cubicBezTo>
                    <a:pt x="4758" y="7663"/>
                    <a:pt x="4963" y="7345"/>
                    <a:pt x="5124" y="7003"/>
                  </a:cubicBezTo>
                  <a:cubicBezTo>
                    <a:pt x="5199" y="6840"/>
                    <a:pt x="5266" y="6671"/>
                    <a:pt x="5324" y="6500"/>
                  </a:cubicBezTo>
                  <a:cubicBezTo>
                    <a:pt x="5553" y="7037"/>
                    <a:pt x="5902" y="7514"/>
                    <a:pt x="6345" y="7896"/>
                  </a:cubicBezTo>
                  <a:cubicBezTo>
                    <a:pt x="6389" y="7934"/>
                    <a:pt x="6446" y="7954"/>
                    <a:pt x="6502" y="7954"/>
                  </a:cubicBezTo>
                  <a:cubicBezTo>
                    <a:pt x="6590" y="7954"/>
                    <a:pt x="6676" y="7904"/>
                    <a:pt x="6701" y="7802"/>
                  </a:cubicBezTo>
                  <a:cubicBezTo>
                    <a:pt x="6900" y="6898"/>
                    <a:pt x="6511" y="5988"/>
                    <a:pt x="6354" y="5107"/>
                  </a:cubicBezTo>
                  <a:cubicBezTo>
                    <a:pt x="6193" y="4192"/>
                    <a:pt x="6150" y="3261"/>
                    <a:pt x="6222" y="2337"/>
                  </a:cubicBezTo>
                  <a:cubicBezTo>
                    <a:pt x="6260" y="1819"/>
                    <a:pt x="6337" y="1307"/>
                    <a:pt x="6450" y="801"/>
                  </a:cubicBezTo>
                  <a:cubicBezTo>
                    <a:pt x="6485" y="642"/>
                    <a:pt x="6355" y="540"/>
                    <a:pt x="6230" y="540"/>
                  </a:cubicBezTo>
                  <a:cubicBezTo>
                    <a:pt x="6223" y="540"/>
                    <a:pt x="6217" y="541"/>
                    <a:pt x="6210" y="541"/>
                  </a:cubicBezTo>
                  <a:cubicBezTo>
                    <a:pt x="6270" y="469"/>
                    <a:pt x="6330" y="392"/>
                    <a:pt x="6383" y="318"/>
                  </a:cubicBezTo>
                  <a:cubicBezTo>
                    <a:pt x="6438" y="243"/>
                    <a:pt x="6400" y="79"/>
                    <a:pt x="6306" y="26"/>
                  </a:cubicBezTo>
                  <a:cubicBezTo>
                    <a:pt x="6276" y="9"/>
                    <a:pt x="6242" y="0"/>
                    <a:pt x="620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1022350" y="2564825"/>
              <a:ext cx="172875" cy="199975"/>
            </a:xfrm>
            <a:custGeom>
              <a:avLst/>
              <a:gdLst/>
              <a:ahLst/>
              <a:cxnLst/>
              <a:rect l="l" t="t" r="r" b="b"/>
              <a:pathLst>
                <a:path w="6915" h="7999" extrusionOk="0">
                  <a:moveTo>
                    <a:pt x="1160" y="0"/>
                  </a:moveTo>
                  <a:cubicBezTo>
                    <a:pt x="1054" y="0"/>
                    <a:pt x="951" y="69"/>
                    <a:pt x="958" y="207"/>
                  </a:cubicBezTo>
                  <a:cubicBezTo>
                    <a:pt x="1023" y="1391"/>
                    <a:pt x="903" y="2575"/>
                    <a:pt x="605" y="3720"/>
                  </a:cubicBezTo>
                  <a:cubicBezTo>
                    <a:pt x="532" y="4000"/>
                    <a:pt x="448" y="4276"/>
                    <a:pt x="352" y="4551"/>
                  </a:cubicBezTo>
                  <a:cubicBezTo>
                    <a:pt x="270" y="4789"/>
                    <a:pt x="171" y="5018"/>
                    <a:pt x="109" y="5261"/>
                  </a:cubicBezTo>
                  <a:cubicBezTo>
                    <a:pt x="0" y="5677"/>
                    <a:pt x="17" y="6197"/>
                    <a:pt x="451" y="6425"/>
                  </a:cubicBezTo>
                  <a:cubicBezTo>
                    <a:pt x="574" y="6488"/>
                    <a:pt x="707" y="6516"/>
                    <a:pt x="840" y="6516"/>
                  </a:cubicBezTo>
                  <a:cubicBezTo>
                    <a:pt x="1001" y="6516"/>
                    <a:pt x="1163" y="6475"/>
                    <a:pt x="1307" y="6404"/>
                  </a:cubicBezTo>
                  <a:cubicBezTo>
                    <a:pt x="1435" y="6341"/>
                    <a:pt x="1553" y="6257"/>
                    <a:pt x="1654" y="6158"/>
                  </a:cubicBezTo>
                  <a:cubicBezTo>
                    <a:pt x="1673" y="6344"/>
                    <a:pt x="1697" y="6534"/>
                    <a:pt x="1729" y="6717"/>
                  </a:cubicBezTo>
                  <a:cubicBezTo>
                    <a:pt x="1762" y="6900"/>
                    <a:pt x="1793" y="7066"/>
                    <a:pt x="1832" y="7241"/>
                  </a:cubicBezTo>
                  <a:cubicBezTo>
                    <a:pt x="1871" y="7415"/>
                    <a:pt x="1904" y="7559"/>
                    <a:pt x="1979" y="7703"/>
                  </a:cubicBezTo>
                  <a:cubicBezTo>
                    <a:pt x="2079" y="7899"/>
                    <a:pt x="2268" y="7998"/>
                    <a:pt x="2465" y="7998"/>
                  </a:cubicBezTo>
                  <a:cubicBezTo>
                    <a:pt x="2580" y="7998"/>
                    <a:pt x="2698" y="7964"/>
                    <a:pt x="2802" y="7896"/>
                  </a:cubicBezTo>
                  <a:cubicBezTo>
                    <a:pt x="3086" y="7713"/>
                    <a:pt x="3185" y="7326"/>
                    <a:pt x="3233" y="6998"/>
                  </a:cubicBezTo>
                  <a:cubicBezTo>
                    <a:pt x="3262" y="6823"/>
                    <a:pt x="3276" y="6647"/>
                    <a:pt x="3278" y="6471"/>
                  </a:cubicBezTo>
                  <a:lnTo>
                    <a:pt x="3584" y="6851"/>
                  </a:lnTo>
                  <a:lnTo>
                    <a:pt x="3950" y="7294"/>
                  </a:lnTo>
                  <a:cubicBezTo>
                    <a:pt x="4056" y="7422"/>
                    <a:pt x="4179" y="7547"/>
                    <a:pt x="4345" y="7595"/>
                  </a:cubicBezTo>
                  <a:cubicBezTo>
                    <a:pt x="4384" y="7606"/>
                    <a:pt x="4424" y="7612"/>
                    <a:pt x="4464" y="7612"/>
                  </a:cubicBezTo>
                  <a:cubicBezTo>
                    <a:pt x="4594" y="7612"/>
                    <a:pt x="4721" y="7553"/>
                    <a:pt x="4804" y="7446"/>
                  </a:cubicBezTo>
                  <a:cubicBezTo>
                    <a:pt x="4898" y="7321"/>
                    <a:pt x="4925" y="7160"/>
                    <a:pt x="4913" y="7008"/>
                  </a:cubicBezTo>
                  <a:cubicBezTo>
                    <a:pt x="4889" y="6671"/>
                    <a:pt x="4778" y="6322"/>
                    <a:pt x="4677" y="6004"/>
                  </a:cubicBezTo>
                  <a:cubicBezTo>
                    <a:pt x="4638" y="5882"/>
                    <a:pt x="4597" y="5756"/>
                    <a:pt x="4552" y="5636"/>
                  </a:cubicBezTo>
                  <a:lnTo>
                    <a:pt x="4552" y="5636"/>
                  </a:lnTo>
                  <a:lnTo>
                    <a:pt x="5026" y="6007"/>
                  </a:lnTo>
                  <a:lnTo>
                    <a:pt x="5567" y="6430"/>
                  </a:lnTo>
                  <a:cubicBezTo>
                    <a:pt x="5721" y="6550"/>
                    <a:pt x="5888" y="6713"/>
                    <a:pt x="6088" y="6713"/>
                  </a:cubicBezTo>
                  <a:cubicBezTo>
                    <a:pt x="6117" y="6713"/>
                    <a:pt x="6146" y="6709"/>
                    <a:pt x="6176" y="6702"/>
                  </a:cubicBezTo>
                  <a:cubicBezTo>
                    <a:pt x="6549" y="6611"/>
                    <a:pt x="6544" y="6149"/>
                    <a:pt x="6472" y="5850"/>
                  </a:cubicBezTo>
                  <a:cubicBezTo>
                    <a:pt x="6373" y="5448"/>
                    <a:pt x="6236" y="5058"/>
                    <a:pt x="6063" y="4681"/>
                  </a:cubicBezTo>
                  <a:cubicBezTo>
                    <a:pt x="5984" y="4500"/>
                    <a:pt x="5892" y="4324"/>
                    <a:pt x="5793" y="4154"/>
                  </a:cubicBezTo>
                  <a:lnTo>
                    <a:pt x="5793" y="4154"/>
                  </a:lnTo>
                  <a:cubicBezTo>
                    <a:pt x="5927" y="4188"/>
                    <a:pt x="6064" y="4205"/>
                    <a:pt x="6200" y="4205"/>
                  </a:cubicBezTo>
                  <a:cubicBezTo>
                    <a:pt x="6376" y="4205"/>
                    <a:pt x="6552" y="4177"/>
                    <a:pt x="6720" y="4120"/>
                  </a:cubicBezTo>
                  <a:cubicBezTo>
                    <a:pt x="6903" y="4060"/>
                    <a:pt x="6915" y="3841"/>
                    <a:pt x="6768" y="3735"/>
                  </a:cubicBezTo>
                  <a:cubicBezTo>
                    <a:pt x="5442" y="2760"/>
                    <a:pt x="3680" y="2555"/>
                    <a:pt x="2438" y="1453"/>
                  </a:cubicBezTo>
                  <a:cubicBezTo>
                    <a:pt x="2133" y="1186"/>
                    <a:pt x="1885" y="861"/>
                    <a:pt x="1709" y="495"/>
                  </a:cubicBezTo>
                  <a:cubicBezTo>
                    <a:pt x="1677" y="428"/>
                    <a:pt x="1599" y="393"/>
                    <a:pt x="1524" y="393"/>
                  </a:cubicBezTo>
                  <a:cubicBezTo>
                    <a:pt x="1487" y="393"/>
                    <a:pt x="1451" y="402"/>
                    <a:pt x="1420" y="418"/>
                  </a:cubicBezTo>
                  <a:lnTo>
                    <a:pt x="1389" y="440"/>
                  </a:lnTo>
                  <a:cubicBezTo>
                    <a:pt x="1389" y="361"/>
                    <a:pt x="1387" y="284"/>
                    <a:pt x="1384" y="204"/>
                  </a:cubicBezTo>
                  <a:cubicBezTo>
                    <a:pt x="1376" y="68"/>
                    <a:pt x="1266" y="0"/>
                    <a:pt x="116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1054050" y="2297075"/>
              <a:ext cx="133550" cy="192000"/>
            </a:xfrm>
            <a:custGeom>
              <a:avLst/>
              <a:gdLst/>
              <a:ahLst/>
              <a:cxnLst/>
              <a:rect l="l" t="t" r="r" b="b"/>
              <a:pathLst>
                <a:path w="5342" h="7680" extrusionOk="0">
                  <a:moveTo>
                    <a:pt x="218" y="0"/>
                  </a:moveTo>
                  <a:cubicBezTo>
                    <a:pt x="200" y="0"/>
                    <a:pt x="183" y="2"/>
                    <a:pt x="167" y="7"/>
                  </a:cubicBezTo>
                  <a:cubicBezTo>
                    <a:pt x="63" y="33"/>
                    <a:pt x="1" y="154"/>
                    <a:pt x="20" y="267"/>
                  </a:cubicBezTo>
                  <a:cubicBezTo>
                    <a:pt x="227" y="1562"/>
                    <a:pt x="326" y="2873"/>
                    <a:pt x="316" y="4185"/>
                  </a:cubicBezTo>
                  <a:cubicBezTo>
                    <a:pt x="314" y="4777"/>
                    <a:pt x="251" y="5376"/>
                    <a:pt x="290" y="5968"/>
                  </a:cubicBezTo>
                  <a:cubicBezTo>
                    <a:pt x="302" y="6240"/>
                    <a:pt x="352" y="6507"/>
                    <a:pt x="441" y="6765"/>
                  </a:cubicBezTo>
                  <a:cubicBezTo>
                    <a:pt x="540" y="7037"/>
                    <a:pt x="696" y="7364"/>
                    <a:pt x="1002" y="7444"/>
                  </a:cubicBezTo>
                  <a:cubicBezTo>
                    <a:pt x="1037" y="7452"/>
                    <a:pt x="1072" y="7457"/>
                    <a:pt x="1105" y="7457"/>
                  </a:cubicBezTo>
                  <a:cubicBezTo>
                    <a:pt x="1365" y="7457"/>
                    <a:pt x="1572" y="7208"/>
                    <a:pt x="1664" y="6965"/>
                  </a:cubicBezTo>
                  <a:cubicBezTo>
                    <a:pt x="1719" y="6818"/>
                    <a:pt x="1763" y="6671"/>
                    <a:pt x="1796" y="6519"/>
                  </a:cubicBezTo>
                  <a:cubicBezTo>
                    <a:pt x="1832" y="6681"/>
                    <a:pt x="1852" y="6852"/>
                    <a:pt x="1909" y="7013"/>
                  </a:cubicBezTo>
                  <a:cubicBezTo>
                    <a:pt x="2026" y="7329"/>
                    <a:pt x="2303" y="7680"/>
                    <a:pt x="2654" y="7680"/>
                  </a:cubicBezTo>
                  <a:cubicBezTo>
                    <a:pt x="2717" y="7680"/>
                    <a:pt x="2783" y="7668"/>
                    <a:pt x="2850" y="7643"/>
                  </a:cubicBezTo>
                  <a:cubicBezTo>
                    <a:pt x="2937" y="7612"/>
                    <a:pt x="3012" y="7535"/>
                    <a:pt x="3007" y="7436"/>
                  </a:cubicBezTo>
                  <a:lnTo>
                    <a:pt x="2949" y="5944"/>
                  </a:lnTo>
                  <a:lnTo>
                    <a:pt x="2949" y="5944"/>
                  </a:lnTo>
                  <a:cubicBezTo>
                    <a:pt x="3308" y="6402"/>
                    <a:pt x="3738" y="6794"/>
                    <a:pt x="4227" y="7109"/>
                  </a:cubicBezTo>
                  <a:cubicBezTo>
                    <a:pt x="4258" y="7129"/>
                    <a:pt x="4294" y="7138"/>
                    <a:pt x="4329" y="7138"/>
                  </a:cubicBezTo>
                  <a:cubicBezTo>
                    <a:pt x="4443" y="7138"/>
                    <a:pt x="4559" y="7047"/>
                    <a:pt x="4549" y="6926"/>
                  </a:cubicBezTo>
                  <a:cubicBezTo>
                    <a:pt x="4480" y="6168"/>
                    <a:pt x="4253" y="5434"/>
                    <a:pt x="3885" y="4767"/>
                  </a:cubicBezTo>
                  <a:lnTo>
                    <a:pt x="3885" y="4767"/>
                  </a:lnTo>
                  <a:cubicBezTo>
                    <a:pt x="4149" y="4845"/>
                    <a:pt x="4423" y="4886"/>
                    <a:pt x="4697" y="4886"/>
                  </a:cubicBezTo>
                  <a:cubicBezTo>
                    <a:pt x="4821" y="4886"/>
                    <a:pt x="4944" y="4878"/>
                    <a:pt x="5067" y="4861"/>
                  </a:cubicBezTo>
                  <a:cubicBezTo>
                    <a:pt x="5250" y="4837"/>
                    <a:pt x="5341" y="4647"/>
                    <a:pt x="5219" y="4500"/>
                  </a:cubicBezTo>
                  <a:cubicBezTo>
                    <a:pt x="4186" y="3273"/>
                    <a:pt x="2651" y="2649"/>
                    <a:pt x="1515" y="1547"/>
                  </a:cubicBezTo>
                  <a:cubicBezTo>
                    <a:pt x="1207" y="1251"/>
                    <a:pt x="942" y="912"/>
                    <a:pt x="735" y="539"/>
                  </a:cubicBezTo>
                  <a:cubicBezTo>
                    <a:pt x="701" y="470"/>
                    <a:pt x="634" y="431"/>
                    <a:pt x="564" y="431"/>
                  </a:cubicBezTo>
                  <a:cubicBezTo>
                    <a:pt x="533" y="431"/>
                    <a:pt x="502" y="438"/>
                    <a:pt x="473" y="455"/>
                  </a:cubicBezTo>
                  <a:lnTo>
                    <a:pt x="429" y="154"/>
                  </a:lnTo>
                  <a:cubicBezTo>
                    <a:pt x="413" y="61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7"/>
          <p:cNvGrpSpPr/>
          <p:nvPr/>
        </p:nvGrpSpPr>
        <p:grpSpPr>
          <a:xfrm>
            <a:off x="116594" y="3726992"/>
            <a:ext cx="1165358" cy="1163028"/>
            <a:chOff x="3917425" y="2056350"/>
            <a:chExt cx="1313375" cy="1310750"/>
          </a:xfrm>
        </p:grpSpPr>
        <p:sp>
          <p:nvSpPr>
            <p:cNvPr id="397" name="Google Shape;397;p7"/>
            <p:cNvSpPr/>
            <p:nvPr/>
          </p:nvSpPr>
          <p:spPr>
            <a:xfrm>
              <a:off x="3917425" y="2056350"/>
              <a:ext cx="1313375" cy="1310750"/>
            </a:xfrm>
            <a:custGeom>
              <a:avLst/>
              <a:gdLst/>
              <a:ahLst/>
              <a:cxnLst/>
              <a:rect l="l" t="t" r="r" b="b"/>
              <a:pathLst>
                <a:path w="52535" h="52430" extrusionOk="0">
                  <a:moveTo>
                    <a:pt x="16937" y="1"/>
                  </a:moveTo>
                  <a:cubicBezTo>
                    <a:pt x="16847" y="1"/>
                    <a:pt x="16756" y="25"/>
                    <a:pt x="16665" y="84"/>
                  </a:cubicBezTo>
                  <a:cubicBezTo>
                    <a:pt x="16434" y="228"/>
                    <a:pt x="16318" y="495"/>
                    <a:pt x="16229" y="743"/>
                  </a:cubicBezTo>
                  <a:cubicBezTo>
                    <a:pt x="16126" y="1037"/>
                    <a:pt x="16003" y="1323"/>
                    <a:pt x="15861" y="1600"/>
                  </a:cubicBezTo>
                  <a:cubicBezTo>
                    <a:pt x="15582" y="2132"/>
                    <a:pt x="15269" y="2647"/>
                    <a:pt x="15002" y="3188"/>
                  </a:cubicBezTo>
                  <a:cubicBezTo>
                    <a:pt x="14732" y="3730"/>
                    <a:pt x="14528" y="4216"/>
                    <a:pt x="14328" y="4745"/>
                  </a:cubicBezTo>
                  <a:cubicBezTo>
                    <a:pt x="13924" y="5795"/>
                    <a:pt x="13620" y="6880"/>
                    <a:pt x="13416" y="7987"/>
                  </a:cubicBezTo>
                  <a:cubicBezTo>
                    <a:pt x="13209" y="9094"/>
                    <a:pt x="13103" y="10218"/>
                    <a:pt x="13101" y="11345"/>
                  </a:cubicBezTo>
                  <a:cubicBezTo>
                    <a:pt x="13093" y="12339"/>
                    <a:pt x="13170" y="13335"/>
                    <a:pt x="13329" y="14319"/>
                  </a:cubicBezTo>
                  <a:cubicBezTo>
                    <a:pt x="12393" y="13684"/>
                    <a:pt x="11180" y="13511"/>
                    <a:pt x="10073" y="13398"/>
                  </a:cubicBezTo>
                  <a:cubicBezTo>
                    <a:pt x="9389" y="13330"/>
                    <a:pt x="8701" y="13272"/>
                    <a:pt x="8034" y="13104"/>
                  </a:cubicBezTo>
                  <a:cubicBezTo>
                    <a:pt x="7695" y="13025"/>
                    <a:pt x="7365" y="12907"/>
                    <a:pt x="7053" y="12755"/>
                  </a:cubicBezTo>
                  <a:cubicBezTo>
                    <a:pt x="6706" y="12584"/>
                    <a:pt x="6386" y="12368"/>
                    <a:pt x="6073" y="12144"/>
                  </a:cubicBezTo>
                  <a:cubicBezTo>
                    <a:pt x="5917" y="12033"/>
                    <a:pt x="5763" y="11917"/>
                    <a:pt x="5609" y="11804"/>
                  </a:cubicBezTo>
                  <a:cubicBezTo>
                    <a:pt x="5454" y="11689"/>
                    <a:pt x="5315" y="11564"/>
                    <a:pt x="5125" y="11549"/>
                  </a:cubicBezTo>
                  <a:cubicBezTo>
                    <a:pt x="5112" y="11548"/>
                    <a:pt x="5099" y="11548"/>
                    <a:pt x="5087" y="11548"/>
                  </a:cubicBezTo>
                  <a:cubicBezTo>
                    <a:pt x="4735" y="11548"/>
                    <a:pt x="4605" y="11940"/>
                    <a:pt x="4610" y="12240"/>
                  </a:cubicBezTo>
                  <a:cubicBezTo>
                    <a:pt x="4612" y="12404"/>
                    <a:pt x="4655" y="12572"/>
                    <a:pt x="4689" y="12731"/>
                  </a:cubicBezTo>
                  <a:cubicBezTo>
                    <a:pt x="4720" y="12890"/>
                    <a:pt x="4766" y="13068"/>
                    <a:pt x="4817" y="13229"/>
                  </a:cubicBezTo>
                  <a:cubicBezTo>
                    <a:pt x="4915" y="13559"/>
                    <a:pt x="5038" y="13881"/>
                    <a:pt x="5183" y="14197"/>
                  </a:cubicBezTo>
                  <a:cubicBezTo>
                    <a:pt x="5763" y="15472"/>
                    <a:pt x="6675" y="16574"/>
                    <a:pt x="7690" y="17525"/>
                  </a:cubicBezTo>
                  <a:cubicBezTo>
                    <a:pt x="8870" y="18627"/>
                    <a:pt x="10196" y="19544"/>
                    <a:pt x="11469" y="20529"/>
                  </a:cubicBezTo>
                  <a:cubicBezTo>
                    <a:pt x="11303" y="20565"/>
                    <a:pt x="11142" y="20611"/>
                    <a:pt x="10983" y="20666"/>
                  </a:cubicBezTo>
                  <a:cubicBezTo>
                    <a:pt x="10706" y="20759"/>
                    <a:pt x="10435" y="20837"/>
                    <a:pt x="10149" y="20837"/>
                  </a:cubicBezTo>
                  <a:cubicBezTo>
                    <a:pt x="10079" y="20837"/>
                    <a:pt x="10008" y="20833"/>
                    <a:pt x="9936" y="20822"/>
                  </a:cubicBezTo>
                  <a:cubicBezTo>
                    <a:pt x="9568" y="20772"/>
                    <a:pt x="9170" y="20627"/>
                    <a:pt x="8797" y="20507"/>
                  </a:cubicBezTo>
                  <a:cubicBezTo>
                    <a:pt x="8424" y="20387"/>
                    <a:pt x="7962" y="20257"/>
                    <a:pt x="7534" y="20158"/>
                  </a:cubicBezTo>
                  <a:cubicBezTo>
                    <a:pt x="6670" y="19951"/>
                    <a:pt x="5791" y="19807"/>
                    <a:pt x="4908" y="19727"/>
                  </a:cubicBezTo>
                  <a:cubicBezTo>
                    <a:pt x="4516" y="19691"/>
                    <a:pt x="4121" y="19668"/>
                    <a:pt x="3726" y="19668"/>
                  </a:cubicBezTo>
                  <a:cubicBezTo>
                    <a:pt x="3331" y="19668"/>
                    <a:pt x="2936" y="19691"/>
                    <a:pt x="2542" y="19747"/>
                  </a:cubicBezTo>
                  <a:cubicBezTo>
                    <a:pt x="1676" y="19867"/>
                    <a:pt x="829" y="20144"/>
                    <a:pt x="124" y="20678"/>
                  </a:cubicBezTo>
                  <a:cubicBezTo>
                    <a:pt x="13" y="20762"/>
                    <a:pt x="1" y="20919"/>
                    <a:pt x="131" y="20998"/>
                  </a:cubicBezTo>
                  <a:cubicBezTo>
                    <a:pt x="1183" y="21629"/>
                    <a:pt x="2290" y="22165"/>
                    <a:pt x="3402" y="22685"/>
                  </a:cubicBezTo>
                  <a:cubicBezTo>
                    <a:pt x="4511" y="23205"/>
                    <a:pt x="5640" y="23720"/>
                    <a:pt x="6723" y="24302"/>
                  </a:cubicBezTo>
                  <a:cubicBezTo>
                    <a:pt x="7806" y="24887"/>
                    <a:pt x="8831" y="25532"/>
                    <a:pt x="9755" y="26324"/>
                  </a:cubicBezTo>
                  <a:cubicBezTo>
                    <a:pt x="10273" y="26767"/>
                    <a:pt x="10761" y="27236"/>
                    <a:pt x="11310" y="27636"/>
                  </a:cubicBezTo>
                  <a:cubicBezTo>
                    <a:pt x="11750" y="27961"/>
                    <a:pt x="12227" y="28233"/>
                    <a:pt x="12730" y="28449"/>
                  </a:cubicBezTo>
                  <a:cubicBezTo>
                    <a:pt x="13710" y="28879"/>
                    <a:pt x="14768" y="29100"/>
                    <a:pt x="15837" y="29100"/>
                  </a:cubicBezTo>
                  <a:cubicBezTo>
                    <a:pt x="15876" y="29100"/>
                    <a:pt x="15916" y="29100"/>
                    <a:pt x="15955" y="29099"/>
                  </a:cubicBezTo>
                  <a:lnTo>
                    <a:pt x="16352" y="29080"/>
                  </a:lnTo>
                  <a:lnTo>
                    <a:pt x="16352" y="29080"/>
                  </a:lnTo>
                  <a:cubicBezTo>
                    <a:pt x="15693" y="29474"/>
                    <a:pt x="14944" y="29698"/>
                    <a:pt x="14277" y="30086"/>
                  </a:cubicBezTo>
                  <a:cubicBezTo>
                    <a:pt x="13493" y="30548"/>
                    <a:pt x="12867" y="31229"/>
                    <a:pt x="12357" y="31975"/>
                  </a:cubicBezTo>
                  <a:cubicBezTo>
                    <a:pt x="11329" y="33474"/>
                    <a:pt x="10802" y="35239"/>
                    <a:pt x="9835" y="36772"/>
                  </a:cubicBezTo>
                  <a:cubicBezTo>
                    <a:pt x="9645" y="37072"/>
                    <a:pt x="9389" y="37364"/>
                    <a:pt x="9310" y="37720"/>
                  </a:cubicBezTo>
                  <a:cubicBezTo>
                    <a:pt x="9228" y="38078"/>
                    <a:pt x="9401" y="38418"/>
                    <a:pt x="9770" y="38485"/>
                  </a:cubicBezTo>
                  <a:cubicBezTo>
                    <a:pt x="9823" y="38495"/>
                    <a:pt x="9874" y="38499"/>
                    <a:pt x="9926" y="38499"/>
                  </a:cubicBezTo>
                  <a:cubicBezTo>
                    <a:pt x="10228" y="38499"/>
                    <a:pt x="10503" y="38348"/>
                    <a:pt x="10785" y="38278"/>
                  </a:cubicBezTo>
                  <a:cubicBezTo>
                    <a:pt x="11001" y="38225"/>
                    <a:pt x="11248" y="38206"/>
                    <a:pt x="11497" y="38206"/>
                  </a:cubicBezTo>
                  <a:cubicBezTo>
                    <a:pt x="11632" y="38206"/>
                    <a:pt x="11767" y="38212"/>
                    <a:pt x="11897" y="38220"/>
                  </a:cubicBezTo>
                  <a:cubicBezTo>
                    <a:pt x="12265" y="38244"/>
                    <a:pt x="12682" y="38307"/>
                    <a:pt x="13074" y="38343"/>
                  </a:cubicBezTo>
                  <a:cubicBezTo>
                    <a:pt x="13422" y="38377"/>
                    <a:pt x="13771" y="38392"/>
                    <a:pt x="14120" y="38392"/>
                  </a:cubicBezTo>
                  <a:cubicBezTo>
                    <a:pt x="14169" y="38392"/>
                    <a:pt x="14219" y="38392"/>
                    <a:pt x="14268" y="38391"/>
                  </a:cubicBezTo>
                  <a:cubicBezTo>
                    <a:pt x="15074" y="38382"/>
                    <a:pt x="15883" y="38285"/>
                    <a:pt x="16662" y="38074"/>
                  </a:cubicBezTo>
                  <a:cubicBezTo>
                    <a:pt x="18287" y="37631"/>
                    <a:pt x="19791" y="36644"/>
                    <a:pt x="20672" y="35186"/>
                  </a:cubicBezTo>
                  <a:cubicBezTo>
                    <a:pt x="20737" y="35072"/>
                    <a:pt x="20797" y="34962"/>
                    <a:pt x="20855" y="34849"/>
                  </a:cubicBezTo>
                  <a:cubicBezTo>
                    <a:pt x="20954" y="34952"/>
                    <a:pt x="20997" y="35104"/>
                    <a:pt x="21002" y="35248"/>
                  </a:cubicBezTo>
                  <a:cubicBezTo>
                    <a:pt x="21009" y="35472"/>
                    <a:pt x="20918" y="35679"/>
                    <a:pt x="20802" y="35864"/>
                  </a:cubicBezTo>
                  <a:cubicBezTo>
                    <a:pt x="20684" y="36052"/>
                    <a:pt x="20525" y="36245"/>
                    <a:pt x="20383" y="36430"/>
                  </a:cubicBezTo>
                  <a:cubicBezTo>
                    <a:pt x="20241" y="36618"/>
                    <a:pt x="20128" y="36779"/>
                    <a:pt x="20008" y="36959"/>
                  </a:cubicBezTo>
                  <a:cubicBezTo>
                    <a:pt x="19531" y="37672"/>
                    <a:pt x="19139" y="38437"/>
                    <a:pt x="18841" y="39238"/>
                  </a:cubicBezTo>
                  <a:cubicBezTo>
                    <a:pt x="18251" y="40815"/>
                    <a:pt x="18027" y="42533"/>
                    <a:pt x="18299" y="44201"/>
                  </a:cubicBezTo>
                  <a:cubicBezTo>
                    <a:pt x="18364" y="44608"/>
                    <a:pt x="18460" y="45012"/>
                    <a:pt x="18588" y="45404"/>
                  </a:cubicBezTo>
                  <a:cubicBezTo>
                    <a:pt x="18653" y="45599"/>
                    <a:pt x="18725" y="45797"/>
                    <a:pt x="18804" y="45984"/>
                  </a:cubicBezTo>
                  <a:cubicBezTo>
                    <a:pt x="18881" y="46175"/>
                    <a:pt x="19011" y="46410"/>
                    <a:pt x="19218" y="46509"/>
                  </a:cubicBezTo>
                  <a:cubicBezTo>
                    <a:pt x="19284" y="46540"/>
                    <a:pt x="19354" y="46554"/>
                    <a:pt x="19427" y="46554"/>
                  </a:cubicBezTo>
                  <a:cubicBezTo>
                    <a:pt x="19584" y="46554"/>
                    <a:pt x="19749" y="46488"/>
                    <a:pt x="19883" y="46391"/>
                  </a:cubicBezTo>
                  <a:cubicBezTo>
                    <a:pt x="20080" y="46249"/>
                    <a:pt x="20304" y="46069"/>
                    <a:pt x="20520" y="45917"/>
                  </a:cubicBezTo>
                  <a:cubicBezTo>
                    <a:pt x="20732" y="45763"/>
                    <a:pt x="20956" y="45628"/>
                    <a:pt x="21192" y="45513"/>
                  </a:cubicBezTo>
                  <a:cubicBezTo>
                    <a:pt x="21421" y="45404"/>
                    <a:pt x="21664" y="45330"/>
                    <a:pt x="21909" y="45255"/>
                  </a:cubicBezTo>
                  <a:cubicBezTo>
                    <a:pt x="22386" y="45104"/>
                    <a:pt x="22848" y="44913"/>
                    <a:pt x="23271" y="44639"/>
                  </a:cubicBezTo>
                  <a:cubicBezTo>
                    <a:pt x="23692" y="44370"/>
                    <a:pt x="24068" y="44037"/>
                    <a:pt x="24390" y="43652"/>
                  </a:cubicBezTo>
                  <a:cubicBezTo>
                    <a:pt x="25276" y="42589"/>
                    <a:pt x="25676" y="41202"/>
                    <a:pt x="25490" y="39831"/>
                  </a:cubicBezTo>
                  <a:cubicBezTo>
                    <a:pt x="25461" y="39599"/>
                    <a:pt x="25413" y="39371"/>
                    <a:pt x="25351" y="39147"/>
                  </a:cubicBezTo>
                  <a:cubicBezTo>
                    <a:pt x="25293" y="38942"/>
                    <a:pt x="25209" y="38735"/>
                    <a:pt x="25201" y="38519"/>
                  </a:cubicBezTo>
                  <a:cubicBezTo>
                    <a:pt x="25199" y="38355"/>
                    <a:pt x="25257" y="38184"/>
                    <a:pt x="25389" y="38100"/>
                  </a:cubicBezTo>
                  <a:cubicBezTo>
                    <a:pt x="25423" y="38079"/>
                    <a:pt x="25458" y="38069"/>
                    <a:pt x="25494" y="38069"/>
                  </a:cubicBezTo>
                  <a:cubicBezTo>
                    <a:pt x="25598" y="38069"/>
                    <a:pt x="25705" y="38150"/>
                    <a:pt x="25777" y="38247"/>
                  </a:cubicBezTo>
                  <a:cubicBezTo>
                    <a:pt x="26025" y="38584"/>
                    <a:pt x="26171" y="39015"/>
                    <a:pt x="26210" y="39433"/>
                  </a:cubicBezTo>
                  <a:cubicBezTo>
                    <a:pt x="26220" y="39520"/>
                    <a:pt x="26222" y="39609"/>
                    <a:pt x="26222" y="39698"/>
                  </a:cubicBezTo>
                  <a:cubicBezTo>
                    <a:pt x="25623" y="40820"/>
                    <a:pt x="25627" y="42177"/>
                    <a:pt x="25839" y="43409"/>
                  </a:cubicBezTo>
                  <a:cubicBezTo>
                    <a:pt x="25974" y="44172"/>
                    <a:pt x="26179" y="44918"/>
                    <a:pt x="26451" y="45643"/>
                  </a:cubicBezTo>
                  <a:cubicBezTo>
                    <a:pt x="26742" y="46418"/>
                    <a:pt x="27124" y="47164"/>
                    <a:pt x="27656" y="47806"/>
                  </a:cubicBezTo>
                  <a:cubicBezTo>
                    <a:pt x="27919" y="48119"/>
                    <a:pt x="28217" y="48386"/>
                    <a:pt x="28530" y="48644"/>
                  </a:cubicBezTo>
                  <a:cubicBezTo>
                    <a:pt x="28843" y="48904"/>
                    <a:pt x="29148" y="49137"/>
                    <a:pt x="29413" y="49431"/>
                  </a:cubicBezTo>
                  <a:cubicBezTo>
                    <a:pt x="29538" y="49563"/>
                    <a:pt x="29644" y="49715"/>
                    <a:pt x="29733" y="49876"/>
                  </a:cubicBezTo>
                  <a:cubicBezTo>
                    <a:pt x="29827" y="50045"/>
                    <a:pt x="29875" y="50225"/>
                    <a:pt x="29914" y="50410"/>
                  </a:cubicBezTo>
                  <a:cubicBezTo>
                    <a:pt x="29986" y="50769"/>
                    <a:pt x="30087" y="51181"/>
                    <a:pt x="30455" y="51349"/>
                  </a:cubicBezTo>
                  <a:cubicBezTo>
                    <a:pt x="30535" y="51386"/>
                    <a:pt x="30615" y="51402"/>
                    <a:pt x="30693" y="51402"/>
                  </a:cubicBezTo>
                  <a:cubicBezTo>
                    <a:pt x="30974" y="51402"/>
                    <a:pt x="31235" y="51190"/>
                    <a:pt x="31399" y="50940"/>
                  </a:cubicBezTo>
                  <a:cubicBezTo>
                    <a:pt x="31611" y="50622"/>
                    <a:pt x="31757" y="50201"/>
                    <a:pt x="31887" y="49811"/>
                  </a:cubicBezTo>
                  <a:cubicBezTo>
                    <a:pt x="32017" y="49424"/>
                    <a:pt x="32164" y="49041"/>
                    <a:pt x="32357" y="48675"/>
                  </a:cubicBezTo>
                  <a:cubicBezTo>
                    <a:pt x="32549" y="48307"/>
                    <a:pt x="32775" y="47934"/>
                    <a:pt x="32968" y="47558"/>
                  </a:cubicBezTo>
                  <a:cubicBezTo>
                    <a:pt x="33156" y="47200"/>
                    <a:pt x="33300" y="46820"/>
                    <a:pt x="33396" y="46427"/>
                  </a:cubicBezTo>
                  <a:cubicBezTo>
                    <a:pt x="33481" y="46064"/>
                    <a:pt x="33529" y="45691"/>
                    <a:pt x="33538" y="45318"/>
                  </a:cubicBezTo>
                  <a:cubicBezTo>
                    <a:pt x="33546" y="45075"/>
                    <a:pt x="33536" y="44829"/>
                    <a:pt x="33517" y="44589"/>
                  </a:cubicBezTo>
                  <a:lnTo>
                    <a:pt x="33517" y="44589"/>
                  </a:lnTo>
                  <a:cubicBezTo>
                    <a:pt x="34275" y="45693"/>
                    <a:pt x="35367" y="46567"/>
                    <a:pt x="36559" y="47188"/>
                  </a:cubicBezTo>
                  <a:cubicBezTo>
                    <a:pt x="37011" y="47424"/>
                    <a:pt x="37483" y="47638"/>
                    <a:pt x="37885" y="47953"/>
                  </a:cubicBezTo>
                  <a:cubicBezTo>
                    <a:pt x="38289" y="48268"/>
                    <a:pt x="38624" y="48714"/>
                    <a:pt x="38941" y="49137"/>
                  </a:cubicBezTo>
                  <a:cubicBezTo>
                    <a:pt x="39589" y="50009"/>
                    <a:pt x="40332" y="50791"/>
                    <a:pt x="41115" y="51542"/>
                  </a:cubicBezTo>
                  <a:cubicBezTo>
                    <a:pt x="41307" y="51729"/>
                    <a:pt x="41502" y="51912"/>
                    <a:pt x="41699" y="52098"/>
                  </a:cubicBezTo>
                  <a:cubicBezTo>
                    <a:pt x="41898" y="52284"/>
                    <a:pt x="42034" y="52430"/>
                    <a:pt x="42271" y="52430"/>
                  </a:cubicBezTo>
                  <a:cubicBezTo>
                    <a:pt x="42273" y="52430"/>
                    <a:pt x="42275" y="52430"/>
                    <a:pt x="42277" y="52430"/>
                  </a:cubicBezTo>
                  <a:cubicBezTo>
                    <a:pt x="42717" y="52420"/>
                    <a:pt x="42915" y="51828"/>
                    <a:pt x="42973" y="51472"/>
                  </a:cubicBezTo>
                  <a:cubicBezTo>
                    <a:pt x="43100" y="50651"/>
                    <a:pt x="42770" y="49845"/>
                    <a:pt x="42575" y="49063"/>
                  </a:cubicBezTo>
                  <a:cubicBezTo>
                    <a:pt x="42325" y="48071"/>
                    <a:pt x="42205" y="47055"/>
                    <a:pt x="42032" y="46049"/>
                  </a:cubicBezTo>
                  <a:cubicBezTo>
                    <a:pt x="41863" y="45087"/>
                    <a:pt x="41632" y="44131"/>
                    <a:pt x="41307" y="43210"/>
                  </a:cubicBezTo>
                  <a:cubicBezTo>
                    <a:pt x="40843" y="41903"/>
                    <a:pt x="40188" y="40637"/>
                    <a:pt x="39288" y="39575"/>
                  </a:cubicBezTo>
                  <a:cubicBezTo>
                    <a:pt x="39843" y="39418"/>
                    <a:pt x="40416" y="39338"/>
                    <a:pt x="40990" y="39338"/>
                  </a:cubicBezTo>
                  <a:cubicBezTo>
                    <a:pt x="41431" y="39338"/>
                    <a:pt x="41872" y="39385"/>
                    <a:pt x="42306" y="39479"/>
                  </a:cubicBezTo>
                  <a:cubicBezTo>
                    <a:pt x="42910" y="39612"/>
                    <a:pt x="43492" y="39816"/>
                    <a:pt x="44075" y="40028"/>
                  </a:cubicBezTo>
                  <a:cubicBezTo>
                    <a:pt x="44655" y="40242"/>
                    <a:pt x="45317" y="40495"/>
                    <a:pt x="45933" y="40733"/>
                  </a:cubicBezTo>
                  <a:cubicBezTo>
                    <a:pt x="46549" y="40971"/>
                    <a:pt x="47160" y="41212"/>
                    <a:pt x="47772" y="41455"/>
                  </a:cubicBezTo>
                  <a:cubicBezTo>
                    <a:pt x="48383" y="41698"/>
                    <a:pt x="48929" y="41936"/>
                    <a:pt x="49516" y="42155"/>
                  </a:cubicBezTo>
                  <a:cubicBezTo>
                    <a:pt x="50104" y="42374"/>
                    <a:pt x="50614" y="42524"/>
                    <a:pt x="51191" y="42579"/>
                  </a:cubicBezTo>
                  <a:cubicBezTo>
                    <a:pt x="51316" y="42592"/>
                    <a:pt x="51448" y="42605"/>
                    <a:pt x="51579" y="42605"/>
                  </a:cubicBezTo>
                  <a:cubicBezTo>
                    <a:pt x="51736" y="42605"/>
                    <a:pt x="51893" y="42586"/>
                    <a:pt x="52034" y="42528"/>
                  </a:cubicBezTo>
                  <a:cubicBezTo>
                    <a:pt x="52284" y="42432"/>
                    <a:pt x="52460" y="42206"/>
                    <a:pt x="52498" y="41941"/>
                  </a:cubicBezTo>
                  <a:cubicBezTo>
                    <a:pt x="52534" y="41676"/>
                    <a:pt x="52474" y="41407"/>
                    <a:pt x="52332" y="41181"/>
                  </a:cubicBezTo>
                  <a:cubicBezTo>
                    <a:pt x="52157" y="40906"/>
                    <a:pt x="51887" y="40719"/>
                    <a:pt x="51625" y="40533"/>
                  </a:cubicBezTo>
                  <a:cubicBezTo>
                    <a:pt x="51362" y="40350"/>
                    <a:pt x="51126" y="40165"/>
                    <a:pt x="50917" y="39927"/>
                  </a:cubicBezTo>
                  <a:cubicBezTo>
                    <a:pt x="50713" y="39686"/>
                    <a:pt x="50532" y="39426"/>
                    <a:pt x="50373" y="39154"/>
                  </a:cubicBezTo>
                  <a:cubicBezTo>
                    <a:pt x="50043" y="38605"/>
                    <a:pt x="49750" y="38035"/>
                    <a:pt x="49406" y="37494"/>
                  </a:cubicBezTo>
                  <a:cubicBezTo>
                    <a:pt x="49054" y="36947"/>
                    <a:pt x="48672" y="36425"/>
                    <a:pt x="48258" y="35929"/>
                  </a:cubicBezTo>
                  <a:cubicBezTo>
                    <a:pt x="47451" y="34955"/>
                    <a:pt x="46530" y="34057"/>
                    <a:pt x="45500" y="33320"/>
                  </a:cubicBezTo>
                  <a:cubicBezTo>
                    <a:pt x="44997" y="32959"/>
                    <a:pt x="44460" y="32656"/>
                    <a:pt x="43875" y="32442"/>
                  </a:cubicBezTo>
                  <a:cubicBezTo>
                    <a:pt x="43293" y="32228"/>
                    <a:pt x="42730" y="32139"/>
                    <a:pt x="42140" y="32093"/>
                  </a:cubicBezTo>
                  <a:cubicBezTo>
                    <a:pt x="41842" y="32073"/>
                    <a:pt x="41543" y="32064"/>
                    <a:pt x="41245" y="32064"/>
                  </a:cubicBezTo>
                  <a:cubicBezTo>
                    <a:pt x="40957" y="32064"/>
                    <a:pt x="40668" y="32073"/>
                    <a:pt x="40381" y="32091"/>
                  </a:cubicBezTo>
                  <a:cubicBezTo>
                    <a:pt x="39793" y="32117"/>
                    <a:pt x="39204" y="32180"/>
                    <a:pt x="38631" y="32322"/>
                  </a:cubicBezTo>
                  <a:cubicBezTo>
                    <a:pt x="38061" y="32464"/>
                    <a:pt x="37531" y="32731"/>
                    <a:pt x="36990" y="32976"/>
                  </a:cubicBezTo>
                  <a:cubicBezTo>
                    <a:pt x="36631" y="33140"/>
                    <a:pt x="36248" y="33275"/>
                    <a:pt x="35859" y="33275"/>
                  </a:cubicBezTo>
                  <a:cubicBezTo>
                    <a:pt x="35718" y="33275"/>
                    <a:pt x="35576" y="33257"/>
                    <a:pt x="35435" y="33217"/>
                  </a:cubicBezTo>
                  <a:cubicBezTo>
                    <a:pt x="35281" y="33176"/>
                    <a:pt x="35139" y="33099"/>
                    <a:pt x="35018" y="32998"/>
                  </a:cubicBezTo>
                  <a:cubicBezTo>
                    <a:pt x="35050" y="32483"/>
                    <a:pt x="35502" y="32107"/>
                    <a:pt x="35957" y="31934"/>
                  </a:cubicBezTo>
                  <a:cubicBezTo>
                    <a:pt x="36523" y="31717"/>
                    <a:pt x="37148" y="31645"/>
                    <a:pt x="37748" y="31585"/>
                  </a:cubicBezTo>
                  <a:cubicBezTo>
                    <a:pt x="38953" y="31458"/>
                    <a:pt x="40171" y="31470"/>
                    <a:pt x="41382" y="31373"/>
                  </a:cubicBezTo>
                  <a:cubicBezTo>
                    <a:pt x="41991" y="31330"/>
                    <a:pt x="42597" y="31246"/>
                    <a:pt x="43196" y="31121"/>
                  </a:cubicBezTo>
                  <a:cubicBezTo>
                    <a:pt x="43834" y="30976"/>
                    <a:pt x="44458" y="30767"/>
                    <a:pt x="45054" y="30497"/>
                  </a:cubicBezTo>
                  <a:cubicBezTo>
                    <a:pt x="46308" y="29949"/>
                    <a:pt x="47473" y="29207"/>
                    <a:pt x="48650" y="28517"/>
                  </a:cubicBezTo>
                  <a:cubicBezTo>
                    <a:pt x="49278" y="28146"/>
                    <a:pt x="49906" y="27785"/>
                    <a:pt x="50530" y="27409"/>
                  </a:cubicBezTo>
                  <a:cubicBezTo>
                    <a:pt x="50674" y="27320"/>
                    <a:pt x="50809" y="27217"/>
                    <a:pt x="50867" y="27051"/>
                  </a:cubicBezTo>
                  <a:cubicBezTo>
                    <a:pt x="50912" y="26919"/>
                    <a:pt x="50898" y="26774"/>
                    <a:pt x="50828" y="26654"/>
                  </a:cubicBezTo>
                  <a:cubicBezTo>
                    <a:pt x="50676" y="26379"/>
                    <a:pt x="50373" y="26305"/>
                    <a:pt x="50087" y="26278"/>
                  </a:cubicBezTo>
                  <a:cubicBezTo>
                    <a:pt x="49803" y="26249"/>
                    <a:pt x="49553" y="26194"/>
                    <a:pt x="49305" y="26042"/>
                  </a:cubicBezTo>
                  <a:cubicBezTo>
                    <a:pt x="49059" y="25893"/>
                    <a:pt x="48852" y="25691"/>
                    <a:pt x="48652" y="25489"/>
                  </a:cubicBezTo>
                  <a:cubicBezTo>
                    <a:pt x="48455" y="25287"/>
                    <a:pt x="48246" y="25065"/>
                    <a:pt x="48024" y="24870"/>
                  </a:cubicBezTo>
                  <a:cubicBezTo>
                    <a:pt x="47800" y="24673"/>
                    <a:pt x="47557" y="24497"/>
                    <a:pt x="47302" y="24346"/>
                  </a:cubicBezTo>
                  <a:cubicBezTo>
                    <a:pt x="46277" y="23744"/>
                    <a:pt x="45054" y="23537"/>
                    <a:pt x="43878" y="23537"/>
                  </a:cubicBezTo>
                  <a:cubicBezTo>
                    <a:pt x="43865" y="23537"/>
                    <a:pt x="43853" y="23537"/>
                    <a:pt x="43841" y="23537"/>
                  </a:cubicBezTo>
                  <a:cubicBezTo>
                    <a:pt x="43213" y="23537"/>
                    <a:pt x="42585" y="23597"/>
                    <a:pt x="41969" y="23710"/>
                  </a:cubicBezTo>
                  <a:cubicBezTo>
                    <a:pt x="41302" y="23836"/>
                    <a:pt x="40672" y="24057"/>
                    <a:pt x="40060" y="24343"/>
                  </a:cubicBezTo>
                  <a:cubicBezTo>
                    <a:pt x="39449" y="24630"/>
                    <a:pt x="38823" y="24986"/>
                    <a:pt x="38215" y="25320"/>
                  </a:cubicBezTo>
                  <a:lnTo>
                    <a:pt x="36304" y="26363"/>
                  </a:lnTo>
                  <a:cubicBezTo>
                    <a:pt x="36015" y="26519"/>
                    <a:pt x="35728" y="26687"/>
                    <a:pt x="35430" y="26825"/>
                  </a:cubicBezTo>
                  <a:cubicBezTo>
                    <a:pt x="35151" y="26956"/>
                    <a:pt x="34910" y="27032"/>
                    <a:pt x="34641" y="27032"/>
                  </a:cubicBezTo>
                  <a:cubicBezTo>
                    <a:pt x="34625" y="27032"/>
                    <a:pt x="34609" y="27032"/>
                    <a:pt x="34592" y="27032"/>
                  </a:cubicBezTo>
                  <a:cubicBezTo>
                    <a:pt x="34475" y="27029"/>
                    <a:pt x="34340" y="26993"/>
                    <a:pt x="34284" y="26904"/>
                  </a:cubicBezTo>
                  <a:cubicBezTo>
                    <a:pt x="34231" y="26813"/>
                    <a:pt x="34243" y="26760"/>
                    <a:pt x="34263" y="26671"/>
                  </a:cubicBezTo>
                  <a:cubicBezTo>
                    <a:pt x="34323" y="26430"/>
                    <a:pt x="34513" y="26245"/>
                    <a:pt x="34694" y="26079"/>
                  </a:cubicBezTo>
                  <a:cubicBezTo>
                    <a:pt x="34937" y="25857"/>
                    <a:pt x="35213" y="25674"/>
                    <a:pt x="35512" y="25535"/>
                  </a:cubicBezTo>
                  <a:cubicBezTo>
                    <a:pt x="35548" y="25515"/>
                    <a:pt x="35574" y="25482"/>
                    <a:pt x="35586" y="25443"/>
                  </a:cubicBezTo>
                  <a:lnTo>
                    <a:pt x="35618" y="25431"/>
                  </a:lnTo>
                  <a:cubicBezTo>
                    <a:pt x="36669" y="24846"/>
                    <a:pt x="37832" y="24500"/>
                    <a:pt x="38925" y="23994"/>
                  </a:cubicBezTo>
                  <a:cubicBezTo>
                    <a:pt x="40070" y="23465"/>
                    <a:pt x="41091" y="22707"/>
                    <a:pt x="41863" y="21706"/>
                  </a:cubicBezTo>
                  <a:cubicBezTo>
                    <a:pt x="42636" y="20702"/>
                    <a:pt x="43071" y="19518"/>
                    <a:pt x="43683" y="18420"/>
                  </a:cubicBezTo>
                  <a:cubicBezTo>
                    <a:pt x="43993" y="17862"/>
                    <a:pt x="44376" y="17361"/>
                    <a:pt x="44756" y="16849"/>
                  </a:cubicBezTo>
                  <a:cubicBezTo>
                    <a:pt x="44953" y="16586"/>
                    <a:pt x="45146" y="16322"/>
                    <a:pt x="45317" y="16043"/>
                  </a:cubicBezTo>
                  <a:cubicBezTo>
                    <a:pt x="45447" y="15833"/>
                    <a:pt x="45569" y="15605"/>
                    <a:pt x="45598" y="15357"/>
                  </a:cubicBezTo>
                  <a:cubicBezTo>
                    <a:pt x="45630" y="15111"/>
                    <a:pt x="45560" y="14839"/>
                    <a:pt x="45346" y="14680"/>
                  </a:cubicBezTo>
                  <a:cubicBezTo>
                    <a:pt x="45196" y="14568"/>
                    <a:pt x="45038" y="14532"/>
                    <a:pt x="44876" y="14532"/>
                  </a:cubicBezTo>
                  <a:cubicBezTo>
                    <a:pt x="44809" y="14532"/>
                    <a:pt x="44740" y="14538"/>
                    <a:pt x="44672" y="14548"/>
                  </a:cubicBezTo>
                  <a:cubicBezTo>
                    <a:pt x="44441" y="14582"/>
                    <a:pt x="44188" y="14668"/>
                    <a:pt x="43945" y="14741"/>
                  </a:cubicBezTo>
                  <a:cubicBezTo>
                    <a:pt x="43661" y="14822"/>
                    <a:pt x="43372" y="14890"/>
                    <a:pt x="43081" y="14943"/>
                  </a:cubicBezTo>
                  <a:cubicBezTo>
                    <a:pt x="42494" y="15046"/>
                    <a:pt x="41902" y="15106"/>
                    <a:pt x="41314" y="15191"/>
                  </a:cubicBezTo>
                  <a:cubicBezTo>
                    <a:pt x="39687" y="15419"/>
                    <a:pt x="38133" y="16014"/>
                    <a:pt x="36771" y="16931"/>
                  </a:cubicBezTo>
                  <a:cubicBezTo>
                    <a:pt x="35863" y="17530"/>
                    <a:pt x="35050" y="18259"/>
                    <a:pt x="34354" y="19094"/>
                  </a:cubicBezTo>
                  <a:cubicBezTo>
                    <a:pt x="34003" y="19513"/>
                    <a:pt x="33683" y="19961"/>
                    <a:pt x="33396" y="20430"/>
                  </a:cubicBezTo>
                  <a:cubicBezTo>
                    <a:pt x="33257" y="20661"/>
                    <a:pt x="33127" y="20895"/>
                    <a:pt x="33004" y="21140"/>
                  </a:cubicBezTo>
                  <a:cubicBezTo>
                    <a:pt x="32879" y="21383"/>
                    <a:pt x="32763" y="21665"/>
                    <a:pt x="32624" y="21917"/>
                  </a:cubicBezTo>
                  <a:cubicBezTo>
                    <a:pt x="32487" y="22170"/>
                    <a:pt x="32321" y="22418"/>
                    <a:pt x="32070" y="22565"/>
                  </a:cubicBezTo>
                  <a:cubicBezTo>
                    <a:pt x="31983" y="22618"/>
                    <a:pt x="31879" y="22664"/>
                    <a:pt x="31775" y="22664"/>
                  </a:cubicBezTo>
                  <a:cubicBezTo>
                    <a:pt x="31761" y="22664"/>
                    <a:pt x="31747" y="22663"/>
                    <a:pt x="31733" y="22661"/>
                  </a:cubicBezTo>
                  <a:cubicBezTo>
                    <a:pt x="31697" y="22659"/>
                    <a:pt x="31661" y="22644"/>
                    <a:pt x="31632" y="22623"/>
                  </a:cubicBezTo>
                  <a:cubicBezTo>
                    <a:pt x="31608" y="22603"/>
                    <a:pt x="31591" y="22582"/>
                    <a:pt x="31579" y="22555"/>
                  </a:cubicBezTo>
                  <a:cubicBezTo>
                    <a:pt x="31512" y="22384"/>
                    <a:pt x="31608" y="22151"/>
                    <a:pt x="31685" y="21987"/>
                  </a:cubicBezTo>
                  <a:cubicBezTo>
                    <a:pt x="31827" y="21701"/>
                    <a:pt x="31981" y="21422"/>
                    <a:pt x="32130" y="21140"/>
                  </a:cubicBezTo>
                  <a:lnTo>
                    <a:pt x="32585" y="20269"/>
                  </a:lnTo>
                  <a:cubicBezTo>
                    <a:pt x="32609" y="20225"/>
                    <a:pt x="32614" y="20172"/>
                    <a:pt x="32595" y="20124"/>
                  </a:cubicBezTo>
                  <a:cubicBezTo>
                    <a:pt x="32602" y="20108"/>
                    <a:pt x="32609" y="20088"/>
                    <a:pt x="32609" y="20069"/>
                  </a:cubicBezTo>
                  <a:cubicBezTo>
                    <a:pt x="32614" y="20047"/>
                    <a:pt x="32612" y="20028"/>
                    <a:pt x="32607" y="20009"/>
                  </a:cubicBezTo>
                  <a:cubicBezTo>
                    <a:pt x="33213" y="19037"/>
                    <a:pt x="33979" y="18173"/>
                    <a:pt x="34691" y="17277"/>
                  </a:cubicBezTo>
                  <a:cubicBezTo>
                    <a:pt x="35500" y="16266"/>
                    <a:pt x="36234" y="15195"/>
                    <a:pt x="36633" y="13951"/>
                  </a:cubicBezTo>
                  <a:cubicBezTo>
                    <a:pt x="37002" y="12806"/>
                    <a:pt x="37079" y="11597"/>
                    <a:pt x="36908" y="10408"/>
                  </a:cubicBezTo>
                  <a:cubicBezTo>
                    <a:pt x="36737" y="9220"/>
                    <a:pt x="36364" y="8086"/>
                    <a:pt x="36085" y="6928"/>
                  </a:cubicBezTo>
                  <a:cubicBezTo>
                    <a:pt x="35947" y="6363"/>
                    <a:pt x="35834" y="5788"/>
                    <a:pt x="35784" y="5208"/>
                  </a:cubicBezTo>
                  <a:cubicBezTo>
                    <a:pt x="35760" y="4914"/>
                    <a:pt x="35801" y="4563"/>
                    <a:pt x="35644" y="4300"/>
                  </a:cubicBezTo>
                  <a:cubicBezTo>
                    <a:pt x="35548" y="4140"/>
                    <a:pt x="35377" y="4043"/>
                    <a:pt x="35202" y="4043"/>
                  </a:cubicBezTo>
                  <a:cubicBezTo>
                    <a:pt x="35093" y="4043"/>
                    <a:pt x="34983" y="4081"/>
                    <a:pt x="34888" y="4165"/>
                  </a:cubicBezTo>
                  <a:cubicBezTo>
                    <a:pt x="34785" y="4262"/>
                    <a:pt x="34701" y="4389"/>
                    <a:pt x="34600" y="4493"/>
                  </a:cubicBezTo>
                  <a:cubicBezTo>
                    <a:pt x="34501" y="4599"/>
                    <a:pt x="34400" y="4693"/>
                    <a:pt x="34292" y="4786"/>
                  </a:cubicBezTo>
                  <a:cubicBezTo>
                    <a:pt x="34080" y="4962"/>
                    <a:pt x="33854" y="5121"/>
                    <a:pt x="33618" y="5261"/>
                  </a:cubicBezTo>
                  <a:cubicBezTo>
                    <a:pt x="33124" y="5557"/>
                    <a:pt x="32595" y="5780"/>
                    <a:pt x="32061" y="5995"/>
                  </a:cubicBezTo>
                  <a:cubicBezTo>
                    <a:pt x="31529" y="6209"/>
                    <a:pt x="30941" y="6430"/>
                    <a:pt x="30400" y="6688"/>
                  </a:cubicBezTo>
                  <a:cubicBezTo>
                    <a:pt x="29839" y="6945"/>
                    <a:pt x="29315" y="7280"/>
                    <a:pt x="28843" y="7679"/>
                  </a:cubicBezTo>
                  <a:cubicBezTo>
                    <a:pt x="27837" y="8536"/>
                    <a:pt x="27110" y="9684"/>
                    <a:pt x="26559" y="10871"/>
                  </a:cubicBezTo>
                  <a:cubicBezTo>
                    <a:pt x="26008" y="12059"/>
                    <a:pt x="25611" y="13366"/>
                    <a:pt x="25189" y="14630"/>
                  </a:cubicBezTo>
                  <a:cubicBezTo>
                    <a:pt x="24980" y="15260"/>
                    <a:pt x="24761" y="15889"/>
                    <a:pt x="24501" y="16507"/>
                  </a:cubicBezTo>
                  <a:cubicBezTo>
                    <a:pt x="24294" y="16996"/>
                    <a:pt x="24090" y="17559"/>
                    <a:pt x="23673" y="17917"/>
                  </a:cubicBezTo>
                  <a:cubicBezTo>
                    <a:pt x="23570" y="18009"/>
                    <a:pt x="23442" y="18071"/>
                    <a:pt x="23305" y="18095"/>
                  </a:cubicBezTo>
                  <a:cubicBezTo>
                    <a:pt x="23223" y="17843"/>
                    <a:pt x="23223" y="17571"/>
                    <a:pt x="23252" y="17306"/>
                  </a:cubicBezTo>
                  <a:cubicBezTo>
                    <a:pt x="23288" y="16993"/>
                    <a:pt x="23346" y="16680"/>
                    <a:pt x="23401" y="16367"/>
                  </a:cubicBezTo>
                  <a:cubicBezTo>
                    <a:pt x="23517" y="15703"/>
                    <a:pt x="23654" y="15044"/>
                    <a:pt x="23786" y="14384"/>
                  </a:cubicBezTo>
                  <a:cubicBezTo>
                    <a:pt x="24032" y="13138"/>
                    <a:pt x="24256" y="11879"/>
                    <a:pt x="24263" y="10603"/>
                  </a:cubicBezTo>
                  <a:cubicBezTo>
                    <a:pt x="24272" y="9427"/>
                    <a:pt x="24099" y="8240"/>
                    <a:pt x="23620" y="7159"/>
                  </a:cubicBezTo>
                  <a:cubicBezTo>
                    <a:pt x="23353" y="6551"/>
                    <a:pt x="22980" y="5997"/>
                    <a:pt x="22588" y="5463"/>
                  </a:cubicBezTo>
                  <a:cubicBezTo>
                    <a:pt x="22198" y="4926"/>
                    <a:pt x="21741" y="4341"/>
                    <a:pt x="21288" y="3802"/>
                  </a:cubicBezTo>
                  <a:cubicBezTo>
                    <a:pt x="20393" y="2733"/>
                    <a:pt x="19409" y="1735"/>
                    <a:pt x="18318" y="859"/>
                  </a:cubicBezTo>
                  <a:cubicBezTo>
                    <a:pt x="18042" y="637"/>
                    <a:pt x="17758" y="423"/>
                    <a:pt x="17464" y="218"/>
                  </a:cubicBezTo>
                  <a:cubicBezTo>
                    <a:pt x="17305" y="105"/>
                    <a:pt x="17124" y="1"/>
                    <a:pt x="169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4697875" y="3033125"/>
              <a:ext cx="51050" cy="102275"/>
            </a:xfrm>
            <a:custGeom>
              <a:avLst/>
              <a:gdLst/>
              <a:ahLst/>
              <a:cxnLst/>
              <a:rect l="l" t="t" r="r" b="b"/>
              <a:pathLst>
                <a:path w="2042" h="4091" extrusionOk="0">
                  <a:moveTo>
                    <a:pt x="205" y="0"/>
                  </a:moveTo>
                  <a:cubicBezTo>
                    <a:pt x="157" y="0"/>
                    <a:pt x="109" y="19"/>
                    <a:pt x="72" y="54"/>
                  </a:cubicBezTo>
                  <a:cubicBezTo>
                    <a:pt x="7" y="122"/>
                    <a:pt x="0" y="252"/>
                    <a:pt x="77" y="314"/>
                  </a:cubicBezTo>
                  <a:cubicBezTo>
                    <a:pt x="886" y="993"/>
                    <a:pt x="1413" y="1951"/>
                    <a:pt x="1560" y="2998"/>
                  </a:cubicBezTo>
                  <a:cubicBezTo>
                    <a:pt x="1598" y="3299"/>
                    <a:pt x="1606" y="3604"/>
                    <a:pt x="1581" y="3910"/>
                  </a:cubicBezTo>
                  <a:cubicBezTo>
                    <a:pt x="1574" y="4004"/>
                    <a:pt x="1678" y="4090"/>
                    <a:pt x="1769" y="4090"/>
                  </a:cubicBezTo>
                  <a:cubicBezTo>
                    <a:pt x="1863" y="4090"/>
                    <a:pt x="1942" y="3999"/>
                    <a:pt x="1950" y="3900"/>
                  </a:cubicBezTo>
                  <a:cubicBezTo>
                    <a:pt x="2041" y="2781"/>
                    <a:pt x="1685" y="1628"/>
                    <a:pt x="997" y="740"/>
                  </a:cubicBezTo>
                  <a:cubicBezTo>
                    <a:pt x="799" y="488"/>
                    <a:pt x="575" y="257"/>
                    <a:pt x="332" y="50"/>
                  </a:cubicBezTo>
                  <a:cubicBezTo>
                    <a:pt x="296" y="17"/>
                    <a:pt x="251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4771200" y="2980050"/>
              <a:ext cx="94075" cy="38325"/>
            </a:xfrm>
            <a:custGeom>
              <a:avLst/>
              <a:gdLst/>
              <a:ahLst/>
              <a:cxnLst/>
              <a:rect l="l" t="t" r="r" b="b"/>
              <a:pathLst>
                <a:path w="3763" h="1533" extrusionOk="0">
                  <a:moveTo>
                    <a:pt x="481" y="0"/>
                  </a:moveTo>
                  <a:cubicBezTo>
                    <a:pt x="399" y="0"/>
                    <a:pt x="316" y="3"/>
                    <a:pt x="232" y="9"/>
                  </a:cubicBezTo>
                  <a:cubicBezTo>
                    <a:pt x="2" y="28"/>
                    <a:pt x="1" y="378"/>
                    <a:pt x="224" y="378"/>
                  </a:cubicBezTo>
                  <a:cubicBezTo>
                    <a:pt x="229" y="378"/>
                    <a:pt x="234" y="378"/>
                    <a:pt x="239" y="377"/>
                  </a:cubicBezTo>
                  <a:cubicBezTo>
                    <a:pt x="316" y="372"/>
                    <a:pt x="393" y="369"/>
                    <a:pt x="470" y="369"/>
                  </a:cubicBezTo>
                  <a:cubicBezTo>
                    <a:pt x="1564" y="369"/>
                    <a:pt x="2580" y="901"/>
                    <a:pt x="3467" y="1508"/>
                  </a:cubicBezTo>
                  <a:cubicBezTo>
                    <a:pt x="3491" y="1525"/>
                    <a:pt x="3519" y="1532"/>
                    <a:pt x="3547" y="1532"/>
                  </a:cubicBezTo>
                  <a:cubicBezTo>
                    <a:pt x="3615" y="1532"/>
                    <a:pt x="3685" y="1491"/>
                    <a:pt x="3717" y="1434"/>
                  </a:cubicBezTo>
                  <a:cubicBezTo>
                    <a:pt x="3763" y="1354"/>
                    <a:pt x="3727" y="1241"/>
                    <a:pt x="3642" y="1186"/>
                  </a:cubicBezTo>
                  <a:cubicBezTo>
                    <a:pt x="2713" y="546"/>
                    <a:pt x="1633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4246500" y="2412025"/>
              <a:ext cx="116075" cy="133800"/>
            </a:xfrm>
            <a:custGeom>
              <a:avLst/>
              <a:gdLst/>
              <a:ahLst/>
              <a:cxnLst/>
              <a:rect l="l" t="t" r="r" b="b"/>
              <a:pathLst>
                <a:path w="4643" h="5352" extrusionOk="0">
                  <a:moveTo>
                    <a:pt x="200" y="0"/>
                  </a:moveTo>
                  <a:cubicBezTo>
                    <a:pt x="156" y="0"/>
                    <a:pt x="111" y="17"/>
                    <a:pt x="75" y="56"/>
                  </a:cubicBezTo>
                  <a:cubicBezTo>
                    <a:pt x="0" y="133"/>
                    <a:pt x="0" y="254"/>
                    <a:pt x="77" y="314"/>
                  </a:cubicBezTo>
                  <a:cubicBezTo>
                    <a:pt x="1425" y="1341"/>
                    <a:pt x="2474" y="2684"/>
                    <a:pt x="3430" y="4073"/>
                  </a:cubicBezTo>
                  <a:cubicBezTo>
                    <a:pt x="3702" y="4465"/>
                    <a:pt x="3966" y="4870"/>
                    <a:pt x="4236" y="5269"/>
                  </a:cubicBezTo>
                  <a:cubicBezTo>
                    <a:pt x="4274" y="5328"/>
                    <a:pt x="4330" y="5352"/>
                    <a:pt x="4385" y="5352"/>
                  </a:cubicBezTo>
                  <a:cubicBezTo>
                    <a:pt x="4514" y="5352"/>
                    <a:pt x="4642" y="5220"/>
                    <a:pt x="4551" y="5084"/>
                  </a:cubicBezTo>
                  <a:cubicBezTo>
                    <a:pt x="3603" y="3657"/>
                    <a:pt x="2648" y="2215"/>
                    <a:pt x="1425" y="1005"/>
                  </a:cubicBezTo>
                  <a:cubicBezTo>
                    <a:pt x="1083" y="663"/>
                    <a:pt x="717" y="345"/>
                    <a:pt x="332" y="49"/>
                  </a:cubicBezTo>
                  <a:cubicBezTo>
                    <a:pt x="293" y="18"/>
                    <a:pt x="246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4185600" y="2560725"/>
              <a:ext cx="152225" cy="118000"/>
            </a:xfrm>
            <a:custGeom>
              <a:avLst/>
              <a:gdLst/>
              <a:ahLst/>
              <a:cxnLst/>
              <a:rect l="l" t="t" r="r" b="b"/>
              <a:pathLst>
                <a:path w="6089" h="4720" extrusionOk="0">
                  <a:moveTo>
                    <a:pt x="266" y="1"/>
                  </a:moveTo>
                  <a:cubicBezTo>
                    <a:pt x="66" y="1"/>
                    <a:pt x="0" y="320"/>
                    <a:pt x="220" y="358"/>
                  </a:cubicBezTo>
                  <a:cubicBezTo>
                    <a:pt x="1129" y="534"/>
                    <a:pt x="1972" y="934"/>
                    <a:pt x="2739" y="1449"/>
                  </a:cubicBezTo>
                  <a:cubicBezTo>
                    <a:pt x="3507" y="1961"/>
                    <a:pt x="4215" y="2590"/>
                    <a:pt x="4843" y="3259"/>
                  </a:cubicBezTo>
                  <a:cubicBezTo>
                    <a:pt x="5206" y="3646"/>
                    <a:pt x="5534" y="4082"/>
                    <a:pt x="5690" y="4592"/>
                  </a:cubicBezTo>
                  <a:cubicBezTo>
                    <a:pt x="5718" y="4681"/>
                    <a:pt x="5791" y="4719"/>
                    <a:pt x="5863" y="4719"/>
                  </a:cubicBezTo>
                  <a:cubicBezTo>
                    <a:pt x="5975" y="4719"/>
                    <a:pt x="6088" y="4629"/>
                    <a:pt x="6046" y="4493"/>
                  </a:cubicBezTo>
                  <a:cubicBezTo>
                    <a:pt x="5750" y="3535"/>
                    <a:pt x="4961" y="2811"/>
                    <a:pt x="4234" y="2161"/>
                  </a:cubicBezTo>
                  <a:cubicBezTo>
                    <a:pt x="3510" y="1511"/>
                    <a:pt x="2723" y="924"/>
                    <a:pt x="1839" y="510"/>
                  </a:cubicBezTo>
                  <a:cubicBezTo>
                    <a:pt x="1353" y="277"/>
                    <a:pt x="836" y="106"/>
                    <a:pt x="306" y="5"/>
                  </a:cubicBezTo>
                  <a:cubicBezTo>
                    <a:pt x="292" y="2"/>
                    <a:pt x="279" y="1"/>
                    <a:pt x="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4935575" y="2733475"/>
              <a:ext cx="85300" cy="18525"/>
            </a:xfrm>
            <a:custGeom>
              <a:avLst/>
              <a:gdLst/>
              <a:ahLst/>
              <a:cxnLst/>
              <a:rect l="l" t="t" r="r" b="b"/>
              <a:pathLst>
                <a:path w="3412" h="741" extrusionOk="0">
                  <a:moveTo>
                    <a:pt x="2991" y="0"/>
                  </a:moveTo>
                  <a:cubicBezTo>
                    <a:pt x="2053" y="0"/>
                    <a:pt x="1117" y="128"/>
                    <a:pt x="211" y="377"/>
                  </a:cubicBezTo>
                  <a:cubicBezTo>
                    <a:pt x="0" y="435"/>
                    <a:pt x="69" y="741"/>
                    <a:pt x="259" y="741"/>
                  </a:cubicBezTo>
                  <a:cubicBezTo>
                    <a:pt x="276" y="741"/>
                    <a:pt x="293" y="739"/>
                    <a:pt x="312" y="734"/>
                  </a:cubicBezTo>
                  <a:cubicBezTo>
                    <a:pt x="1195" y="488"/>
                    <a:pt x="2105" y="367"/>
                    <a:pt x="3020" y="367"/>
                  </a:cubicBezTo>
                  <a:cubicBezTo>
                    <a:pt x="3072" y="367"/>
                    <a:pt x="3124" y="367"/>
                    <a:pt x="3176" y="368"/>
                  </a:cubicBezTo>
                  <a:cubicBezTo>
                    <a:pt x="3177" y="368"/>
                    <a:pt x="3179" y="368"/>
                    <a:pt x="3180" y="368"/>
                  </a:cubicBezTo>
                  <a:cubicBezTo>
                    <a:pt x="3411" y="368"/>
                    <a:pt x="3403" y="4"/>
                    <a:pt x="3166" y="2"/>
                  </a:cubicBezTo>
                  <a:cubicBezTo>
                    <a:pt x="3108" y="1"/>
                    <a:pt x="3050" y="0"/>
                    <a:pt x="29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4786025" y="2753075"/>
              <a:ext cx="123225" cy="51850"/>
            </a:xfrm>
            <a:custGeom>
              <a:avLst/>
              <a:gdLst/>
              <a:ahLst/>
              <a:cxnLst/>
              <a:rect l="l" t="t" r="r" b="b"/>
              <a:pathLst>
                <a:path w="4929" h="2074" extrusionOk="0">
                  <a:moveTo>
                    <a:pt x="4681" y="1"/>
                  </a:moveTo>
                  <a:cubicBezTo>
                    <a:pt x="4663" y="1"/>
                    <a:pt x="4643" y="4"/>
                    <a:pt x="4623" y="10"/>
                  </a:cubicBezTo>
                  <a:cubicBezTo>
                    <a:pt x="3427" y="376"/>
                    <a:pt x="2250" y="804"/>
                    <a:pt x="1098" y="1297"/>
                  </a:cubicBezTo>
                  <a:cubicBezTo>
                    <a:pt x="768" y="1437"/>
                    <a:pt x="436" y="1581"/>
                    <a:pt x="111" y="1733"/>
                  </a:cubicBezTo>
                  <a:cubicBezTo>
                    <a:pt x="22" y="1774"/>
                    <a:pt x="0" y="1906"/>
                    <a:pt x="46" y="1986"/>
                  </a:cubicBezTo>
                  <a:cubicBezTo>
                    <a:pt x="83" y="2047"/>
                    <a:pt x="141" y="2074"/>
                    <a:pt x="201" y="2074"/>
                  </a:cubicBezTo>
                  <a:cubicBezTo>
                    <a:pt x="234" y="2074"/>
                    <a:pt x="267" y="2066"/>
                    <a:pt x="298" y="2051"/>
                  </a:cubicBezTo>
                  <a:cubicBezTo>
                    <a:pt x="1415" y="1536"/>
                    <a:pt x="2558" y="1078"/>
                    <a:pt x="3726" y="686"/>
                  </a:cubicBezTo>
                  <a:cubicBezTo>
                    <a:pt x="4055" y="575"/>
                    <a:pt x="4390" y="465"/>
                    <a:pt x="4724" y="364"/>
                  </a:cubicBezTo>
                  <a:cubicBezTo>
                    <a:pt x="4928" y="300"/>
                    <a:pt x="4865" y="1"/>
                    <a:pt x="46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4836200" y="2713000"/>
              <a:ext cx="101850" cy="42325"/>
            </a:xfrm>
            <a:custGeom>
              <a:avLst/>
              <a:gdLst/>
              <a:ahLst/>
              <a:cxnLst/>
              <a:rect l="l" t="t" r="r" b="b"/>
              <a:pathLst>
                <a:path w="4074" h="1693" extrusionOk="0">
                  <a:moveTo>
                    <a:pt x="3817" y="0"/>
                  </a:moveTo>
                  <a:cubicBezTo>
                    <a:pt x="3800" y="0"/>
                    <a:pt x="3783" y="2"/>
                    <a:pt x="3764" y="8"/>
                  </a:cubicBezTo>
                  <a:cubicBezTo>
                    <a:pt x="2515" y="364"/>
                    <a:pt x="1293" y="814"/>
                    <a:pt x="111" y="1353"/>
                  </a:cubicBezTo>
                  <a:cubicBezTo>
                    <a:pt x="22" y="1396"/>
                    <a:pt x="0" y="1524"/>
                    <a:pt x="46" y="1606"/>
                  </a:cubicBezTo>
                  <a:cubicBezTo>
                    <a:pt x="81" y="1666"/>
                    <a:pt x="137" y="1692"/>
                    <a:pt x="197" y="1692"/>
                  </a:cubicBezTo>
                  <a:cubicBezTo>
                    <a:pt x="231" y="1692"/>
                    <a:pt x="266" y="1684"/>
                    <a:pt x="299" y="1668"/>
                  </a:cubicBezTo>
                  <a:cubicBezTo>
                    <a:pt x="1451" y="1143"/>
                    <a:pt x="2645" y="708"/>
                    <a:pt x="3865" y="364"/>
                  </a:cubicBezTo>
                  <a:cubicBezTo>
                    <a:pt x="4074" y="306"/>
                    <a:pt x="4007" y="0"/>
                    <a:pt x="3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4899725" y="2522500"/>
              <a:ext cx="48275" cy="60825"/>
            </a:xfrm>
            <a:custGeom>
              <a:avLst/>
              <a:gdLst/>
              <a:ahLst/>
              <a:cxnLst/>
              <a:rect l="l" t="t" r="r" b="b"/>
              <a:pathLst>
                <a:path w="1931" h="2433" extrusionOk="0">
                  <a:moveTo>
                    <a:pt x="1714" y="0"/>
                  </a:moveTo>
                  <a:cubicBezTo>
                    <a:pt x="1666" y="0"/>
                    <a:pt x="1619" y="20"/>
                    <a:pt x="1589" y="58"/>
                  </a:cubicBezTo>
                  <a:lnTo>
                    <a:pt x="73" y="2116"/>
                  </a:lnTo>
                  <a:cubicBezTo>
                    <a:pt x="18" y="2196"/>
                    <a:pt x="1" y="2301"/>
                    <a:pt x="80" y="2376"/>
                  </a:cubicBezTo>
                  <a:cubicBezTo>
                    <a:pt x="119" y="2413"/>
                    <a:pt x="169" y="2433"/>
                    <a:pt x="217" y="2433"/>
                  </a:cubicBezTo>
                  <a:cubicBezTo>
                    <a:pt x="265" y="2433"/>
                    <a:pt x="310" y="2413"/>
                    <a:pt x="338" y="2374"/>
                  </a:cubicBezTo>
                  <a:lnTo>
                    <a:pt x="1854" y="316"/>
                  </a:lnTo>
                  <a:cubicBezTo>
                    <a:pt x="1914" y="236"/>
                    <a:pt x="1931" y="131"/>
                    <a:pt x="1851" y="56"/>
                  </a:cubicBezTo>
                  <a:cubicBezTo>
                    <a:pt x="1812" y="19"/>
                    <a:pt x="1762" y="0"/>
                    <a:pt x="1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749000" y="2595225"/>
              <a:ext cx="135000" cy="97525"/>
            </a:xfrm>
            <a:custGeom>
              <a:avLst/>
              <a:gdLst/>
              <a:ahLst/>
              <a:cxnLst/>
              <a:rect l="l" t="t" r="r" b="b"/>
              <a:pathLst>
                <a:path w="5400" h="3901" extrusionOk="0">
                  <a:moveTo>
                    <a:pt x="5129" y="0"/>
                  </a:moveTo>
                  <a:cubicBezTo>
                    <a:pt x="5087" y="0"/>
                    <a:pt x="5043" y="16"/>
                    <a:pt x="5004" y="54"/>
                  </a:cubicBezTo>
                  <a:cubicBezTo>
                    <a:pt x="3895" y="1140"/>
                    <a:pt x="2663" y="2095"/>
                    <a:pt x="1337" y="2906"/>
                  </a:cubicBezTo>
                  <a:cubicBezTo>
                    <a:pt x="959" y="3135"/>
                    <a:pt x="571" y="3351"/>
                    <a:pt x="179" y="3561"/>
                  </a:cubicBezTo>
                  <a:cubicBezTo>
                    <a:pt x="1" y="3655"/>
                    <a:pt x="111" y="3900"/>
                    <a:pt x="277" y="3900"/>
                  </a:cubicBezTo>
                  <a:cubicBezTo>
                    <a:pt x="306" y="3900"/>
                    <a:pt x="336" y="3893"/>
                    <a:pt x="367" y="3876"/>
                  </a:cubicBezTo>
                  <a:cubicBezTo>
                    <a:pt x="1767" y="3140"/>
                    <a:pt x="3084" y="2244"/>
                    <a:pt x="4285" y="1212"/>
                  </a:cubicBezTo>
                  <a:cubicBezTo>
                    <a:pt x="4627" y="923"/>
                    <a:pt x="4952" y="622"/>
                    <a:pt x="5269" y="309"/>
                  </a:cubicBezTo>
                  <a:cubicBezTo>
                    <a:pt x="5399" y="181"/>
                    <a:pt x="5271" y="0"/>
                    <a:pt x="5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4821825" y="2571950"/>
              <a:ext cx="34675" cy="26575"/>
            </a:xfrm>
            <a:custGeom>
              <a:avLst/>
              <a:gdLst/>
              <a:ahLst/>
              <a:cxnLst/>
              <a:rect l="l" t="t" r="r" b="b"/>
              <a:pathLst>
                <a:path w="1387" h="1063" extrusionOk="0">
                  <a:moveTo>
                    <a:pt x="1183" y="1"/>
                  </a:moveTo>
                  <a:cubicBezTo>
                    <a:pt x="1161" y="1"/>
                    <a:pt x="1139" y="5"/>
                    <a:pt x="1117" y="13"/>
                  </a:cubicBezTo>
                  <a:cubicBezTo>
                    <a:pt x="684" y="145"/>
                    <a:pt x="311" y="422"/>
                    <a:pt x="55" y="795"/>
                  </a:cubicBezTo>
                  <a:cubicBezTo>
                    <a:pt x="0" y="872"/>
                    <a:pt x="46" y="1005"/>
                    <a:pt x="128" y="1045"/>
                  </a:cubicBezTo>
                  <a:cubicBezTo>
                    <a:pt x="152" y="1057"/>
                    <a:pt x="180" y="1063"/>
                    <a:pt x="207" y="1063"/>
                  </a:cubicBezTo>
                  <a:cubicBezTo>
                    <a:pt x="271" y="1063"/>
                    <a:pt x="338" y="1032"/>
                    <a:pt x="378" y="973"/>
                  </a:cubicBezTo>
                  <a:cubicBezTo>
                    <a:pt x="397" y="940"/>
                    <a:pt x="421" y="911"/>
                    <a:pt x="445" y="882"/>
                  </a:cubicBezTo>
                  <a:cubicBezTo>
                    <a:pt x="477" y="848"/>
                    <a:pt x="505" y="812"/>
                    <a:pt x="539" y="781"/>
                  </a:cubicBezTo>
                  <a:cubicBezTo>
                    <a:pt x="573" y="747"/>
                    <a:pt x="607" y="713"/>
                    <a:pt x="643" y="684"/>
                  </a:cubicBezTo>
                  <a:cubicBezTo>
                    <a:pt x="672" y="656"/>
                    <a:pt x="703" y="632"/>
                    <a:pt x="734" y="607"/>
                  </a:cubicBezTo>
                  <a:cubicBezTo>
                    <a:pt x="881" y="502"/>
                    <a:pt x="1042" y="417"/>
                    <a:pt x="1215" y="364"/>
                  </a:cubicBezTo>
                  <a:cubicBezTo>
                    <a:pt x="1321" y="345"/>
                    <a:pt x="1386" y="237"/>
                    <a:pt x="1357" y="133"/>
                  </a:cubicBezTo>
                  <a:cubicBezTo>
                    <a:pt x="1335" y="52"/>
                    <a:pt x="1262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729400" y="2615550"/>
              <a:ext cx="67775" cy="57025"/>
            </a:xfrm>
            <a:custGeom>
              <a:avLst/>
              <a:gdLst/>
              <a:ahLst/>
              <a:cxnLst/>
              <a:rect l="l" t="t" r="r" b="b"/>
              <a:pathLst>
                <a:path w="2711" h="2281" extrusionOk="0">
                  <a:moveTo>
                    <a:pt x="2508" y="1"/>
                  </a:moveTo>
                  <a:cubicBezTo>
                    <a:pt x="2459" y="1"/>
                    <a:pt x="2409" y="18"/>
                    <a:pt x="2371" y="50"/>
                  </a:cubicBezTo>
                  <a:lnTo>
                    <a:pt x="75" y="1973"/>
                  </a:lnTo>
                  <a:cubicBezTo>
                    <a:pt x="0" y="2035"/>
                    <a:pt x="15" y="2168"/>
                    <a:pt x="82" y="2230"/>
                  </a:cubicBezTo>
                  <a:cubicBezTo>
                    <a:pt x="117" y="2265"/>
                    <a:pt x="160" y="2281"/>
                    <a:pt x="203" y="2281"/>
                  </a:cubicBezTo>
                  <a:cubicBezTo>
                    <a:pt x="251" y="2281"/>
                    <a:pt x="300" y="2261"/>
                    <a:pt x="340" y="2228"/>
                  </a:cubicBezTo>
                  <a:lnTo>
                    <a:pt x="2636" y="305"/>
                  </a:lnTo>
                  <a:cubicBezTo>
                    <a:pt x="2710" y="242"/>
                    <a:pt x="2696" y="110"/>
                    <a:pt x="2631" y="48"/>
                  </a:cubicBezTo>
                  <a:cubicBezTo>
                    <a:pt x="2598" y="16"/>
                    <a:pt x="2553" y="1"/>
                    <a:pt x="2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4756625" y="2338675"/>
              <a:ext cx="26900" cy="63100"/>
            </a:xfrm>
            <a:custGeom>
              <a:avLst/>
              <a:gdLst/>
              <a:ahLst/>
              <a:cxnLst/>
              <a:rect l="l" t="t" r="r" b="b"/>
              <a:pathLst>
                <a:path w="1076" h="2524" extrusionOk="0">
                  <a:moveTo>
                    <a:pt x="854" y="1"/>
                  </a:moveTo>
                  <a:cubicBezTo>
                    <a:pt x="779" y="1"/>
                    <a:pt x="704" y="40"/>
                    <a:pt x="678" y="131"/>
                  </a:cubicBezTo>
                  <a:cubicBezTo>
                    <a:pt x="464" y="858"/>
                    <a:pt x="249" y="1580"/>
                    <a:pt x="40" y="2304"/>
                  </a:cubicBezTo>
                  <a:cubicBezTo>
                    <a:pt x="0" y="2438"/>
                    <a:pt x="109" y="2523"/>
                    <a:pt x="219" y="2523"/>
                  </a:cubicBezTo>
                  <a:cubicBezTo>
                    <a:pt x="294" y="2523"/>
                    <a:pt x="370" y="2483"/>
                    <a:pt x="399" y="2391"/>
                  </a:cubicBezTo>
                  <a:lnTo>
                    <a:pt x="1036" y="220"/>
                  </a:lnTo>
                  <a:cubicBezTo>
                    <a:pt x="1075" y="86"/>
                    <a:pt x="964" y="1"/>
                    <a:pt x="8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4652450" y="2441350"/>
              <a:ext cx="92275" cy="141625"/>
            </a:xfrm>
            <a:custGeom>
              <a:avLst/>
              <a:gdLst/>
              <a:ahLst/>
              <a:cxnLst/>
              <a:rect l="l" t="t" r="r" b="b"/>
              <a:pathLst>
                <a:path w="3691" h="5665" extrusionOk="0">
                  <a:moveTo>
                    <a:pt x="3443" y="1"/>
                  </a:moveTo>
                  <a:cubicBezTo>
                    <a:pt x="3386" y="1"/>
                    <a:pt x="3331" y="29"/>
                    <a:pt x="3297" y="99"/>
                  </a:cubicBezTo>
                  <a:cubicBezTo>
                    <a:pt x="2611" y="1552"/>
                    <a:pt x="1803" y="2943"/>
                    <a:pt x="879" y="4260"/>
                  </a:cubicBezTo>
                  <a:cubicBezTo>
                    <a:pt x="621" y="4628"/>
                    <a:pt x="349" y="4994"/>
                    <a:pt x="72" y="5348"/>
                  </a:cubicBezTo>
                  <a:cubicBezTo>
                    <a:pt x="10" y="5427"/>
                    <a:pt x="0" y="5533"/>
                    <a:pt x="77" y="5610"/>
                  </a:cubicBezTo>
                  <a:cubicBezTo>
                    <a:pt x="113" y="5646"/>
                    <a:pt x="161" y="5664"/>
                    <a:pt x="207" y="5664"/>
                  </a:cubicBezTo>
                  <a:cubicBezTo>
                    <a:pt x="257" y="5664"/>
                    <a:pt x="305" y="5644"/>
                    <a:pt x="337" y="5603"/>
                  </a:cubicBezTo>
                  <a:cubicBezTo>
                    <a:pt x="1343" y="4315"/>
                    <a:pt x="2236" y="2943"/>
                    <a:pt x="3006" y="1499"/>
                  </a:cubicBezTo>
                  <a:cubicBezTo>
                    <a:pt x="3223" y="1097"/>
                    <a:pt x="3427" y="688"/>
                    <a:pt x="3622" y="272"/>
                  </a:cubicBezTo>
                  <a:cubicBezTo>
                    <a:pt x="3691" y="130"/>
                    <a:pt x="3564" y="1"/>
                    <a:pt x="34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4695925" y="2290025"/>
              <a:ext cx="35550" cy="42375"/>
            </a:xfrm>
            <a:custGeom>
              <a:avLst/>
              <a:gdLst/>
              <a:ahLst/>
              <a:cxnLst/>
              <a:rect l="l" t="t" r="r" b="b"/>
              <a:pathLst>
                <a:path w="1422" h="1695" extrusionOk="0">
                  <a:moveTo>
                    <a:pt x="1174" y="1"/>
                  </a:moveTo>
                  <a:cubicBezTo>
                    <a:pt x="1116" y="1"/>
                    <a:pt x="1059" y="29"/>
                    <a:pt x="1024" y="96"/>
                  </a:cubicBezTo>
                  <a:cubicBezTo>
                    <a:pt x="774" y="558"/>
                    <a:pt x="473" y="989"/>
                    <a:pt x="122" y="1379"/>
                  </a:cubicBezTo>
                  <a:cubicBezTo>
                    <a:pt x="0" y="1514"/>
                    <a:pt x="126" y="1694"/>
                    <a:pt x="264" y="1694"/>
                  </a:cubicBezTo>
                  <a:cubicBezTo>
                    <a:pt x="306" y="1694"/>
                    <a:pt x="349" y="1677"/>
                    <a:pt x="386" y="1637"/>
                  </a:cubicBezTo>
                  <a:cubicBezTo>
                    <a:pt x="759" y="1220"/>
                    <a:pt x="1082" y="763"/>
                    <a:pt x="1347" y="270"/>
                  </a:cubicBezTo>
                  <a:cubicBezTo>
                    <a:pt x="1422" y="129"/>
                    <a:pt x="1296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4578675" y="2375625"/>
              <a:ext cx="89725" cy="148350"/>
            </a:xfrm>
            <a:custGeom>
              <a:avLst/>
              <a:gdLst/>
              <a:ahLst/>
              <a:cxnLst/>
              <a:rect l="l" t="t" r="r" b="b"/>
              <a:pathLst>
                <a:path w="3589" h="5934" extrusionOk="0">
                  <a:moveTo>
                    <a:pt x="3379" y="1"/>
                  </a:moveTo>
                  <a:cubicBezTo>
                    <a:pt x="3330" y="1"/>
                    <a:pt x="3282" y="20"/>
                    <a:pt x="3252" y="59"/>
                  </a:cubicBezTo>
                  <a:cubicBezTo>
                    <a:pt x="2236" y="1402"/>
                    <a:pt x="1356" y="2841"/>
                    <a:pt x="621" y="4357"/>
                  </a:cubicBezTo>
                  <a:cubicBezTo>
                    <a:pt x="412" y="4785"/>
                    <a:pt x="220" y="5219"/>
                    <a:pt x="37" y="5657"/>
                  </a:cubicBezTo>
                  <a:cubicBezTo>
                    <a:pt x="1" y="5748"/>
                    <a:pt x="20" y="5854"/>
                    <a:pt x="111" y="5907"/>
                  </a:cubicBezTo>
                  <a:cubicBezTo>
                    <a:pt x="141" y="5925"/>
                    <a:pt x="174" y="5933"/>
                    <a:pt x="206" y="5933"/>
                  </a:cubicBezTo>
                  <a:cubicBezTo>
                    <a:pt x="273" y="5933"/>
                    <a:pt x="335" y="5896"/>
                    <a:pt x="362" y="5832"/>
                  </a:cubicBezTo>
                  <a:cubicBezTo>
                    <a:pt x="997" y="4297"/>
                    <a:pt x="1784" y="2829"/>
                    <a:pt x="2711" y="1450"/>
                  </a:cubicBezTo>
                  <a:cubicBezTo>
                    <a:pt x="2970" y="1065"/>
                    <a:pt x="3238" y="684"/>
                    <a:pt x="3517" y="314"/>
                  </a:cubicBezTo>
                  <a:cubicBezTo>
                    <a:pt x="3577" y="237"/>
                    <a:pt x="3589" y="131"/>
                    <a:pt x="3514" y="56"/>
                  </a:cubicBezTo>
                  <a:cubicBezTo>
                    <a:pt x="3477" y="19"/>
                    <a:pt x="3427" y="1"/>
                    <a:pt x="3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4554275" y="2415275"/>
              <a:ext cx="58725" cy="89050"/>
            </a:xfrm>
            <a:custGeom>
              <a:avLst/>
              <a:gdLst/>
              <a:ahLst/>
              <a:cxnLst/>
              <a:rect l="l" t="t" r="r" b="b"/>
              <a:pathLst>
                <a:path w="2349" h="3562" extrusionOk="0">
                  <a:moveTo>
                    <a:pt x="2143" y="0"/>
                  </a:moveTo>
                  <a:cubicBezTo>
                    <a:pt x="2078" y="0"/>
                    <a:pt x="2010" y="35"/>
                    <a:pt x="1973" y="92"/>
                  </a:cubicBezTo>
                  <a:cubicBezTo>
                    <a:pt x="1287" y="1127"/>
                    <a:pt x="654" y="2193"/>
                    <a:pt x="74" y="3293"/>
                  </a:cubicBezTo>
                  <a:cubicBezTo>
                    <a:pt x="0" y="3434"/>
                    <a:pt x="126" y="3562"/>
                    <a:pt x="249" y="3562"/>
                  </a:cubicBezTo>
                  <a:cubicBezTo>
                    <a:pt x="307" y="3562"/>
                    <a:pt x="364" y="3534"/>
                    <a:pt x="399" y="3467"/>
                  </a:cubicBezTo>
                  <a:cubicBezTo>
                    <a:pt x="977" y="2371"/>
                    <a:pt x="1612" y="1303"/>
                    <a:pt x="2295" y="268"/>
                  </a:cubicBezTo>
                  <a:cubicBezTo>
                    <a:pt x="2348" y="184"/>
                    <a:pt x="2303" y="63"/>
                    <a:pt x="2223" y="20"/>
                  </a:cubicBezTo>
                  <a:cubicBezTo>
                    <a:pt x="2199" y="6"/>
                    <a:pt x="2171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4490175" y="2936000"/>
              <a:ext cx="23975" cy="90875"/>
            </a:xfrm>
            <a:custGeom>
              <a:avLst/>
              <a:gdLst/>
              <a:ahLst/>
              <a:cxnLst/>
              <a:rect l="l" t="t" r="r" b="b"/>
              <a:pathLst>
                <a:path w="959" h="3635" extrusionOk="0">
                  <a:moveTo>
                    <a:pt x="200" y="0"/>
                  </a:moveTo>
                  <a:cubicBezTo>
                    <a:pt x="167" y="0"/>
                    <a:pt x="135" y="8"/>
                    <a:pt x="109" y="24"/>
                  </a:cubicBezTo>
                  <a:cubicBezTo>
                    <a:pt x="29" y="69"/>
                    <a:pt x="0" y="185"/>
                    <a:pt x="41" y="276"/>
                  </a:cubicBezTo>
                  <a:cubicBezTo>
                    <a:pt x="511" y="1249"/>
                    <a:pt x="571" y="2387"/>
                    <a:pt x="229" y="3407"/>
                  </a:cubicBezTo>
                  <a:cubicBezTo>
                    <a:pt x="198" y="3501"/>
                    <a:pt x="275" y="3610"/>
                    <a:pt x="364" y="3631"/>
                  </a:cubicBezTo>
                  <a:cubicBezTo>
                    <a:pt x="375" y="3634"/>
                    <a:pt x="386" y="3635"/>
                    <a:pt x="397" y="3635"/>
                  </a:cubicBezTo>
                  <a:cubicBezTo>
                    <a:pt x="478" y="3635"/>
                    <a:pt x="558" y="3576"/>
                    <a:pt x="585" y="3494"/>
                  </a:cubicBezTo>
                  <a:cubicBezTo>
                    <a:pt x="958" y="2382"/>
                    <a:pt x="869" y="1143"/>
                    <a:pt x="356" y="89"/>
                  </a:cubicBezTo>
                  <a:cubicBezTo>
                    <a:pt x="329" y="30"/>
                    <a:pt x="264" y="0"/>
                    <a:pt x="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7550" y="3060475"/>
              <a:ext cx="33250" cy="44025"/>
            </a:xfrm>
            <a:custGeom>
              <a:avLst/>
              <a:gdLst/>
              <a:ahLst/>
              <a:cxnLst/>
              <a:rect l="l" t="t" r="r" b="b"/>
              <a:pathLst>
                <a:path w="1330" h="1761" extrusionOk="0">
                  <a:moveTo>
                    <a:pt x="1123" y="0"/>
                  </a:moveTo>
                  <a:cubicBezTo>
                    <a:pt x="1039" y="0"/>
                    <a:pt x="965" y="57"/>
                    <a:pt x="942" y="140"/>
                  </a:cubicBezTo>
                  <a:cubicBezTo>
                    <a:pt x="788" y="638"/>
                    <a:pt x="509" y="1088"/>
                    <a:pt x="131" y="1446"/>
                  </a:cubicBezTo>
                  <a:cubicBezTo>
                    <a:pt x="0" y="1580"/>
                    <a:pt x="124" y="1761"/>
                    <a:pt x="265" y="1761"/>
                  </a:cubicBezTo>
                  <a:cubicBezTo>
                    <a:pt x="309" y="1761"/>
                    <a:pt x="355" y="1743"/>
                    <a:pt x="396" y="1702"/>
                  </a:cubicBezTo>
                  <a:cubicBezTo>
                    <a:pt x="819" y="1297"/>
                    <a:pt x="1130" y="789"/>
                    <a:pt x="1298" y="229"/>
                  </a:cubicBezTo>
                  <a:cubicBezTo>
                    <a:pt x="1329" y="132"/>
                    <a:pt x="1257" y="29"/>
                    <a:pt x="1163" y="5"/>
                  </a:cubicBezTo>
                  <a:cubicBezTo>
                    <a:pt x="1150" y="2"/>
                    <a:pt x="1136" y="0"/>
                    <a:pt x="1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320325" y="2850225"/>
              <a:ext cx="84075" cy="40050"/>
            </a:xfrm>
            <a:custGeom>
              <a:avLst/>
              <a:gdLst/>
              <a:ahLst/>
              <a:cxnLst/>
              <a:rect l="l" t="t" r="r" b="b"/>
              <a:pathLst>
                <a:path w="3363" h="1602" extrusionOk="0">
                  <a:moveTo>
                    <a:pt x="3142" y="0"/>
                  </a:moveTo>
                  <a:cubicBezTo>
                    <a:pt x="3136" y="0"/>
                    <a:pt x="3130" y="1"/>
                    <a:pt x="3124" y="1"/>
                  </a:cubicBezTo>
                  <a:cubicBezTo>
                    <a:pt x="1993" y="83"/>
                    <a:pt x="922" y="538"/>
                    <a:pt x="77" y="1291"/>
                  </a:cubicBezTo>
                  <a:cubicBezTo>
                    <a:pt x="0" y="1358"/>
                    <a:pt x="12" y="1486"/>
                    <a:pt x="80" y="1551"/>
                  </a:cubicBezTo>
                  <a:cubicBezTo>
                    <a:pt x="116" y="1586"/>
                    <a:pt x="159" y="1602"/>
                    <a:pt x="203" y="1602"/>
                  </a:cubicBezTo>
                  <a:cubicBezTo>
                    <a:pt x="252" y="1602"/>
                    <a:pt x="301" y="1582"/>
                    <a:pt x="342" y="1546"/>
                  </a:cubicBezTo>
                  <a:cubicBezTo>
                    <a:pt x="1117" y="858"/>
                    <a:pt x="2096" y="444"/>
                    <a:pt x="3129" y="367"/>
                  </a:cubicBezTo>
                  <a:cubicBezTo>
                    <a:pt x="3359" y="350"/>
                    <a:pt x="3362" y="0"/>
                    <a:pt x="31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4250450" y="2906075"/>
              <a:ext cx="48150" cy="34775"/>
            </a:xfrm>
            <a:custGeom>
              <a:avLst/>
              <a:gdLst/>
              <a:ahLst/>
              <a:cxnLst/>
              <a:rect l="l" t="t" r="r" b="b"/>
              <a:pathLst>
                <a:path w="1926" h="1391" extrusionOk="0">
                  <a:moveTo>
                    <a:pt x="1657" y="0"/>
                  </a:moveTo>
                  <a:cubicBezTo>
                    <a:pt x="1628" y="0"/>
                    <a:pt x="1597" y="8"/>
                    <a:pt x="1565" y="27"/>
                  </a:cubicBezTo>
                  <a:cubicBezTo>
                    <a:pt x="1041" y="335"/>
                    <a:pt x="542" y="689"/>
                    <a:pt x="76" y="1079"/>
                  </a:cubicBezTo>
                  <a:cubicBezTo>
                    <a:pt x="1" y="1141"/>
                    <a:pt x="15" y="1274"/>
                    <a:pt x="83" y="1341"/>
                  </a:cubicBezTo>
                  <a:cubicBezTo>
                    <a:pt x="118" y="1375"/>
                    <a:pt x="159" y="1390"/>
                    <a:pt x="201" y="1390"/>
                  </a:cubicBezTo>
                  <a:cubicBezTo>
                    <a:pt x="250" y="1390"/>
                    <a:pt x="300" y="1369"/>
                    <a:pt x="340" y="1334"/>
                  </a:cubicBezTo>
                  <a:cubicBezTo>
                    <a:pt x="783" y="966"/>
                    <a:pt x="1255" y="636"/>
                    <a:pt x="1753" y="345"/>
                  </a:cubicBezTo>
                  <a:cubicBezTo>
                    <a:pt x="1926" y="243"/>
                    <a:pt x="1817" y="0"/>
                    <a:pt x="16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268275" y="2851300"/>
              <a:ext cx="60000" cy="40225"/>
            </a:xfrm>
            <a:custGeom>
              <a:avLst/>
              <a:gdLst/>
              <a:ahLst/>
              <a:cxnLst/>
              <a:rect l="l" t="t" r="r" b="b"/>
              <a:pathLst>
                <a:path w="2400" h="1609" extrusionOk="0">
                  <a:moveTo>
                    <a:pt x="2193" y="0"/>
                  </a:moveTo>
                  <a:cubicBezTo>
                    <a:pt x="2163" y="0"/>
                    <a:pt x="2131" y="6"/>
                    <a:pt x="2101" y="18"/>
                  </a:cubicBezTo>
                  <a:cubicBezTo>
                    <a:pt x="1377" y="331"/>
                    <a:pt x="713" y="764"/>
                    <a:pt x="138" y="1303"/>
                  </a:cubicBezTo>
                  <a:cubicBezTo>
                    <a:pt x="1" y="1427"/>
                    <a:pt x="131" y="1609"/>
                    <a:pt x="278" y="1609"/>
                  </a:cubicBezTo>
                  <a:cubicBezTo>
                    <a:pt x="320" y="1609"/>
                    <a:pt x="363" y="1594"/>
                    <a:pt x="402" y="1558"/>
                  </a:cubicBezTo>
                  <a:cubicBezTo>
                    <a:pt x="956" y="1046"/>
                    <a:pt x="1594" y="632"/>
                    <a:pt x="2287" y="333"/>
                  </a:cubicBezTo>
                  <a:cubicBezTo>
                    <a:pt x="2381" y="295"/>
                    <a:pt x="2400" y="160"/>
                    <a:pt x="2354" y="81"/>
                  </a:cubicBezTo>
                  <a:cubicBezTo>
                    <a:pt x="2323" y="28"/>
                    <a:pt x="2260" y="0"/>
                    <a:pt x="2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663525" y="3055575"/>
              <a:ext cx="27750" cy="128075"/>
            </a:xfrm>
            <a:custGeom>
              <a:avLst/>
              <a:gdLst/>
              <a:ahLst/>
              <a:cxnLst/>
              <a:rect l="l" t="t" r="r" b="b"/>
              <a:pathLst>
                <a:path w="1110" h="5123" extrusionOk="0">
                  <a:moveTo>
                    <a:pt x="208" y="0"/>
                  </a:moveTo>
                  <a:cubicBezTo>
                    <a:pt x="193" y="0"/>
                    <a:pt x="178" y="2"/>
                    <a:pt x="164" y="6"/>
                  </a:cubicBezTo>
                  <a:cubicBezTo>
                    <a:pt x="70" y="32"/>
                    <a:pt x="0" y="141"/>
                    <a:pt x="34" y="235"/>
                  </a:cubicBezTo>
                  <a:cubicBezTo>
                    <a:pt x="455" y="1404"/>
                    <a:pt x="671" y="2636"/>
                    <a:pt x="671" y="3881"/>
                  </a:cubicBezTo>
                  <a:cubicBezTo>
                    <a:pt x="671" y="4235"/>
                    <a:pt x="652" y="4588"/>
                    <a:pt x="621" y="4942"/>
                  </a:cubicBezTo>
                  <a:cubicBezTo>
                    <a:pt x="611" y="5038"/>
                    <a:pt x="717" y="5123"/>
                    <a:pt x="806" y="5123"/>
                  </a:cubicBezTo>
                  <a:cubicBezTo>
                    <a:pt x="898" y="5123"/>
                    <a:pt x="977" y="5034"/>
                    <a:pt x="987" y="4932"/>
                  </a:cubicBezTo>
                  <a:cubicBezTo>
                    <a:pt x="1110" y="3669"/>
                    <a:pt x="1013" y="2393"/>
                    <a:pt x="700" y="1164"/>
                  </a:cubicBezTo>
                  <a:cubicBezTo>
                    <a:pt x="614" y="815"/>
                    <a:pt x="508" y="473"/>
                    <a:pt x="387" y="136"/>
                  </a:cubicBezTo>
                  <a:cubicBezTo>
                    <a:pt x="363" y="54"/>
                    <a:pt x="289" y="0"/>
                    <a:pt x="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4635900" y="30135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extrusionOk="0">
                  <a:moveTo>
                    <a:pt x="203" y="0"/>
                  </a:moveTo>
                  <a:cubicBezTo>
                    <a:pt x="151" y="0"/>
                    <a:pt x="98" y="20"/>
                    <a:pt x="65" y="55"/>
                  </a:cubicBezTo>
                  <a:cubicBezTo>
                    <a:pt x="0" y="125"/>
                    <a:pt x="5" y="236"/>
                    <a:pt x="70" y="315"/>
                  </a:cubicBezTo>
                  <a:lnTo>
                    <a:pt x="638" y="982"/>
                  </a:lnTo>
                  <a:cubicBezTo>
                    <a:pt x="670" y="1018"/>
                    <a:pt x="717" y="1035"/>
                    <a:pt x="765" y="1035"/>
                  </a:cubicBezTo>
                  <a:cubicBezTo>
                    <a:pt x="817" y="1035"/>
                    <a:pt x="868" y="1015"/>
                    <a:pt x="900" y="979"/>
                  </a:cubicBezTo>
                  <a:cubicBezTo>
                    <a:pt x="968" y="905"/>
                    <a:pt x="965" y="789"/>
                    <a:pt x="893" y="717"/>
                  </a:cubicBezTo>
                  <a:lnTo>
                    <a:pt x="325" y="50"/>
                  </a:lnTo>
                  <a:cubicBezTo>
                    <a:pt x="296" y="16"/>
                    <a:pt x="250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612550" y="3022025"/>
              <a:ext cx="35650" cy="74150"/>
            </a:xfrm>
            <a:custGeom>
              <a:avLst/>
              <a:gdLst/>
              <a:ahLst/>
              <a:cxnLst/>
              <a:rect l="l" t="t" r="r" b="b"/>
              <a:pathLst>
                <a:path w="1426" h="2966" extrusionOk="0">
                  <a:moveTo>
                    <a:pt x="211" y="1"/>
                  </a:moveTo>
                  <a:cubicBezTo>
                    <a:pt x="180" y="1"/>
                    <a:pt x="149" y="8"/>
                    <a:pt x="121" y="24"/>
                  </a:cubicBezTo>
                  <a:cubicBezTo>
                    <a:pt x="39" y="72"/>
                    <a:pt x="1" y="195"/>
                    <a:pt x="53" y="277"/>
                  </a:cubicBezTo>
                  <a:cubicBezTo>
                    <a:pt x="571" y="1025"/>
                    <a:pt x="910" y="1885"/>
                    <a:pt x="1043" y="2785"/>
                  </a:cubicBezTo>
                  <a:cubicBezTo>
                    <a:pt x="1059" y="2881"/>
                    <a:pt x="1122" y="2965"/>
                    <a:pt x="1230" y="2965"/>
                  </a:cubicBezTo>
                  <a:cubicBezTo>
                    <a:pt x="1339" y="2965"/>
                    <a:pt x="1425" y="2876"/>
                    <a:pt x="1411" y="2780"/>
                  </a:cubicBezTo>
                  <a:cubicBezTo>
                    <a:pt x="1276" y="1815"/>
                    <a:pt x="920" y="895"/>
                    <a:pt x="374" y="89"/>
                  </a:cubicBezTo>
                  <a:cubicBezTo>
                    <a:pt x="336" y="33"/>
                    <a:pt x="274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848775" y="3107425"/>
              <a:ext cx="47850" cy="69025"/>
            </a:xfrm>
            <a:custGeom>
              <a:avLst/>
              <a:gdLst/>
              <a:ahLst/>
              <a:cxnLst/>
              <a:rect l="l" t="t" r="r" b="b"/>
              <a:pathLst>
                <a:path w="1914" h="2761" extrusionOk="0">
                  <a:moveTo>
                    <a:pt x="213" y="1"/>
                  </a:moveTo>
                  <a:cubicBezTo>
                    <a:pt x="184" y="1"/>
                    <a:pt x="155" y="8"/>
                    <a:pt x="125" y="26"/>
                  </a:cubicBezTo>
                  <a:cubicBezTo>
                    <a:pt x="34" y="79"/>
                    <a:pt x="0" y="199"/>
                    <a:pt x="63" y="278"/>
                  </a:cubicBezTo>
                  <a:cubicBezTo>
                    <a:pt x="648" y="1017"/>
                    <a:pt x="1146" y="1821"/>
                    <a:pt x="1553" y="2673"/>
                  </a:cubicBezTo>
                  <a:cubicBezTo>
                    <a:pt x="1580" y="2730"/>
                    <a:pt x="1645" y="2760"/>
                    <a:pt x="1710" y="2760"/>
                  </a:cubicBezTo>
                  <a:cubicBezTo>
                    <a:pt x="1744" y="2760"/>
                    <a:pt x="1777" y="2752"/>
                    <a:pt x="1805" y="2736"/>
                  </a:cubicBezTo>
                  <a:cubicBezTo>
                    <a:pt x="1885" y="2688"/>
                    <a:pt x="1914" y="2574"/>
                    <a:pt x="1868" y="2483"/>
                  </a:cubicBezTo>
                  <a:cubicBezTo>
                    <a:pt x="1464" y="1633"/>
                    <a:pt x="963" y="830"/>
                    <a:pt x="378" y="91"/>
                  </a:cubicBezTo>
                  <a:cubicBezTo>
                    <a:pt x="335" y="38"/>
                    <a:pt x="27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55800" y="3005700"/>
              <a:ext cx="76275" cy="71875"/>
            </a:xfrm>
            <a:custGeom>
              <a:avLst/>
              <a:gdLst/>
              <a:ahLst/>
              <a:cxnLst/>
              <a:rect l="l" t="t" r="r" b="b"/>
              <a:pathLst>
                <a:path w="3051" h="2875" extrusionOk="0">
                  <a:moveTo>
                    <a:pt x="218" y="1"/>
                  </a:moveTo>
                  <a:cubicBezTo>
                    <a:pt x="151" y="1"/>
                    <a:pt x="83" y="40"/>
                    <a:pt x="51" y="97"/>
                  </a:cubicBezTo>
                  <a:cubicBezTo>
                    <a:pt x="1" y="189"/>
                    <a:pt x="39" y="292"/>
                    <a:pt x="124" y="345"/>
                  </a:cubicBezTo>
                  <a:cubicBezTo>
                    <a:pt x="1125" y="985"/>
                    <a:pt x="1991" y="1813"/>
                    <a:pt x="2675" y="2786"/>
                  </a:cubicBezTo>
                  <a:cubicBezTo>
                    <a:pt x="2713" y="2840"/>
                    <a:pt x="2773" y="2875"/>
                    <a:pt x="2835" y="2875"/>
                  </a:cubicBezTo>
                  <a:cubicBezTo>
                    <a:pt x="2866" y="2875"/>
                    <a:pt x="2897" y="2866"/>
                    <a:pt x="2927" y="2848"/>
                  </a:cubicBezTo>
                  <a:cubicBezTo>
                    <a:pt x="3016" y="2795"/>
                    <a:pt x="3050" y="2680"/>
                    <a:pt x="2992" y="2600"/>
                  </a:cubicBezTo>
                  <a:cubicBezTo>
                    <a:pt x="2273" y="1573"/>
                    <a:pt x="1358" y="699"/>
                    <a:pt x="302" y="25"/>
                  </a:cubicBezTo>
                  <a:cubicBezTo>
                    <a:pt x="276" y="8"/>
                    <a:pt x="247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726925" y="3012525"/>
              <a:ext cx="69850" cy="68375"/>
            </a:xfrm>
            <a:custGeom>
              <a:avLst/>
              <a:gdLst/>
              <a:ahLst/>
              <a:cxnLst/>
              <a:rect l="l" t="t" r="r" b="b"/>
              <a:pathLst>
                <a:path w="2794" h="2735" extrusionOk="0">
                  <a:moveTo>
                    <a:pt x="223" y="1"/>
                  </a:moveTo>
                  <a:cubicBezTo>
                    <a:pt x="155" y="1"/>
                    <a:pt x="84" y="43"/>
                    <a:pt x="54" y="101"/>
                  </a:cubicBezTo>
                  <a:cubicBezTo>
                    <a:pt x="1" y="192"/>
                    <a:pt x="46" y="294"/>
                    <a:pt x="126" y="349"/>
                  </a:cubicBezTo>
                  <a:cubicBezTo>
                    <a:pt x="1014" y="970"/>
                    <a:pt x="1782" y="1752"/>
                    <a:pt x="2386" y="2652"/>
                  </a:cubicBezTo>
                  <a:cubicBezTo>
                    <a:pt x="2425" y="2710"/>
                    <a:pt x="2481" y="2734"/>
                    <a:pt x="2536" y="2734"/>
                  </a:cubicBezTo>
                  <a:cubicBezTo>
                    <a:pt x="2666" y="2734"/>
                    <a:pt x="2794" y="2601"/>
                    <a:pt x="2701" y="2464"/>
                  </a:cubicBezTo>
                  <a:cubicBezTo>
                    <a:pt x="2061" y="1509"/>
                    <a:pt x="1247" y="683"/>
                    <a:pt x="304" y="24"/>
                  </a:cubicBezTo>
                  <a:cubicBezTo>
                    <a:pt x="279" y="8"/>
                    <a:pt x="252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448775" y="2445075"/>
              <a:ext cx="11575" cy="54050"/>
            </a:xfrm>
            <a:custGeom>
              <a:avLst/>
              <a:gdLst/>
              <a:ahLst/>
              <a:cxnLst/>
              <a:rect l="l" t="t" r="r" b="b"/>
              <a:pathLst>
                <a:path w="463" h="2162" extrusionOk="0">
                  <a:moveTo>
                    <a:pt x="198" y="0"/>
                  </a:moveTo>
                  <a:cubicBezTo>
                    <a:pt x="92" y="0"/>
                    <a:pt x="0" y="92"/>
                    <a:pt x="17" y="190"/>
                  </a:cubicBezTo>
                  <a:cubicBezTo>
                    <a:pt x="92" y="785"/>
                    <a:pt x="94" y="1384"/>
                    <a:pt x="29" y="1981"/>
                  </a:cubicBezTo>
                  <a:cubicBezTo>
                    <a:pt x="20" y="2075"/>
                    <a:pt x="126" y="2161"/>
                    <a:pt x="215" y="2161"/>
                  </a:cubicBezTo>
                  <a:cubicBezTo>
                    <a:pt x="306" y="2161"/>
                    <a:pt x="386" y="2070"/>
                    <a:pt x="398" y="1971"/>
                  </a:cubicBezTo>
                  <a:cubicBezTo>
                    <a:pt x="463" y="1374"/>
                    <a:pt x="458" y="775"/>
                    <a:pt x="383" y="181"/>
                  </a:cubicBezTo>
                  <a:cubicBezTo>
                    <a:pt x="371" y="84"/>
                    <a:pt x="301" y="0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415250" y="2289825"/>
              <a:ext cx="37825" cy="121150"/>
            </a:xfrm>
            <a:custGeom>
              <a:avLst/>
              <a:gdLst/>
              <a:ahLst/>
              <a:cxnLst/>
              <a:rect l="l" t="t" r="r" b="b"/>
              <a:pathLst>
                <a:path w="1513" h="4846" extrusionOk="0">
                  <a:moveTo>
                    <a:pt x="213" y="0"/>
                  </a:moveTo>
                  <a:cubicBezTo>
                    <a:pt x="197" y="0"/>
                    <a:pt x="180" y="3"/>
                    <a:pt x="162" y="8"/>
                  </a:cubicBezTo>
                  <a:cubicBezTo>
                    <a:pt x="61" y="37"/>
                    <a:pt x="1" y="140"/>
                    <a:pt x="37" y="232"/>
                  </a:cubicBezTo>
                  <a:cubicBezTo>
                    <a:pt x="470" y="1341"/>
                    <a:pt x="790" y="2489"/>
                    <a:pt x="993" y="3661"/>
                  </a:cubicBezTo>
                  <a:cubicBezTo>
                    <a:pt x="1050" y="3996"/>
                    <a:pt x="1098" y="4331"/>
                    <a:pt x="1135" y="4665"/>
                  </a:cubicBezTo>
                  <a:cubicBezTo>
                    <a:pt x="1147" y="4764"/>
                    <a:pt x="1216" y="4846"/>
                    <a:pt x="1322" y="4846"/>
                  </a:cubicBezTo>
                  <a:cubicBezTo>
                    <a:pt x="1426" y="4846"/>
                    <a:pt x="1512" y="4757"/>
                    <a:pt x="1503" y="4658"/>
                  </a:cubicBezTo>
                  <a:cubicBezTo>
                    <a:pt x="1370" y="3450"/>
                    <a:pt x="1113" y="2256"/>
                    <a:pt x="737" y="1098"/>
                  </a:cubicBezTo>
                  <a:cubicBezTo>
                    <a:pt x="629" y="773"/>
                    <a:pt x="516" y="453"/>
                    <a:pt x="388" y="133"/>
                  </a:cubicBezTo>
                  <a:cubicBezTo>
                    <a:pt x="358" y="59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50225" y="2353675"/>
              <a:ext cx="46700" cy="152650"/>
            </a:xfrm>
            <a:custGeom>
              <a:avLst/>
              <a:gdLst/>
              <a:ahLst/>
              <a:cxnLst/>
              <a:rect l="l" t="t" r="r" b="b"/>
              <a:pathLst>
                <a:path w="1868" h="6106" extrusionOk="0">
                  <a:moveTo>
                    <a:pt x="197" y="0"/>
                  </a:moveTo>
                  <a:cubicBezTo>
                    <a:pt x="196" y="0"/>
                    <a:pt x="194" y="0"/>
                    <a:pt x="193" y="0"/>
                  </a:cubicBezTo>
                  <a:cubicBezTo>
                    <a:pt x="87" y="5"/>
                    <a:pt x="0" y="89"/>
                    <a:pt x="12" y="188"/>
                  </a:cubicBezTo>
                  <a:cubicBezTo>
                    <a:pt x="200" y="1728"/>
                    <a:pt x="539" y="3249"/>
                    <a:pt x="1026" y="4725"/>
                  </a:cubicBezTo>
                  <a:cubicBezTo>
                    <a:pt x="1163" y="5144"/>
                    <a:pt x="1314" y="5560"/>
                    <a:pt x="1476" y="5969"/>
                  </a:cubicBezTo>
                  <a:cubicBezTo>
                    <a:pt x="1506" y="6048"/>
                    <a:pt x="1574" y="6105"/>
                    <a:pt x="1655" y="6105"/>
                  </a:cubicBezTo>
                  <a:cubicBezTo>
                    <a:pt x="1670" y="6105"/>
                    <a:pt x="1686" y="6103"/>
                    <a:pt x="1702" y="6099"/>
                  </a:cubicBezTo>
                  <a:cubicBezTo>
                    <a:pt x="1805" y="6073"/>
                    <a:pt x="1868" y="5964"/>
                    <a:pt x="1829" y="5870"/>
                  </a:cubicBezTo>
                  <a:cubicBezTo>
                    <a:pt x="1266" y="4438"/>
                    <a:pt x="845" y="2958"/>
                    <a:pt x="571" y="1444"/>
                  </a:cubicBezTo>
                  <a:cubicBezTo>
                    <a:pt x="496" y="1028"/>
                    <a:pt x="431" y="607"/>
                    <a:pt x="378" y="181"/>
                  </a:cubicBezTo>
                  <a:cubicBezTo>
                    <a:pt x="366" y="84"/>
                    <a:pt x="298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341625" y="2260575"/>
              <a:ext cx="13375" cy="53750"/>
            </a:xfrm>
            <a:custGeom>
              <a:avLst/>
              <a:gdLst/>
              <a:ahLst/>
              <a:cxnLst/>
              <a:rect l="l" t="t" r="r" b="b"/>
              <a:pathLst>
                <a:path w="535" h="2150" extrusionOk="0">
                  <a:moveTo>
                    <a:pt x="186" y="0"/>
                  </a:moveTo>
                  <a:cubicBezTo>
                    <a:pt x="93" y="0"/>
                    <a:pt x="0" y="61"/>
                    <a:pt x="3" y="182"/>
                  </a:cubicBezTo>
                  <a:cubicBezTo>
                    <a:pt x="15" y="795"/>
                    <a:pt x="68" y="1409"/>
                    <a:pt x="166" y="2016"/>
                  </a:cubicBezTo>
                  <a:cubicBezTo>
                    <a:pt x="178" y="2100"/>
                    <a:pt x="266" y="2149"/>
                    <a:pt x="345" y="2149"/>
                  </a:cubicBezTo>
                  <a:cubicBezTo>
                    <a:pt x="360" y="2149"/>
                    <a:pt x="376" y="2147"/>
                    <a:pt x="390" y="2143"/>
                  </a:cubicBezTo>
                  <a:cubicBezTo>
                    <a:pt x="479" y="2119"/>
                    <a:pt x="534" y="2016"/>
                    <a:pt x="518" y="1917"/>
                  </a:cubicBezTo>
                  <a:cubicBezTo>
                    <a:pt x="429" y="1339"/>
                    <a:pt x="378" y="759"/>
                    <a:pt x="371" y="175"/>
                  </a:cubicBezTo>
                  <a:cubicBezTo>
                    <a:pt x="367" y="58"/>
                    <a:pt x="276" y="0"/>
                    <a:pt x="1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322250" y="2339825"/>
              <a:ext cx="22450" cy="87225"/>
            </a:xfrm>
            <a:custGeom>
              <a:avLst/>
              <a:gdLst/>
              <a:ahLst/>
              <a:cxnLst/>
              <a:rect l="l" t="t" r="r" b="b"/>
              <a:pathLst>
                <a:path w="898" h="3489" extrusionOk="0">
                  <a:moveTo>
                    <a:pt x="272" y="1"/>
                  </a:moveTo>
                  <a:cubicBezTo>
                    <a:pt x="181" y="1"/>
                    <a:pt x="101" y="90"/>
                    <a:pt x="92" y="189"/>
                  </a:cubicBezTo>
                  <a:cubicBezTo>
                    <a:pt x="0" y="1262"/>
                    <a:pt x="142" y="2340"/>
                    <a:pt x="510" y="3353"/>
                  </a:cubicBezTo>
                  <a:cubicBezTo>
                    <a:pt x="535" y="3436"/>
                    <a:pt x="611" y="3488"/>
                    <a:pt x="694" y="3488"/>
                  </a:cubicBezTo>
                  <a:cubicBezTo>
                    <a:pt x="708" y="3488"/>
                    <a:pt x="722" y="3487"/>
                    <a:pt x="737" y="3483"/>
                  </a:cubicBezTo>
                  <a:cubicBezTo>
                    <a:pt x="826" y="3454"/>
                    <a:pt x="898" y="3346"/>
                    <a:pt x="867" y="3255"/>
                  </a:cubicBezTo>
                  <a:cubicBezTo>
                    <a:pt x="506" y="2273"/>
                    <a:pt x="368" y="1223"/>
                    <a:pt x="462" y="181"/>
                  </a:cubicBezTo>
                  <a:cubicBezTo>
                    <a:pt x="472" y="83"/>
                    <a:pt x="366" y="1"/>
                    <a:pt x="2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219175" y="2646200"/>
              <a:ext cx="114275" cy="82475"/>
            </a:xfrm>
            <a:custGeom>
              <a:avLst/>
              <a:gdLst/>
              <a:ahLst/>
              <a:cxnLst/>
              <a:rect l="l" t="t" r="r" b="b"/>
              <a:pathLst>
                <a:path w="4571" h="3299" extrusionOk="0">
                  <a:moveTo>
                    <a:pt x="216" y="0"/>
                  </a:moveTo>
                  <a:cubicBezTo>
                    <a:pt x="150" y="0"/>
                    <a:pt x="83" y="39"/>
                    <a:pt x="51" y="97"/>
                  </a:cubicBezTo>
                  <a:cubicBezTo>
                    <a:pt x="1" y="189"/>
                    <a:pt x="39" y="292"/>
                    <a:pt x="123" y="345"/>
                  </a:cubicBezTo>
                  <a:lnTo>
                    <a:pt x="1793" y="1411"/>
                  </a:lnTo>
                  <a:lnTo>
                    <a:pt x="2626" y="1945"/>
                  </a:lnTo>
                  <a:cubicBezTo>
                    <a:pt x="2898" y="2119"/>
                    <a:pt x="3170" y="2282"/>
                    <a:pt x="3430" y="2473"/>
                  </a:cubicBezTo>
                  <a:cubicBezTo>
                    <a:pt x="3688" y="2663"/>
                    <a:pt x="3974" y="2918"/>
                    <a:pt x="4164" y="3214"/>
                  </a:cubicBezTo>
                  <a:cubicBezTo>
                    <a:pt x="4203" y="3273"/>
                    <a:pt x="4259" y="3298"/>
                    <a:pt x="4315" y="3298"/>
                  </a:cubicBezTo>
                  <a:cubicBezTo>
                    <a:pt x="4444" y="3298"/>
                    <a:pt x="4570" y="3166"/>
                    <a:pt x="4479" y="3026"/>
                  </a:cubicBezTo>
                  <a:cubicBezTo>
                    <a:pt x="4118" y="2468"/>
                    <a:pt x="3555" y="2102"/>
                    <a:pt x="3006" y="1751"/>
                  </a:cubicBezTo>
                  <a:lnTo>
                    <a:pt x="1274" y="643"/>
                  </a:lnTo>
                  <a:lnTo>
                    <a:pt x="301" y="25"/>
                  </a:lnTo>
                  <a:cubicBezTo>
                    <a:pt x="275" y="8"/>
                    <a:pt x="246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124575" y="2608100"/>
              <a:ext cx="71050" cy="28175"/>
            </a:xfrm>
            <a:custGeom>
              <a:avLst/>
              <a:gdLst/>
              <a:ahLst/>
              <a:cxnLst/>
              <a:rect l="l" t="t" r="r" b="b"/>
              <a:pathLst>
                <a:path w="2842" h="1127" extrusionOk="0">
                  <a:moveTo>
                    <a:pt x="255" y="0"/>
                  </a:moveTo>
                  <a:cubicBezTo>
                    <a:pt x="62" y="0"/>
                    <a:pt x="1" y="313"/>
                    <a:pt x="213" y="365"/>
                  </a:cubicBezTo>
                  <a:cubicBezTo>
                    <a:pt x="1005" y="560"/>
                    <a:pt x="1782" y="808"/>
                    <a:pt x="2540" y="1108"/>
                  </a:cubicBezTo>
                  <a:cubicBezTo>
                    <a:pt x="2570" y="1120"/>
                    <a:pt x="2602" y="1127"/>
                    <a:pt x="2632" y="1127"/>
                  </a:cubicBezTo>
                  <a:cubicBezTo>
                    <a:pt x="2695" y="1127"/>
                    <a:pt x="2754" y="1099"/>
                    <a:pt x="2788" y="1036"/>
                  </a:cubicBezTo>
                  <a:cubicBezTo>
                    <a:pt x="2841" y="942"/>
                    <a:pt x="2807" y="822"/>
                    <a:pt x="2714" y="786"/>
                  </a:cubicBezTo>
                  <a:cubicBezTo>
                    <a:pt x="1929" y="473"/>
                    <a:pt x="1123" y="213"/>
                    <a:pt x="302" y="6"/>
                  </a:cubicBezTo>
                  <a:cubicBezTo>
                    <a:pt x="286" y="2"/>
                    <a:pt x="270" y="0"/>
                    <a:pt x="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068700" y="2599950"/>
              <a:ext cx="24875" cy="11325"/>
            </a:xfrm>
            <a:custGeom>
              <a:avLst/>
              <a:gdLst/>
              <a:ahLst/>
              <a:cxnLst/>
              <a:rect l="l" t="t" r="r" b="b"/>
              <a:pathLst>
                <a:path w="995" h="453" extrusionOk="0">
                  <a:moveTo>
                    <a:pt x="194" y="1"/>
                  </a:moveTo>
                  <a:cubicBezTo>
                    <a:pt x="160" y="1"/>
                    <a:pt x="126" y="9"/>
                    <a:pt x="97" y="27"/>
                  </a:cubicBezTo>
                  <a:cubicBezTo>
                    <a:pt x="53" y="53"/>
                    <a:pt x="24" y="94"/>
                    <a:pt x="12" y="142"/>
                  </a:cubicBezTo>
                  <a:cubicBezTo>
                    <a:pt x="0" y="188"/>
                    <a:pt x="8" y="238"/>
                    <a:pt x="34" y="279"/>
                  </a:cubicBezTo>
                  <a:cubicBezTo>
                    <a:pt x="58" y="323"/>
                    <a:pt x="99" y="354"/>
                    <a:pt x="147" y="363"/>
                  </a:cubicBezTo>
                  <a:lnTo>
                    <a:pt x="763" y="448"/>
                  </a:lnTo>
                  <a:cubicBezTo>
                    <a:pt x="778" y="451"/>
                    <a:pt x="793" y="452"/>
                    <a:pt x="808" y="452"/>
                  </a:cubicBezTo>
                  <a:cubicBezTo>
                    <a:pt x="840" y="452"/>
                    <a:pt x="871" y="446"/>
                    <a:pt x="900" y="431"/>
                  </a:cubicBezTo>
                  <a:cubicBezTo>
                    <a:pt x="941" y="404"/>
                    <a:pt x="973" y="361"/>
                    <a:pt x="985" y="313"/>
                  </a:cubicBezTo>
                  <a:cubicBezTo>
                    <a:pt x="994" y="267"/>
                    <a:pt x="987" y="219"/>
                    <a:pt x="965" y="178"/>
                  </a:cubicBezTo>
                  <a:cubicBezTo>
                    <a:pt x="939" y="135"/>
                    <a:pt x="898" y="104"/>
                    <a:pt x="847" y="94"/>
                  </a:cubicBezTo>
                  <a:lnTo>
                    <a:pt x="234" y="5"/>
                  </a:lnTo>
                  <a:cubicBezTo>
                    <a:pt x="221" y="2"/>
                    <a:pt x="207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149175" y="2635325"/>
              <a:ext cx="66650" cy="44850"/>
            </a:xfrm>
            <a:custGeom>
              <a:avLst/>
              <a:gdLst/>
              <a:ahLst/>
              <a:cxnLst/>
              <a:rect l="l" t="t" r="r" b="b"/>
              <a:pathLst>
                <a:path w="2666" h="1794" extrusionOk="0">
                  <a:moveTo>
                    <a:pt x="246" y="0"/>
                  </a:moveTo>
                  <a:cubicBezTo>
                    <a:pt x="57" y="0"/>
                    <a:pt x="0" y="308"/>
                    <a:pt x="211" y="366"/>
                  </a:cubicBezTo>
                  <a:cubicBezTo>
                    <a:pt x="1041" y="604"/>
                    <a:pt x="1782" y="1083"/>
                    <a:pt x="2343" y="1743"/>
                  </a:cubicBezTo>
                  <a:cubicBezTo>
                    <a:pt x="2372" y="1778"/>
                    <a:pt x="2416" y="1794"/>
                    <a:pt x="2461" y="1794"/>
                  </a:cubicBezTo>
                  <a:cubicBezTo>
                    <a:pt x="2513" y="1794"/>
                    <a:pt x="2567" y="1773"/>
                    <a:pt x="2601" y="1738"/>
                  </a:cubicBezTo>
                  <a:cubicBezTo>
                    <a:pt x="2666" y="1670"/>
                    <a:pt x="2661" y="1555"/>
                    <a:pt x="2598" y="1478"/>
                  </a:cubicBezTo>
                  <a:cubicBezTo>
                    <a:pt x="1994" y="773"/>
                    <a:pt x="1193" y="260"/>
                    <a:pt x="298" y="7"/>
                  </a:cubicBezTo>
                  <a:cubicBezTo>
                    <a:pt x="279" y="2"/>
                    <a:pt x="262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946250" y="2940825"/>
              <a:ext cx="109275" cy="52175"/>
            </a:xfrm>
            <a:custGeom>
              <a:avLst/>
              <a:gdLst/>
              <a:ahLst/>
              <a:cxnLst/>
              <a:rect l="l" t="t" r="r" b="b"/>
              <a:pathLst>
                <a:path w="4371" h="2087" extrusionOk="0">
                  <a:moveTo>
                    <a:pt x="199" y="0"/>
                  </a:moveTo>
                  <a:cubicBezTo>
                    <a:pt x="120" y="0"/>
                    <a:pt x="42" y="65"/>
                    <a:pt x="24" y="143"/>
                  </a:cubicBezTo>
                  <a:cubicBezTo>
                    <a:pt x="0" y="245"/>
                    <a:pt x="65" y="334"/>
                    <a:pt x="159" y="363"/>
                  </a:cubicBezTo>
                  <a:cubicBezTo>
                    <a:pt x="1492" y="813"/>
                    <a:pt x="2785" y="1381"/>
                    <a:pt x="4017" y="2062"/>
                  </a:cubicBezTo>
                  <a:cubicBezTo>
                    <a:pt x="4048" y="2079"/>
                    <a:pt x="4078" y="2086"/>
                    <a:pt x="4106" y="2086"/>
                  </a:cubicBezTo>
                  <a:cubicBezTo>
                    <a:pt x="4268" y="2086"/>
                    <a:pt x="4371" y="1837"/>
                    <a:pt x="4193" y="1737"/>
                  </a:cubicBezTo>
                  <a:cubicBezTo>
                    <a:pt x="2931" y="1044"/>
                    <a:pt x="1610" y="464"/>
                    <a:pt x="246" y="9"/>
                  </a:cubicBezTo>
                  <a:cubicBezTo>
                    <a:pt x="230" y="3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790825" y="2933825"/>
              <a:ext cx="110925" cy="14825"/>
            </a:xfrm>
            <a:custGeom>
              <a:avLst/>
              <a:gdLst/>
              <a:ahLst/>
              <a:cxnLst/>
              <a:rect l="l" t="t" r="r" b="b"/>
              <a:pathLst>
                <a:path w="4437" h="593" extrusionOk="0">
                  <a:moveTo>
                    <a:pt x="3101" y="1"/>
                  </a:moveTo>
                  <a:cubicBezTo>
                    <a:pt x="2115" y="1"/>
                    <a:pt x="1130" y="79"/>
                    <a:pt x="155" y="233"/>
                  </a:cubicBezTo>
                  <a:cubicBezTo>
                    <a:pt x="56" y="253"/>
                    <a:pt x="1" y="375"/>
                    <a:pt x="25" y="462"/>
                  </a:cubicBezTo>
                  <a:cubicBezTo>
                    <a:pt x="52" y="553"/>
                    <a:pt x="128" y="593"/>
                    <a:pt x="212" y="593"/>
                  </a:cubicBezTo>
                  <a:cubicBezTo>
                    <a:pt x="226" y="593"/>
                    <a:pt x="240" y="592"/>
                    <a:pt x="253" y="590"/>
                  </a:cubicBezTo>
                  <a:cubicBezTo>
                    <a:pt x="1192" y="441"/>
                    <a:pt x="2139" y="366"/>
                    <a:pt x="3087" y="366"/>
                  </a:cubicBezTo>
                  <a:cubicBezTo>
                    <a:pt x="3477" y="366"/>
                    <a:pt x="3866" y="379"/>
                    <a:pt x="4256" y="404"/>
                  </a:cubicBezTo>
                  <a:cubicBezTo>
                    <a:pt x="4259" y="404"/>
                    <a:pt x="4262" y="405"/>
                    <a:pt x="4266" y="405"/>
                  </a:cubicBezTo>
                  <a:cubicBezTo>
                    <a:pt x="4360" y="405"/>
                    <a:pt x="4436" y="310"/>
                    <a:pt x="4436" y="219"/>
                  </a:cubicBezTo>
                  <a:cubicBezTo>
                    <a:pt x="4436" y="125"/>
                    <a:pt x="4350" y="43"/>
                    <a:pt x="4246" y="36"/>
                  </a:cubicBezTo>
                  <a:cubicBezTo>
                    <a:pt x="3865" y="13"/>
                    <a:pt x="3483" y="1"/>
                    <a:pt x="3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853050" y="2955725"/>
              <a:ext cx="89225" cy="14200"/>
            </a:xfrm>
            <a:custGeom>
              <a:avLst/>
              <a:gdLst/>
              <a:ahLst/>
              <a:cxnLst/>
              <a:rect l="l" t="t" r="r" b="b"/>
              <a:pathLst>
                <a:path w="3569" h="568" extrusionOk="0">
                  <a:moveTo>
                    <a:pt x="1321" y="0"/>
                  </a:moveTo>
                  <a:cubicBezTo>
                    <a:pt x="942" y="0"/>
                    <a:pt x="561" y="22"/>
                    <a:pt x="183" y="65"/>
                  </a:cubicBezTo>
                  <a:cubicBezTo>
                    <a:pt x="84" y="77"/>
                    <a:pt x="0" y="147"/>
                    <a:pt x="3" y="250"/>
                  </a:cubicBezTo>
                  <a:cubicBezTo>
                    <a:pt x="7" y="341"/>
                    <a:pt x="84" y="436"/>
                    <a:pt x="180" y="436"/>
                  </a:cubicBezTo>
                  <a:cubicBezTo>
                    <a:pt x="183" y="436"/>
                    <a:pt x="187" y="436"/>
                    <a:pt x="190" y="436"/>
                  </a:cubicBezTo>
                  <a:cubicBezTo>
                    <a:pt x="566" y="392"/>
                    <a:pt x="943" y="370"/>
                    <a:pt x="1320" y="370"/>
                  </a:cubicBezTo>
                  <a:cubicBezTo>
                    <a:pt x="1972" y="370"/>
                    <a:pt x="2623" y="435"/>
                    <a:pt x="3264" y="563"/>
                  </a:cubicBezTo>
                  <a:cubicBezTo>
                    <a:pt x="3278" y="566"/>
                    <a:pt x="3292" y="568"/>
                    <a:pt x="3306" y="568"/>
                  </a:cubicBezTo>
                  <a:cubicBezTo>
                    <a:pt x="3505" y="568"/>
                    <a:pt x="3569" y="252"/>
                    <a:pt x="3350" y="207"/>
                  </a:cubicBezTo>
                  <a:cubicBezTo>
                    <a:pt x="2683" y="69"/>
                    <a:pt x="2003" y="0"/>
                    <a:pt x="1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51075" y="2498875"/>
              <a:ext cx="80825" cy="97100"/>
            </a:xfrm>
            <a:custGeom>
              <a:avLst/>
              <a:gdLst/>
              <a:ahLst/>
              <a:cxnLst/>
              <a:rect l="l" t="t" r="r" b="b"/>
              <a:pathLst>
                <a:path w="3233" h="3884" extrusionOk="0">
                  <a:moveTo>
                    <a:pt x="205" y="1"/>
                  </a:moveTo>
                  <a:cubicBezTo>
                    <a:pt x="159" y="1"/>
                    <a:pt x="113" y="18"/>
                    <a:pt x="75" y="58"/>
                  </a:cubicBezTo>
                  <a:cubicBezTo>
                    <a:pt x="0" y="135"/>
                    <a:pt x="2" y="253"/>
                    <a:pt x="82" y="315"/>
                  </a:cubicBezTo>
                  <a:cubicBezTo>
                    <a:pt x="582" y="717"/>
                    <a:pt x="1059" y="1150"/>
                    <a:pt x="1507" y="1612"/>
                  </a:cubicBezTo>
                  <a:cubicBezTo>
                    <a:pt x="1728" y="1843"/>
                    <a:pt x="1940" y="2079"/>
                    <a:pt x="2149" y="2320"/>
                  </a:cubicBezTo>
                  <a:cubicBezTo>
                    <a:pt x="2356" y="2561"/>
                    <a:pt x="2481" y="2717"/>
                    <a:pt x="2619" y="2938"/>
                  </a:cubicBezTo>
                  <a:cubicBezTo>
                    <a:pt x="2753" y="3162"/>
                    <a:pt x="2862" y="3420"/>
                    <a:pt x="2862" y="3694"/>
                  </a:cubicBezTo>
                  <a:cubicBezTo>
                    <a:pt x="2862" y="3825"/>
                    <a:pt x="2944" y="3883"/>
                    <a:pt x="3031" y="3883"/>
                  </a:cubicBezTo>
                  <a:cubicBezTo>
                    <a:pt x="3127" y="3883"/>
                    <a:pt x="3227" y="3812"/>
                    <a:pt x="3227" y="3687"/>
                  </a:cubicBezTo>
                  <a:cubicBezTo>
                    <a:pt x="3232" y="3133"/>
                    <a:pt x="2907" y="2664"/>
                    <a:pt x="2570" y="2252"/>
                  </a:cubicBezTo>
                  <a:cubicBezTo>
                    <a:pt x="2144" y="1735"/>
                    <a:pt x="1685" y="1249"/>
                    <a:pt x="1194" y="794"/>
                  </a:cubicBezTo>
                  <a:cubicBezTo>
                    <a:pt x="917" y="534"/>
                    <a:pt x="633" y="289"/>
                    <a:pt x="337" y="50"/>
                  </a:cubicBezTo>
                  <a:cubicBezTo>
                    <a:pt x="298" y="19"/>
                    <a:pt x="251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176250" y="2459875"/>
              <a:ext cx="51025" cy="30600"/>
            </a:xfrm>
            <a:custGeom>
              <a:avLst/>
              <a:gdLst/>
              <a:ahLst/>
              <a:cxnLst/>
              <a:rect l="l" t="t" r="r" b="b"/>
              <a:pathLst>
                <a:path w="2041" h="1224" extrusionOk="0">
                  <a:moveTo>
                    <a:pt x="245" y="0"/>
                  </a:moveTo>
                  <a:cubicBezTo>
                    <a:pt x="57" y="0"/>
                    <a:pt x="1" y="306"/>
                    <a:pt x="211" y="366"/>
                  </a:cubicBezTo>
                  <a:cubicBezTo>
                    <a:pt x="748" y="518"/>
                    <a:pt x="1239" y="794"/>
                    <a:pt x="1648" y="1175"/>
                  </a:cubicBezTo>
                  <a:cubicBezTo>
                    <a:pt x="1686" y="1209"/>
                    <a:pt x="1728" y="1224"/>
                    <a:pt x="1768" y="1224"/>
                  </a:cubicBezTo>
                  <a:cubicBezTo>
                    <a:pt x="1914" y="1224"/>
                    <a:pt x="2041" y="1034"/>
                    <a:pt x="1905" y="910"/>
                  </a:cubicBezTo>
                  <a:cubicBezTo>
                    <a:pt x="1448" y="486"/>
                    <a:pt x="897" y="178"/>
                    <a:pt x="298" y="7"/>
                  </a:cubicBezTo>
                  <a:cubicBezTo>
                    <a:pt x="279" y="2"/>
                    <a:pt x="262" y="0"/>
                    <a:pt x="2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193050" y="2494075"/>
              <a:ext cx="56825" cy="36475"/>
            </a:xfrm>
            <a:custGeom>
              <a:avLst/>
              <a:gdLst/>
              <a:ahLst/>
              <a:cxnLst/>
              <a:rect l="l" t="t" r="r" b="b"/>
              <a:pathLst>
                <a:path w="2273" h="1459" extrusionOk="0">
                  <a:moveTo>
                    <a:pt x="205" y="0"/>
                  </a:moveTo>
                  <a:cubicBezTo>
                    <a:pt x="140" y="0"/>
                    <a:pt x="79" y="31"/>
                    <a:pt x="47" y="93"/>
                  </a:cubicBezTo>
                  <a:cubicBezTo>
                    <a:pt x="1" y="173"/>
                    <a:pt x="30" y="303"/>
                    <a:pt x="119" y="341"/>
                  </a:cubicBezTo>
                  <a:cubicBezTo>
                    <a:pt x="764" y="627"/>
                    <a:pt x="1375" y="986"/>
                    <a:pt x="1938" y="1410"/>
                  </a:cubicBezTo>
                  <a:cubicBezTo>
                    <a:pt x="1979" y="1440"/>
                    <a:pt x="2027" y="1459"/>
                    <a:pt x="2074" y="1459"/>
                  </a:cubicBezTo>
                  <a:cubicBezTo>
                    <a:pt x="2118" y="1459"/>
                    <a:pt x="2162" y="1442"/>
                    <a:pt x="2198" y="1405"/>
                  </a:cubicBezTo>
                  <a:cubicBezTo>
                    <a:pt x="2273" y="1325"/>
                    <a:pt x="2273" y="1205"/>
                    <a:pt x="2196" y="1145"/>
                  </a:cubicBezTo>
                  <a:cubicBezTo>
                    <a:pt x="1606" y="700"/>
                    <a:pt x="968" y="322"/>
                    <a:pt x="297" y="21"/>
                  </a:cubicBezTo>
                  <a:cubicBezTo>
                    <a:pt x="267" y="7"/>
                    <a:pt x="235" y="0"/>
                    <a:pt x="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322375" y="2495375"/>
              <a:ext cx="472875" cy="544350"/>
            </a:xfrm>
            <a:custGeom>
              <a:avLst/>
              <a:gdLst/>
              <a:ahLst/>
              <a:cxnLst/>
              <a:rect l="l" t="t" r="r" b="b"/>
              <a:pathLst>
                <a:path w="18915" h="21774" extrusionOk="0">
                  <a:moveTo>
                    <a:pt x="7093" y="0"/>
                  </a:moveTo>
                  <a:cubicBezTo>
                    <a:pt x="6735" y="0"/>
                    <a:pt x="6378" y="67"/>
                    <a:pt x="6041" y="200"/>
                  </a:cubicBezTo>
                  <a:cubicBezTo>
                    <a:pt x="5887" y="260"/>
                    <a:pt x="5740" y="332"/>
                    <a:pt x="5598" y="417"/>
                  </a:cubicBezTo>
                  <a:cubicBezTo>
                    <a:pt x="5335" y="398"/>
                    <a:pt x="5071" y="385"/>
                    <a:pt x="4808" y="385"/>
                  </a:cubicBezTo>
                  <a:cubicBezTo>
                    <a:pt x="4441" y="385"/>
                    <a:pt x="4077" y="411"/>
                    <a:pt x="3718" y="491"/>
                  </a:cubicBezTo>
                  <a:cubicBezTo>
                    <a:pt x="3025" y="638"/>
                    <a:pt x="2409" y="1038"/>
                    <a:pt x="1990" y="1610"/>
                  </a:cubicBezTo>
                  <a:cubicBezTo>
                    <a:pt x="1817" y="1846"/>
                    <a:pt x="1685" y="2111"/>
                    <a:pt x="1596" y="2390"/>
                  </a:cubicBezTo>
                  <a:cubicBezTo>
                    <a:pt x="575" y="3208"/>
                    <a:pt x="0" y="4496"/>
                    <a:pt x="135" y="5805"/>
                  </a:cubicBezTo>
                  <a:cubicBezTo>
                    <a:pt x="168" y="6154"/>
                    <a:pt x="250" y="6501"/>
                    <a:pt x="375" y="6830"/>
                  </a:cubicBezTo>
                  <a:cubicBezTo>
                    <a:pt x="387" y="6855"/>
                    <a:pt x="402" y="6879"/>
                    <a:pt x="419" y="6900"/>
                  </a:cubicBezTo>
                  <a:cubicBezTo>
                    <a:pt x="431" y="7478"/>
                    <a:pt x="546" y="8048"/>
                    <a:pt x="626" y="8623"/>
                  </a:cubicBezTo>
                  <a:cubicBezTo>
                    <a:pt x="676" y="9009"/>
                    <a:pt x="708" y="9398"/>
                    <a:pt x="667" y="9788"/>
                  </a:cubicBezTo>
                  <a:cubicBezTo>
                    <a:pt x="628" y="10176"/>
                    <a:pt x="486" y="10573"/>
                    <a:pt x="342" y="10956"/>
                  </a:cubicBezTo>
                  <a:cubicBezTo>
                    <a:pt x="197" y="11336"/>
                    <a:pt x="75" y="11733"/>
                    <a:pt x="195" y="12137"/>
                  </a:cubicBezTo>
                  <a:cubicBezTo>
                    <a:pt x="216" y="12211"/>
                    <a:pt x="281" y="12263"/>
                    <a:pt x="356" y="12263"/>
                  </a:cubicBezTo>
                  <a:cubicBezTo>
                    <a:pt x="359" y="12263"/>
                    <a:pt x="362" y="12263"/>
                    <a:pt x="366" y="12262"/>
                  </a:cubicBezTo>
                  <a:cubicBezTo>
                    <a:pt x="400" y="12327"/>
                    <a:pt x="464" y="12371"/>
                    <a:pt x="539" y="12376"/>
                  </a:cubicBezTo>
                  <a:cubicBezTo>
                    <a:pt x="1312" y="12450"/>
                    <a:pt x="1988" y="12996"/>
                    <a:pt x="2544" y="13497"/>
                  </a:cubicBezTo>
                  <a:cubicBezTo>
                    <a:pt x="3540" y="14388"/>
                    <a:pt x="4325" y="15492"/>
                    <a:pt x="4837" y="16727"/>
                  </a:cubicBezTo>
                  <a:cubicBezTo>
                    <a:pt x="4870" y="16806"/>
                    <a:pt x="4934" y="16864"/>
                    <a:pt x="5018" y="16864"/>
                  </a:cubicBezTo>
                  <a:cubicBezTo>
                    <a:pt x="5021" y="16864"/>
                    <a:pt x="5024" y="16864"/>
                    <a:pt x="5028" y="16864"/>
                  </a:cubicBezTo>
                  <a:cubicBezTo>
                    <a:pt x="5056" y="16936"/>
                    <a:pt x="5126" y="16984"/>
                    <a:pt x="5203" y="16989"/>
                  </a:cubicBezTo>
                  <a:cubicBezTo>
                    <a:pt x="6091" y="17059"/>
                    <a:pt x="6910" y="17519"/>
                    <a:pt x="7514" y="18156"/>
                  </a:cubicBezTo>
                  <a:cubicBezTo>
                    <a:pt x="7841" y="18505"/>
                    <a:pt x="8113" y="18900"/>
                    <a:pt x="8327" y="19326"/>
                  </a:cubicBezTo>
                  <a:cubicBezTo>
                    <a:pt x="8435" y="19538"/>
                    <a:pt x="8532" y="19752"/>
                    <a:pt x="8616" y="19974"/>
                  </a:cubicBezTo>
                  <a:cubicBezTo>
                    <a:pt x="8700" y="20197"/>
                    <a:pt x="8787" y="20421"/>
                    <a:pt x="8931" y="20614"/>
                  </a:cubicBezTo>
                  <a:cubicBezTo>
                    <a:pt x="9076" y="20806"/>
                    <a:pt x="9268" y="20958"/>
                    <a:pt x="9451" y="21114"/>
                  </a:cubicBezTo>
                  <a:cubicBezTo>
                    <a:pt x="9636" y="21271"/>
                    <a:pt x="9783" y="21413"/>
                    <a:pt x="9834" y="21637"/>
                  </a:cubicBezTo>
                  <a:cubicBezTo>
                    <a:pt x="9855" y="21729"/>
                    <a:pt x="9922" y="21768"/>
                    <a:pt x="9993" y="21768"/>
                  </a:cubicBezTo>
                  <a:cubicBezTo>
                    <a:pt x="10029" y="21768"/>
                    <a:pt x="10066" y="21758"/>
                    <a:pt x="10099" y="21740"/>
                  </a:cubicBezTo>
                  <a:cubicBezTo>
                    <a:pt x="10128" y="21762"/>
                    <a:pt x="10162" y="21773"/>
                    <a:pt x="10197" y="21773"/>
                  </a:cubicBezTo>
                  <a:cubicBezTo>
                    <a:pt x="10244" y="21773"/>
                    <a:pt x="10290" y="21753"/>
                    <a:pt x="10322" y="21714"/>
                  </a:cubicBezTo>
                  <a:cubicBezTo>
                    <a:pt x="10866" y="21096"/>
                    <a:pt x="11642" y="20859"/>
                    <a:pt x="12430" y="20859"/>
                  </a:cubicBezTo>
                  <a:cubicBezTo>
                    <a:pt x="12821" y="20859"/>
                    <a:pt x="13215" y="20917"/>
                    <a:pt x="13586" y="21016"/>
                  </a:cubicBezTo>
                  <a:cubicBezTo>
                    <a:pt x="13916" y="21105"/>
                    <a:pt x="14240" y="21218"/>
                    <a:pt x="14553" y="21355"/>
                  </a:cubicBezTo>
                  <a:cubicBezTo>
                    <a:pt x="14583" y="21368"/>
                    <a:pt x="14615" y="21374"/>
                    <a:pt x="14646" y="21374"/>
                  </a:cubicBezTo>
                  <a:cubicBezTo>
                    <a:pt x="14709" y="21374"/>
                    <a:pt x="14770" y="21346"/>
                    <a:pt x="14804" y="21283"/>
                  </a:cubicBezTo>
                  <a:cubicBezTo>
                    <a:pt x="14808" y="21271"/>
                    <a:pt x="14813" y="21256"/>
                    <a:pt x="14816" y="21244"/>
                  </a:cubicBezTo>
                  <a:cubicBezTo>
                    <a:pt x="15805" y="21131"/>
                    <a:pt x="16799" y="20794"/>
                    <a:pt x="17490" y="20048"/>
                  </a:cubicBezTo>
                  <a:cubicBezTo>
                    <a:pt x="17846" y="19668"/>
                    <a:pt x="18115" y="19187"/>
                    <a:pt x="18207" y="18669"/>
                  </a:cubicBezTo>
                  <a:cubicBezTo>
                    <a:pt x="18257" y="18392"/>
                    <a:pt x="18257" y="18108"/>
                    <a:pt x="18272" y="17829"/>
                  </a:cubicBezTo>
                  <a:cubicBezTo>
                    <a:pt x="18289" y="17557"/>
                    <a:pt x="18341" y="17290"/>
                    <a:pt x="18428" y="17035"/>
                  </a:cubicBezTo>
                  <a:cubicBezTo>
                    <a:pt x="18520" y="16773"/>
                    <a:pt x="18628" y="16517"/>
                    <a:pt x="18712" y="16253"/>
                  </a:cubicBezTo>
                  <a:cubicBezTo>
                    <a:pt x="18787" y="16007"/>
                    <a:pt x="18837" y="15755"/>
                    <a:pt x="18861" y="15499"/>
                  </a:cubicBezTo>
                  <a:cubicBezTo>
                    <a:pt x="18914" y="14996"/>
                    <a:pt x="18866" y="14486"/>
                    <a:pt x="18722" y="14002"/>
                  </a:cubicBezTo>
                  <a:cubicBezTo>
                    <a:pt x="18642" y="13738"/>
                    <a:pt x="18534" y="13483"/>
                    <a:pt x="18488" y="13208"/>
                  </a:cubicBezTo>
                  <a:cubicBezTo>
                    <a:pt x="18445" y="12934"/>
                    <a:pt x="18476" y="12691"/>
                    <a:pt x="18510" y="12438"/>
                  </a:cubicBezTo>
                  <a:cubicBezTo>
                    <a:pt x="18582" y="11911"/>
                    <a:pt x="18638" y="11389"/>
                    <a:pt x="18604" y="10854"/>
                  </a:cubicBezTo>
                  <a:cubicBezTo>
                    <a:pt x="18532" y="9779"/>
                    <a:pt x="18098" y="8708"/>
                    <a:pt x="17193" y="8070"/>
                  </a:cubicBezTo>
                  <a:cubicBezTo>
                    <a:pt x="17100" y="8005"/>
                    <a:pt x="17001" y="7945"/>
                    <a:pt x="16900" y="7892"/>
                  </a:cubicBezTo>
                  <a:cubicBezTo>
                    <a:pt x="16536" y="6534"/>
                    <a:pt x="15692" y="5336"/>
                    <a:pt x="14561" y="4510"/>
                  </a:cubicBezTo>
                  <a:cubicBezTo>
                    <a:pt x="14291" y="4315"/>
                    <a:pt x="14005" y="4145"/>
                    <a:pt x="13706" y="3995"/>
                  </a:cubicBezTo>
                  <a:cubicBezTo>
                    <a:pt x="13706" y="3993"/>
                    <a:pt x="13706" y="3991"/>
                    <a:pt x="13704" y="3988"/>
                  </a:cubicBezTo>
                  <a:cubicBezTo>
                    <a:pt x="13324" y="3285"/>
                    <a:pt x="12770" y="2696"/>
                    <a:pt x="12132" y="2222"/>
                  </a:cubicBezTo>
                  <a:cubicBezTo>
                    <a:pt x="11494" y="1745"/>
                    <a:pt x="10821" y="1365"/>
                    <a:pt x="10089" y="1115"/>
                  </a:cubicBezTo>
                  <a:cubicBezTo>
                    <a:pt x="9822" y="1016"/>
                    <a:pt x="9538" y="965"/>
                    <a:pt x="9251" y="963"/>
                  </a:cubicBezTo>
                  <a:cubicBezTo>
                    <a:pt x="8874" y="549"/>
                    <a:pt x="8387" y="251"/>
                    <a:pt x="7846" y="101"/>
                  </a:cubicBezTo>
                  <a:cubicBezTo>
                    <a:pt x="7599" y="34"/>
                    <a:pt x="7346" y="0"/>
                    <a:pt x="70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713450" y="2873825"/>
              <a:ext cx="18750" cy="54575"/>
            </a:xfrm>
            <a:custGeom>
              <a:avLst/>
              <a:gdLst/>
              <a:ahLst/>
              <a:cxnLst/>
              <a:rect l="l" t="t" r="r" b="b"/>
              <a:pathLst>
                <a:path w="750" h="2183" extrusionOk="0">
                  <a:moveTo>
                    <a:pt x="561" y="0"/>
                  </a:moveTo>
                  <a:cubicBezTo>
                    <a:pt x="458" y="5"/>
                    <a:pt x="378" y="89"/>
                    <a:pt x="381" y="191"/>
                  </a:cubicBezTo>
                  <a:cubicBezTo>
                    <a:pt x="366" y="795"/>
                    <a:pt x="248" y="1392"/>
                    <a:pt x="34" y="1957"/>
                  </a:cubicBezTo>
                  <a:cubicBezTo>
                    <a:pt x="1" y="2051"/>
                    <a:pt x="82" y="2159"/>
                    <a:pt x="169" y="2179"/>
                  </a:cubicBezTo>
                  <a:cubicBezTo>
                    <a:pt x="181" y="2181"/>
                    <a:pt x="193" y="2183"/>
                    <a:pt x="205" y="2183"/>
                  </a:cubicBezTo>
                  <a:cubicBezTo>
                    <a:pt x="282" y="2183"/>
                    <a:pt x="362" y="2125"/>
                    <a:pt x="393" y="2044"/>
                  </a:cubicBezTo>
                  <a:cubicBezTo>
                    <a:pt x="614" y="1447"/>
                    <a:pt x="735" y="819"/>
                    <a:pt x="747" y="181"/>
                  </a:cubicBezTo>
                  <a:cubicBezTo>
                    <a:pt x="749" y="82"/>
                    <a:pt x="658" y="0"/>
                    <a:pt x="5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648400" y="2943600"/>
              <a:ext cx="52650" cy="32550"/>
            </a:xfrm>
            <a:custGeom>
              <a:avLst/>
              <a:gdLst/>
              <a:ahLst/>
              <a:cxnLst/>
              <a:rect l="l" t="t" r="r" b="b"/>
              <a:pathLst>
                <a:path w="2106" h="1302" extrusionOk="0">
                  <a:moveTo>
                    <a:pt x="1843" y="0"/>
                  </a:moveTo>
                  <a:cubicBezTo>
                    <a:pt x="1800" y="0"/>
                    <a:pt x="1757" y="18"/>
                    <a:pt x="1719" y="59"/>
                  </a:cubicBezTo>
                  <a:cubicBezTo>
                    <a:pt x="1301" y="509"/>
                    <a:pt x="752" y="819"/>
                    <a:pt x="150" y="940"/>
                  </a:cubicBezTo>
                  <a:cubicBezTo>
                    <a:pt x="54" y="961"/>
                    <a:pt x="1" y="1077"/>
                    <a:pt x="25" y="1168"/>
                  </a:cubicBezTo>
                  <a:cubicBezTo>
                    <a:pt x="49" y="1250"/>
                    <a:pt x="125" y="1302"/>
                    <a:pt x="207" y="1302"/>
                  </a:cubicBezTo>
                  <a:cubicBezTo>
                    <a:pt x="222" y="1302"/>
                    <a:pt x="238" y="1300"/>
                    <a:pt x="254" y="1296"/>
                  </a:cubicBezTo>
                  <a:cubicBezTo>
                    <a:pt x="918" y="1156"/>
                    <a:pt x="1522" y="812"/>
                    <a:pt x="1984" y="314"/>
                  </a:cubicBezTo>
                  <a:cubicBezTo>
                    <a:pt x="2105" y="182"/>
                    <a:pt x="198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581625" y="2974850"/>
              <a:ext cx="39075" cy="10725"/>
            </a:xfrm>
            <a:custGeom>
              <a:avLst/>
              <a:gdLst/>
              <a:ahLst/>
              <a:cxnLst/>
              <a:rect l="l" t="t" r="r" b="b"/>
              <a:pathLst>
                <a:path w="1563" h="429" extrusionOk="0">
                  <a:moveTo>
                    <a:pt x="179" y="0"/>
                  </a:moveTo>
                  <a:cubicBezTo>
                    <a:pt x="85" y="0"/>
                    <a:pt x="1" y="96"/>
                    <a:pt x="5" y="188"/>
                  </a:cubicBezTo>
                  <a:cubicBezTo>
                    <a:pt x="10" y="289"/>
                    <a:pt x="94" y="369"/>
                    <a:pt x="195" y="369"/>
                  </a:cubicBezTo>
                  <a:lnTo>
                    <a:pt x="1382" y="429"/>
                  </a:lnTo>
                  <a:cubicBezTo>
                    <a:pt x="1483" y="424"/>
                    <a:pt x="1562" y="340"/>
                    <a:pt x="1562" y="239"/>
                  </a:cubicBezTo>
                  <a:cubicBezTo>
                    <a:pt x="1558" y="137"/>
                    <a:pt x="1476" y="58"/>
                    <a:pt x="1375" y="58"/>
                  </a:cubicBezTo>
                  <a:lnTo>
                    <a:pt x="186" y="0"/>
                  </a:lnTo>
                  <a:cubicBezTo>
                    <a:pt x="184" y="0"/>
                    <a:pt x="181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666225" y="2909900"/>
              <a:ext cx="30050" cy="31600"/>
            </a:xfrm>
            <a:custGeom>
              <a:avLst/>
              <a:gdLst/>
              <a:ahLst/>
              <a:cxnLst/>
              <a:rect l="l" t="t" r="r" b="b"/>
              <a:pathLst>
                <a:path w="1202" h="1264" extrusionOk="0">
                  <a:moveTo>
                    <a:pt x="990" y="1"/>
                  </a:moveTo>
                  <a:cubicBezTo>
                    <a:pt x="925" y="1"/>
                    <a:pt x="866" y="32"/>
                    <a:pt x="840" y="95"/>
                  </a:cubicBezTo>
                  <a:cubicBezTo>
                    <a:pt x="691" y="437"/>
                    <a:pt x="438" y="726"/>
                    <a:pt x="121" y="923"/>
                  </a:cubicBezTo>
                  <a:cubicBezTo>
                    <a:pt x="39" y="971"/>
                    <a:pt x="0" y="1089"/>
                    <a:pt x="58" y="1174"/>
                  </a:cubicBezTo>
                  <a:cubicBezTo>
                    <a:pt x="92" y="1231"/>
                    <a:pt x="152" y="1263"/>
                    <a:pt x="215" y="1263"/>
                  </a:cubicBezTo>
                  <a:cubicBezTo>
                    <a:pt x="247" y="1263"/>
                    <a:pt x="279" y="1255"/>
                    <a:pt x="308" y="1239"/>
                  </a:cubicBezTo>
                  <a:cubicBezTo>
                    <a:pt x="681" y="1010"/>
                    <a:pt x="980" y="673"/>
                    <a:pt x="1163" y="273"/>
                  </a:cubicBezTo>
                  <a:cubicBezTo>
                    <a:pt x="1201" y="182"/>
                    <a:pt x="1182" y="69"/>
                    <a:pt x="1086" y="23"/>
                  </a:cubicBezTo>
                  <a:cubicBezTo>
                    <a:pt x="1054" y="8"/>
                    <a:pt x="1021" y="1"/>
                    <a:pt x="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681025" y="2706250"/>
              <a:ext cx="23500" cy="64900"/>
            </a:xfrm>
            <a:custGeom>
              <a:avLst/>
              <a:gdLst/>
              <a:ahLst/>
              <a:cxnLst/>
              <a:rect l="l" t="t" r="r" b="b"/>
              <a:pathLst>
                <a:path w="940" h="2596" extrusionOk="0">
                  <a:moveTo>
                    <a:pt x="203" y="0"/>
                  </a:moveTo>
                  <a:cubicBezTo>
                    <a:pt x="170" y="0"/>
                    <a:pt x="136" y="8"/>
                    <a:pt x="109" y="25"/>
                  </a:cubicBezTo>
                  <a:cubicBezTo>
                    <a:pt x="29" y="73"/>
                    <a:pt x="0" y="188"/>
                    <a:pt x="46" y="278"/>
                  </a:cubicBezTo>
                  <a:cubicBezTo>
                    <a:pt x="361" y="949"/>
                    <a:pt x="539" y="1678"/>
                    <a:pt x="566" y="2419"/>
                  </a:cubicBezTo>
                  <a:cubicBezTo>
                    <a:pt x="570" y="2537"/>
                    <a:pt x="662" y="2596"/>
                    <a:pt x="754" y="2596"/>
                  </a:cubicBezTo>
                  <a:cubicBezTo>
                    <a:pt x="847" y="2596"/>
                    <a:pt x="939" y="2535"/>
                    <a:pt x="934" y="2415"/>
                  </a:cubicBezTo>
                  <a:cubicBezTo>
                    <a:pt x="903" y="1608"/>
                    <a:pt x="708" y="817"/>
                    <a:pt x="361" y="90"/>
                  </a:cubicBezTo>
                  <a:cubicBezTo>
                    <a:pt x="334" y="31"/>
                    <a:pt x="26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642825" y="2649550"/>
              <a:ext cx="28825" cy="30725"/>
            </a:xfrm>
            <a:custGeom>
              <a:avLst/>
              <a:gdLst/>
              <a:ahLst/>
              <a:cxnLst/>
              <a:rect l="l" t="t" r="r" b="b"/>
              <a:pathLst>
                <a:path w="1153" h="1229" extrusionOk="0">
                  <a:moveTo>
                    <a:pt x="196" y="1"/>
                  </a:moveTo>
                  <a:cubicBezTo>
                    <a:pt x="149" y="1"/>
                    <a:pt x="103" y="18"/>
                    <a:pt x="70" y="55"/>
                  </a:cubicBezTo>
                  <a:cubicBezTo>
                    <a:pt x="0" y="129"/>
                    <a:pt x="0" y="245"/>
                    <a:pt x="72" y="317"/>
                  </a:cubicBezTo>
                  <a:cubicBezTo>
                    <a:pt x="337" y="565"/>
                    <a:pt x="573" y="839"/>
                    <a:pt x="777" y="1138"/>
                  </a:cubicBezTo>
                  <a:cubicBezTo>
                    <a:pt x="814" y="1192"/>
                    <a:pt x="878" y="1228"/>
                    <a:pt x="942" y="1228"/>
                  </a:cubicBezTo>
                  <a:cubicBezTo>
                    <a:pt x="972" y="1228"/>
                    <a:pt x="1003" y="1220"/>
                    <a:pt x="1030" y="1203"/>
                  </a:cubicBezTo>
                  <a:cubicBezTo>
                    <a:pt x="1117" y="1145"/>
                    <a:pt x="1153" y="1036"/>
                    <a:pt x="1093" y="950"/>
                  </a:cubicBezTo>
                  <a:cubicBezTo>
                    <a:pt x="871" y="623"/>
                    <a:pt x="616" y="322"/>
                    <a:pt x="330" y="52"/>
                  </a:cubicBezTo>
                  <a:cubicBezTo>
                    <a:pt x="294" y="19"/>
                    <a:pt x="245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636500" y="2680800"/>
              <a:ext cx="37625" cy="52400"/>
            </a:xfrm>
            <a:custGeom>
              <a:avLst/>
              <a:gdLst/>
              <a:ahLst/>
              <a:cxnLst/>
              <a:rect l="l" t="t" r="r" b="b"/>
              <a:pathLst>
                <a:path w="1505" h="2096" extrusionOk="0">
                  <a:moveTo>
                    <a:pt x="206" y="0"/>
                  </a:moveTo>
                  <a:cubicBezTo>
                    <a:pt x="153" y="0"/>
                    <a:pt x="98" y="21"/>
                    <a:pt x="63" y="56"/>
                  </a:cubicBezTo>
                  <a:cubicBezTo>
                    <a:pt x="0" y="123"/>
                    <a:pt x="8" y="241"/>
                    <a:pt x="70" y="316"/>
                  </a:cubicBezTo>
                  <a:cubicBezTo>
                    <a:pt x="491" y="836"/>
                    <a:pt x="850" y="1404"/>
                    <a:pt x="1144" y="2005"/>
                  </a:cubicBezTo>
                  <a:cubicBezTo>
                    <a:pt x="1174" y="2065"/>
                    <a:pt x="1239" y="2095"/>
                    <a:pt x="1302" y="2095"/>
                  </a:cubicBezTo>
                  <a:cubicBezTo>
                    <a:pt x="1336" y="2095"/>
                    <a:pt x="1369" y="2087"/>
                    <a:pt x="1396" y="2070"/>
                  </a:cubicBezTo>
                  <a:cubicBezTo>
                    <a:pt x="1478" y="2022"/>
                    <a:pt x="1505" y="1907"/>
                    <a:pt x="1464" y="1820"/>
                  </a:cubicBezTo>
                  <a:cubicBezTo>
                    <a:pt x="1151" y="1190"/>
                    <a:pt x="771" y="595"/>
                    <a:pt x="325" y="51"/>
                  </a:cubicBezTo>
                  <a:cubicBezTo>
                    <a:pt x="296" y="16"/>
                    <a:pt x="252" y="0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478750" y="2561675"/>
              <a:ext cx="63625" cy="24750"/>
            </a:xfrm>
            <a:custGeom>
              <a:avLst/>
              <a:gdLst/>
              <a:ahLst/>
              <a:cxnLst/>
              <a:rect l="l" t="t" r="r" b="b"/>
              <a:pathLst>
                <a:path w="2545" h="990" extrusionOk="0">
                  <a:moveTo>
                    <a:pt x="172" y="0"/>
                  </a:moveTo>
                  <a:cubicBezTo>
                    <a:pt x="78" y="0"/>
                    <a:pt x="0" y="93"/>
                    <a:pt x="2" y="186"/>
                  </a:cubicBezTo>
                  <a:cubicBezTo>
                    <a:pt x="7" y="287"/>
                    <a:pt x="89" y="364"/>
                    <a:pt x="190" y="366"/>
                  </a:cubicBezTo>
                  <a:cubicBezTo>
                    <a:pt x="895" y="405"/>
                    <a:pt x="1581" y="607"/>
                    <a:pt x="2193" y="963"/>
                  </a:cubicBezTo>
                  <a:cubicBezTo>
                    <a:pt x="2224" y="981"/>
                    <a:pt x="2254" y="989"/>
                    <a:pt x="2283" y="989"/>
                  </a:cubicBezTo>
                  <a:cubicBezTo>
                    <a:pt x="2442" y="989"/>
                    <a:pt x="2544" y="741"/>
                    <a:pt x="2371" y="641"/>
                  </a:cubicBezTo>
                  <a:cubicBezTo>
                    <a:pt x="1702" y="256"/>
                    <a:pt x="953" y="37"/>
                    <a:pt x="183" y="0"/>
                  </a:cubicBezTo>
                  <a:cubicBezTo>
                    <a:pt x="179" y="0"/>
                    <a:pt x="176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4416575" y="2563725"/>
              <a:ext cx="44375" cy="24100"/>
            </a:xfrm>
            <a:custGeom>
              <a:avLst/>
              <a:gdLst/>
              <a:ahLst/>
              <a:cxnLst/>
              <a:rect l="l" t="t" r="r" b="b"/>
              <a:pathLst>
                <a:path w="1775" h="964" extrusionOk="0">
                  <a:moveTo>
                    <a:pt x="1564" y="0"/>
                  </a:moveTo>
                  <a:cubicBezTo>
                    <a:pt x="1550" y="0"/>
                    <a:pt x="1536" y="2"/>
                    <a:pt x="1522" y="5"/>
                  </a:cubicBezTo>
                  <a:cubicBezTo>
                    <a:pt x="1014" y="106"/>
                    <a:pt x="538" y="316"/>
                    <a:pt x="121" y="621"/>
                  </a:cubicBezTo>
                  <a:cubicBezTo>
                    <a:pt x="42" y="679"/>
                    <a:pt x="1" y="780"/>
                    <a:pt x="56" y="871"/>
                  </a:cubicBezTo>
                  <a:cubicBezTo>
                    <a:pt x="89" y="927"/>
                    <a:pt x="156" y="963"/>
                    <a:pt x="221" y="963"/>
                  </a:cubicBezTo>
                  <a:cubicBezTo>
                    <a:pt x="252" y="963"/>
                    <a:pt x="283" y="955"/>
                    <a:pt x="309" y="936"/>
                  </a:cubicBezTo>
                  <a:cubicBezTo>
                    <a:pt x="696" y="650"/>
                    <a:pt x="1146" y="453"/>
                    <a:pt x="1621" y="359"/>
                  </a:cubicBezTo>
                  <a:cubicBezTo>
                    <a:pt x="1719" y="340"/>
                    <a:pt x="1775" y="222"/>
                    <a:pt x="1751" y="130"/>
                  </a:cubicBezTo>
                  <a:cubicBezTo>
                    <a:pt x="1730" y="54"/>
                    <a:pt x="1649" y="0"/>
                    <a:pt x="15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442325" y="2584025"/>
              <a:ext cx="54300" cy="19975"/>
            </a:xfrm>
            <a:custGeom>
              <a:avLst/>
              <a:gdLst/>
              <a:ahLst/>
              <a:cxnLst/>
              <a:rect l="l" t="t" r="r" b="b"/>
              <a:pathLst>
                <a:path w="2172" h="799" extrusionOk="0">
                  <a:moveTo>
                    <a:pt x="1586" y="0"/>
                  </a:moveTo>
                  <a:cubicBezTo>
                    <a:pt x="1065" y="0"/>
                    <a:pt x="548" y="154"/>
                    <a:pt x="121" y="457"/>
                  </a:cubicBezTo>
                  <a:cubicBezTo>
                    <a:pt x="39" y="514"/>
                    <a:pt x="1" y="618"/>
                    <a:pt x="54" y="709"/>
                  </a:cubicBezTo>
                  <a:cubicBezTo>
                    <a:pt x="86" y="763"/>
                    <a:pt x="154" y="799"/>
                    <a:pt x="219" y="799"/>
                  </a:cubicBezTo>
                  <a:cubicBezTo>
                    <a:pt x="250" y="799"/>
                    <a:pt x="281" y="791"/>
                    <a:pt x="307" y="772"/>
                  </a:cubicBezTo>
                  <a:cubicBezTo>
                    <a:pt x="681" y="507"/>
                    <a:pt x="1128" y="367"/>
                    <a:pt x="1583" y="367"/>
                  </a:cubicBezTo>
                  <a:cubicBezTo>
                    <a:pt x="1697" y="367"/>
                    <a:pt x="1812" y="376"/>
                    <a:pt x="1926" y="394"/>
                  </a:cubicBezTo>
                  <a:cubicBezTo>
                    <a:pt x="1938" y="396"/>
                    <a:pt x="1949" y="397"/>
                    <a:pt x="1960" y="397"/>
                  </a:cubicBezTo>
                  <a:cubicBezTo>
                    <a:pt x="2045" y="397"/>
                    <a:pt x="2126" y="348"/>
                    <a:pt x="2148" y="257"/>
                  </a:cubicBezTo>
                  <a:cubicBezTo>
                    <a:pt x="2172" y="156"/>
                    <a:pt x="2112" y="52"/>
                    <a:pt x="2013" y="35"/>
                  </a:cubicBezTo>
                  <a:cubicBezTo>
                    <a:pt x="1871" y="12"/>
                    <a:pt x="1728" y="0"/>
                    <a:pt x="1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387275" y="2729900"/>
              <a:ext cx="15125" cy="43250"/>
            </a:xfrm>
            <a:custGeom>
              <a:avLst/>
              <a:gdLst/>
              <a:ahLst/>
              <a:cxnLst/>
              <a:rect l="l" t="t" r="r" b="b"/>
              <a:pathLst>
                <a:path w="605" h="1730" extrusionOk="0">
                  <a:moveTo>
                    <a:pt x="432" y="508"/>
                  </a:moveTo>
                  <a:cubicBezTo>
                    <a:pt x="432" y="508"/>
                    <a:pt x="432" y="509"/>
                    <a:pt x="431" y="512"/>
                  </a:cubicBezTo>
                  <a:lnTo>
                    <a:pt x="431" y="512"/>
                  </a:lnTo>
                  <a:cubicBezTo>
                    <a:pt x="431" y="512"/>
                    <a:pt x="431" y="511"/>
                    <a:pt x="432" y="511"/>
                  </a:cubicBezTo>
                  <a:cubicBezTo>
                    <a:pt x="432" y="509"/>
                    <a:pt x="432" y="508"/>
                    <a:pt x="432" y="508"/>
                  </a:cubicBezTo>
                  <a:close/>
                  <a:moveTo>
                    <a:pt x="309" y="1"/>
                  </a:moveTo>
                  <a:cubicBezTo>
                    <a:pt x="225" y="1"/>
                    <a:pt x="149" y="57"/>
                    <a:pt x="126" y="143"/>
                  </a:cubicBezTo>
                  <a:cubicBezTo>
                    <a:pt x="1" y="624"/>
                    <a:pt x="32" y="1132"/>
                    <a:pt x="213" y="1594"/>
                  </a:cubicBezTo>
                  <a:cubicBezTo>
                    <a:pt x="243" y="1668"/>
                    <a:pt x="310" y="1730"/>
                    <a:pt x="389" y="1730"/>
                  </a:cubicBezTo>
                  <a:cubicBezTo>
                    <a:pt x="405" y="1730"/>
                    <a:pt x="422" y="1727"/>
                    <a:pt x="439" y="1721"/>
                  </a:cubicBezTo>
                  <a:cubicBezTo>
                    <a:pt x="538" y="1688"/>
                    <a:pt x="605" y="1589"/>
                    <a:pt x="569" y="1495"/>
                  </a:cubicBezTo>
                  <a:cubicBezTo>
                    <a:pt x="525" y="1389"/>
                    <a:pt x="492" y="1281"/>
                    <a:pt x="468" y="1170"/>
                  </a:cubicBezTo>
                  <a:lnTo>
                    <a:pt x="448" y="1086"/>
                  </a:lnTo>
                  <a:cubicBezTo>
                    <a:pt x="448" y="1074"/>
                    <a:pt x="446" y="1060"/>
                    <a:pt x="444" y="1047"/>
                  </a:cubicBezTo>
                  <a:cubicBezTo>
                    <a:pt x="444" y="1043"/>
                    <a:pt x="441" y="1038"/>
                    <a:pt x="439" y="1035"/>
                  </a:cubicBezTo>
                  <a:cubicBezTo>
                    <a:pt x="434" y="980"/>
                    <a:pt x="427" y="925"/>
                    <a:pt x="424" y="869"/>
                  </a:cubicBezTo>
                  <a:cubicBezTo>
                    <a:pt x="417" y="759"/>
                    <a:pt x="417" y="648"/>
                    <a:pt x="427" y="537"/>
                  </a:cubicBezTo>
                  <a:cubicBezTo>
                    <a:pt x="427" y="536"/>
                    <a:pt x="430" y="520"/>
                    <a:pt x="431" y="512"/>
                  </a:cubicBezTo>
                  <a:lnTo>
                    <a:pt x="431" y="512"/>
                  </a:lnTo>
                  <a:cubicBezTo>
                    <a:pt x="431" y="514"/>
                    <a:pt x="430" y="515"/>
                    <a:pt x="430" y="515"/>
                  </a:cubicBezTo>
                  <a:cubicBezTo>
                    <a:pt x="429" y="515"/>
                    <a:pt x="434" y="492"/>
                    <a:pt x="434" y="484"/>
                  </a:cubicBezTo>
                  <a:cubicBezTo>
                    <a:pt x="436" y="455"/>
                    <a:pt x="441" y="427"/>
                    <a:pt x="448" y="398"/>
                  </a:cubicBezTo>
                  <a:cubicBezTo>
                    <a:pt x="458" y="342"/>
                    <a:pt x="470" y="285"/>
                    <a:pt x="485" y="229"/>
                  </a:cubicBezTo>
                  <a:cubicBezTo>
                    <a:pt x="506" y="131"/>
                    <a:pt x="446" y="32"/>
                    <a:pt x="350" y="5"/>
                  </a:cubicBezTo>
                  <a:cubicBezTo>
                    <a:pt x="336" y="2"/>
                    <a:pt x="32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4366350" y="2691775"/>
              <a:ext cx="14575" cy="58600"/>
            </a:xfrm>
            <a:custGeom>
              <a:avLst/>
              <a:gdLst/>
              <a:ahLst/>
              <a:cxnLst/>
              <a:rect l="l" t="t" r="r" b="b"/>
              <a:pathLst>
                <a:path w="583" h="2344" extrusionOk="0">
                  <a:moveTo>
                    <a:pt x="371" y="1"/>
                  </a:moveTo>
                  <a:cubicBezTo>
                    <a:pt x="288" y="1"/>
                    <a:pt x="213" y="58"/>
                    <a:pt x="193" y="142"/>
                  </a:cubicBezTo>
                  <a:cubicBezTo>
                    <a:pt x="0" y="818"/>
                    <a:pt x="0" y="1535"/>
                    <a:pt x="190" y="2214"/>
                  </a:cubicBezTo>
                  <a:cubicBezTo>
                    <a:pt x="215" y="2304"/>
                    <a:pt x="286" y="2343"/>
                    <a:pt x="358" y="2343"/>
                  </a:cubicBezTo>
                  <a:cubicBezTo>
                    <a:pt x="468" y="2343"/>
                    <a:pt x="583" y="2252"/>
                    <a:pt x="542" y="2115"/>
                  </a:cubicBezTo>
                  <a:cubicBezTo>
                    <a:pt x="373" y="1497"/>
                    <a:pt x="376" y="844"/>
                    <a:pt x="551" y="228"/>
                  </a:cubicBezTo>
                  <a:cubicBezTo>
                    <a:pt x="576" y="130"/>
                    <a:pt x="515" y="31"/>
                    <a:pt x="417" y="7"/>
                  </a:cubicBezTo>
                  <a:cubicBezTo>
                    <a:pt x="401" y="3"/>
                    <a:pt x="386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4493300" y="2850450"/>
              <a:ext cx="47125" cy="50375"/>
            </a:xfrm>
            <a:custGeom>
              <a:avLst/>
              <a:gdLst/>
              <a:ahLst/>
              <a:cxnLst/>
              <a:rect l="l" t="t" r="r" b="b"/>
              <a:pathLst>
                <a:path w="1885" h="2015" extrusionOk="0">
                  <a:moveTo>
                    <a:pt x="255" y="0"/>
                  </a:moveTo>
                  <a:cubicBezTo>
                    <a:pt x="127" y="0"/>
                    <a:pt x="1" y="133"/>
                    <a:pt x="89" y="271"/>
                  </a:cubicBezTo>
                  <a:cubicBezTo>
                    <a:pt x="487" y="907"/>
                    <a:pt x="978" y="1479"/>
                    <a:pt x="1550" y="1965"/>
                  </a:cubicBezTo>
                  <a:cubicBezTo>
                    <a:pt x="1590" y="1997"/>
                    <a:pt x="1638" y="2014"/>
                    <a:pt x="1684" y="2014"/>
                  </a:cubicBezTo>
                  <a:cubicBezTo>
                    <a:pt x="1731" y="2014"/>
                    <a:pt x="1777" y="1997"/>
                    <a:pt x="1813" y="1958"/>
                  </a:cubicBezTo>
                  <a:cubicBezTo>
                    <a:pt x="1885" y="1884"/>
                    <a:pt x="1885" y="1763"/>
                    <a:pt x="1805" y="1701"/>
                  </a:cubicBezTo>
                  <a:cubicBezTo>
                    <a:pt x="1259" y="1236"/>
                    <a:pt x="785" y="692"/>
                    <a:pt x="405" y="86"/>
                  </a:cubicBezTo>
                  <a:cubicBezTo>
                    <a:pt x="366" y="25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4461900" y="2834450"/>
              <a:ext cx="32100" cy="42000"/>
            </a:xfrm>
            <a:custGeom>
              <a:avLst/>
              <a:gdLst/>
              <a:ahLst/>
              <a:cxnLst/>
              <a:rect l="l" t="t" r="r" b="b"/>
              <a:pathLst>
                <a:path w="1284" h="1680" extrusionOk="0">
                  <a:moveTo>
                    <a:pt x="205" y="1"/>
                  </a:moveTo>
                  <a:cubicBezTo>
                    <a:pt x="189" y="1"/>
                    <a:pt x="174" y="2"/>
                    <a:pt x="159" y="6"/>
                  </a:cubicBezTo>
                  <a:cubicBezTo>
                    <a:pt x="65" y="33"/>
                    <a:pt x="0" y="139"/>
                    <a:pt x="29" y="232"/>
                  </a:cubicBezTo>
                  <a:cubicBezTo>
                    <a:pt x="200" y="760"/>
                    <a:pt x="496" y="1238"/>
                    <a:pt x="893" y="1628"/>
                  </a:cubicBezTo>
                  <a:cubicBezTo>
                    <a:pt x="931" y="1665"/>
                    <a:pt x="973" y="1680"/>
                    <a:pt x="1014" y="1680"/>
                  </a:cubicBezTo>
                  <a:cubicBezTo>
                    <a:pt x="1157" y="1680"/>
                    <a:pt x="1283" y="1491"/>
                    <a:pt x="1148" y="1364"/>
                  </a:cubicBezTo>
                  <a:cubicBezTo>
                    <a:pt x="799" y="1019"/>
                    <a:pt x="537" y="598"/>
                    <a:pt x="385" y="131"/>
                  </a:cubicBezTo>
                  <a:cubicBezTo>
                    <a:pt x="359" y="52"/>
                    <a:pt x="285" y="1"/>
                    <a:pt x="2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94450" y="2809900"/>
              <a:ext cx="29975" cy="31225"/>
            </a:xfrm>
            <a:custGeom>
              <a:avLst/>
              <a:gdLst/>
              <a:ahLst/>
              <a:cxnLst/>
              <a:rect l="l" t="t" r="r" b="b"/>
              <a:pathLst>
                <a:path w="1199" h="1249" extrusionOk="0">
                  <a:moveTo>
                    <a:pt x="204" y="1"/>
                  </a:moveTo>
                  <a:cubicBezTo>
                    <a:pt x="153" y="1"/>
                    <a:pt x="102" y="20"/>
                    <a:pt x="70" y="54"/>
                  </a:cubicBezTo>
                  <a:cubicBezTo>
                    <a:pt x="0" y="129"/>
                    <a:pt x="3" y="245"/>
                    <a:pt x="72" y="317"/>
                  </a:cubicBezTo>
                  <a:lnTo>
                    <a:pt x="869" y="1198"/>
                  </a:lnTo>
                  <a:cubicBezTo>
                    <a:pt x="905" y="1232"/>
                    <a:pt x="952" y="1249"/>
                    <a:pt x="998" y="1249"/>
                  </a:cubicBezTo>
                  <a:cubicBezTo>
                    <a:pt x="1047" y="1249"/>
                    <a:pt x="1096" y="1230"/>
                    <a:pt x="1131" y="1193"/>
                  </a:cubicBezTo>
                  <a:cubicBezTo>
                    <a:pt x="1199" y="1118"/>
                    <a:pt x="1196" y="1005"/>
                    <a:pt x="1127" y="933"/>
                  </a:cubicBezTo>
                  <a:lnTo>
                    <a:pt x="327" y="52"/>
                  </a:lnTo>
                  <a:cubicBezTo>
                    <a:pt x="297" y="17"/>
                    <a:pt x="251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639150" y="2774050"/>
              <a:ext cx="12650" cy="27850"/>
            </a:xfrm>
            <a:custGeom>
              <a:avLst/>
              <a:gdLst/>
              <a:ahLst/>
              <a:cxnLst/>
              <a:rect l="l" t="t" r="r" b="b"/>
              <a:pathLst>
                <a:path w="506" h="1114" extrusionOk="0">
                  <a:moveTo>
                    <a:pt x="210" y="1"/>
                  </a:moveTo>
                  <a:cubicBezTo>
                    <a:pt x="194" y="1"/>
                    <a:pt x="178" y="3"/>
                    <a:pt x="162" y="8"/>
                  </a:cubicBezTo>
                  <a:cubicBezTo>
                    <a:pt x="68" y="42"/>
                    <a:pt x="0" y="138"/>
                    <a:pt x="34" y="235"/>
                  </a:cubicBezTo>
                  <a:cubicBezTo>
                    <a:pt x="65" y="321"/>
                    <a:pt x="87" y="410"/>
                    <a:pt x="99" y="502"/>
                  </a:cubicBezTo>
                  <a:cubicBezTo>
                    <a:pt x="113" y="610"/>
                    <a:pt x="116" y="721"/>
                    <a:pt x="106" y="831"/>
                  </a:cubicBezTo>
                  <a:lnTo>
                    <a:pt x="97" y="887"/>
                  </a:lnTo>
                  <a:cubicBezTo>
                    <a:pt x="89" y="935"/>
                    <a:pt x="97" y="983"/>
                    <a:pt x="118" y="1026"/>
                  </a:cubicBezTo>
                  <a:cubicBezTo>
                    <a:pt x="142" y="1067"/>
                    <a:pt x="183" y="1099"/>
                    <a:pt x="231" y="1111"/>
                  </a:cubicBezTo>
                  <a:cubicBezTo>
                    <a:pt x="243" y="1113"/>
                    <a:pt x="255" y="1114"/>
                    <a:pt x="268" y="1114"/>
                  </a:cubicBezTo>
                  <a:cubicBezTo>
                    <a:pt x="352" y="1114"/>
                    <a:pt x="438" y="1064"/>
                    <a:pt x="455" y="976"/>
                  </a:cubicBezTo>
                  <a:cubicBezTo>
                    <a:pt x="506" y="694"/>
                    <a:pt x="482" y="405"/>
                    <a:pt x="388" y="136"/>
                  </a:cubicBezTo>
                  <a:cubicBezTo>
                    <a:pt x="360" y="60"/>
                    <a:pt x="289" y="1"/>
                    <a:pt x="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7"/>
          <p:cNvGrpSpPr/>
          <p:nvPr/>
        </p:nvGrpSpPr>
        <p:grpSpPr>
          <a:xfrm>
            <a:off x="545566" y="804214"/>
            <a:ext cx="770513" cy="799474"/>
            <a:chOff x="1843825" y="3806950"/>
            <a:chExt cx="1608250" cy="1668700"/>
          </a:xfrm>
        </p:grpSpPr>
        <p:sp>
          <p:nvSpPr>
            <p:cNvPr id="458" name="Google Shape;458;p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7"/>
          <p:cNvGrpSpPr/>
          <p:nvPr/>
        </p:nvGrpSpPr>
        <p:grpSpPr>
          <a:xfrm>
            <a:off x="1486084" y="2516346"/>
            <a:ext cx="543588" cy="564021"/>
            <a:chOff x="1843825" y="3806950"/>
            <a:chExt cx="1608250" cy="1668700"/>
          </a:xfrm>
        </p:grpSpPr>
        <p:sp>
          <p:nvSpPr>
            <p:cNvPr id="527" name="Google Shape;527;p7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7"/>
          <p:cNvSpPr/>
          <p:nvPr/>
        </p:nvSpPr>
        <p:spPr>
          <a:xfrm>
            <a:off x="8693962" y="43632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7"/>
          <p:cNvSpPr/>
          <p:nvPr/>
        </p:nvSpPr>
        <p:spPr>
          <a:xfrm flipH="1">
            <a:off x="713219" y="22897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7"/>
          <p:cNvSpPr/>
          <p:nvPr/>
        </p:nvSpPr>
        <p:spPr>
          <a:xfrm flipH="1">
            <a:off x="1929654" y="1252113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7"/>
          <p:cNvSpPr/>
          <p:nvPr/>
        </p:nvSpPr>
        <p:spPr>
          <a:xfrm flipH="1">
            <a:off x="1639104" y="4025438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1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11"/>
          <p:cNvSpPr txBox="1">
            <a:spLocks noGrp="1"/>
          </p:cNvSpPr>
          <p:nvPr>
            <p:ph type="title" hasCustomPrompt="1"/>
          </p:nvPr>
        </p:nvSpPr>
        <p:spPr>
          <a:xfrm>
            <a:off x="1349550" y="1276850"/>
            <a:ext cx="6444900" cy="191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11"/>
          <p:cNvSpPr txBox="1">
            <a:spLocks noGrp="1"/>
          </p:cNvSpPr>
          <p:nvPr>
            <p:ph type="subTitle" idx="1"/>
          </p:nvPr>
        </p:nvSpPr>
        <p:spPr>
          <a:xfrm>
            <a:off x="1349550" y="3188750"/>
            <a:ext cx="6444900" cy="3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01" name="Google Shape;901;p11"/>
          <p:cNvGrpSpPr/>
          <p:nvPr/>
        </p:nvGrpSpPr>
        <p:grpSpPr>
          <a:xfrm rot="-5400000">
            <a:off x="-909658" y="1211322"/>
            <a:ext cx="1335330" cy="1385522"/>
            <a:chOff x="1843825" y="3806950"/>
            <a:chExt cx="1608250" cy="1668700"/>
          </a:xfrm>
        </p:grpSpPr>
        <p:sp>
          <p:nvSpPr>
            <p:cNvPr id="902" name="Google Shape;902;p11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11"/>
          <p:cNvGrpSpPr/>
          <p:nvPr/>
        </p:nvGrpSpPr>
        <p:grpSpPr>
          <a:xfrm rot="-5400000" flipH="1">
            <a:off x="-68894" y="3601375"/>
            <a:ext cx="1633325" cy="1290350"/>
            <a:chOff x="1833175" y="2043150"/>
            <a:chExt cx="1633325" cy="1290350"/>
          </a:xfrm>
        </p:grpSpPr>
        <p:sp>
          <p:nvSpPr>
            <p:cNvPr id="971" name="Google Shape;971;p11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11"/>
          <p:cNvSpPr/>
          <p:nvPr/>
        </p:nvSpPr>
        <p:spPr>
          <a:xfrm rot="-5400000" flipH="1">
            <a:off x="-221619" y="4442488"/>
            <a:ext cx="904650" cy="822800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11"/>
          <p:cNvGrpSpPr/>
          <p:nvPr/>
        </p:nvGrpSpPr>
        <p:grpSpPr>
          <a:xfrm rot="10800000">
            <a:off x="-92818" y="-215366"/>
            <a:ext cx="543582" cy="750101"/>
            <a:chOff x="626325" y="3925200"/>
            <a:chExt cx="612625" cy="845375"/>
          </a:xfrm>
        </p:grpSpPr>
        <p:sp>
          <p:nvSpPr>
            <p:cNvPr id="1033" name="Google Shape;1033;p11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11"/>
          <p:cNvGrpSpPr/>
          <p:nvPr/>
        </p:nvGrpSpPr>
        <p:grpSpPr>
          <a:xfrm rot="-5400000" flipH="1">
            <a:off x="19964" y="186729"/>
            <a:ext cx="1386525" cy="1118350"/>
            <a:chOff x="5750750" y="2118725"/>
            <a:chExt cx="1386525" cy="1118350"/>
          </a:xfrm>
        </p:grpSpPr>
        <p:sp>
          <p:nvSpPr>
            <p:cNvPr id="1038" name="Google Shape;1038;p11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11"/>
          <p:cNvGrpSpPr/>
          <p:nvPr/>
        </p:nvGrpSpPr>
        <p:grpSpPr>
          <a:xfrm>
            <a:off x="8616094" y="4608765"/>
            <a:ext cx="543582" cy="750101"/>
            <a:chOff x="626325" y="3925200"/>
            <a:chExt cx="612625" cy="845375"/>
          </a:xfrm>
        </p:grpSpPr>
        <p:sp>
          <p:nvSpPr>
            <p:cNvPr id="1105" name="Google Shape;1105;p11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11"/>
          <p:cNvGrpSpPr/>
          <p:nvPr/>
        </p:nvGrpSpPr>
        <p:grpSpPr>
          <a:xfrm rot="5400000" flipH="1">
            <a:off x="7660369" y="3838421"/>
            <a:ext cx="1386525" cy="1118350"/>
            <a:chOff x="5750750" y="2118725"/>
            <a:chExt cx="1386525" cy="1118350"/>
          </a:xfrm>
        </p:grpSpPr>
        <p:sp>
          <p:nvSpPr>
            <p:cNvPr id="1110" name="Google Shape;1110;p11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" name="Google Shape;1176;p11"/>
          <p:cNvGrpSpPr/>
          <p:nvPr/>
        </p:nvGrpSpPr>
        <p:grpSpPr>
          <a:xfrm>
            <a:off x="8715192" y="2665197"/>
            <a:ext cx="1335330" cy="1385522"/>
            <a:chOff x="1843825" y="3806950"/>
            <a:chExt cx="1608250" cy="1668700"/>
          </a:xfrm>
        </p:grpSpPr>
        <p:sp>
          <p:nvSpPr>
            <p:cNvPr id="1177" name="Google Shape;1177;p11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oogle Shape;1284;p14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85" name="Google Shape;1285;p14"/>
          <p:cNvSpPr txBox="1">
            <a:spLocks noGrp="1"/>
          </p:cNvSpPr>
          <p:nvPr>
            <p:ph type="title"/>
          </p:nvPr>
        </p:nvSpPr>
        <p:spPr>
          <a:xfrm>
            <a:off x="5655775" y="3156988"/>
            <a:ext cx="27750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6" name="Google Shape;1286;p14"/>
          <p:cNvSpPr txBox="1">
            <a:spLocks noGrp="1"/>
          </p:cNvSpPr>
          <p:nvPr>
            <p:ph type="subTitle" idx="1"/>
          </p:nvPr>
        </p:nvSpPr>
        <p:spPr>
          <a:xfrm>
            <a:off x="1226200" y="1568013"/>
            <a:ext cx="72045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287" name="Google Shape;1287;p14"/>
          <p:cNvGrpSpPr/>
          <p:nvPr/>
        </p:nvGrpSpPr>
        <p:grpSpPr>
          <a:xfrm flipH="1">
            <a:off x="2606506" y="4475154"/>
            <a:ext cx="1335330" cy="1385522"/>
            <a:chOff x="1843825" y="3806950"/>
            <a:chExt cx="1608250" cy="1668700"/>
          </a:xfrm>
        </p:grpSpPr>
        <p:sp>
          <p:nvSpPr>
            <p:cNvPr id="1288" name="Google Shape;1288;p14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4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4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14"/>
          <p:cNvSpPr/>
          <p:nvPr/>
        </p:nvSpPr>
        <p:spPr>
          <a:xfrm>
            <a:off x="8243448" y="3942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3" name="Google Shape;2403;p28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 rot="10800000"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28"/>
          <p:cNvGrpSpPr/>
          <p:nvPr/>
        </p:nvGrpSpPr>
        <p:grpSpPr>
          <a:xfrm rot="10800000">
            <a:off x="620473" y="3794783"/>
            <a:ext cx="1829814" cy="1445579"/>
            <a:chOff x="1833175" y="2043150"/>
            <a:chExt cx="1633325" cy="1290350"/>
          </a:xfrm>
        </p:grpSpPr>
        <p:sp>
          <p:nvSpPr>
            <p:cNvPr id="2405" name="Google Shape;2405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5" name="Google Shape;2465;p28"/>
          <p:cNvGrpSpPr/>
          <p:nvPr/>
        </p:nvGrpSpPr>
        <p:grpSpPr>
          <a:xfrm flipH="1">
            <a:off x="293231" y="3369744"/>
            <a:ext cx="543582" cy="750101"/>
            <a:chOff x="626325" y="3925200"/>
            <a:chExt cx="612625" cy="845375"/>
          </a:xfrm>
        </p:grpSpPr>
        <p:sp>
          <p:nvSpPr>
            <p:cNvPr id="2466" name="Google Shape;2466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0" name="Google Shape;2470;p28"/>
          <p:cNvGrpSpPr/>
          <p:nvPr/>
        </p:nvGrpSpPr>
        <p:grpSpPr>
          <a:xfrm rot="-5400000" flipH="1">
            <a:off x="-728428" y="3489799"/>
            <a:ext cx="1335330" cy="1385522"/>
            <a:chOff x="1843825" y="3806950"/>
            <a:chExt cx="1608250" cy="1668700"/>
          </a:xfrm>
        </p:grpSpPr>
        <p:sp>
          <p:nvSpPr>
            <p:cNvPr id="2471" name="Google Shape;24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9" name="Google Shape;2539;p28"/>
          <p:cNvSpPr/>
          <p:nvPr/>
        </p:nvSpPr>
        <p:spPr>
          <a:xfrm rot="5400000">
            <a:off x="107746" y="4602526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0" name="Google Shape;2540;p28"/>
          <p:cNvGrpSpPr/>
          <p:nvPr/>
        </p:nvGrpSpPr>
        <p:grpSpPr>
          <a:xfrm flipH="1">
            <a:off x="2368456" y="4522567"/>
            <a:ext cx="1335330" cy="1385522"/>
            <a:chOff x="1843825" y="3806950"/>
            <a:chExt cx="1608250" cy="1668700"/>
          </a:xfrm>
        </p:grpSpPr>
        <p:sp>
          <p:nvSpPr>
            <p:cNvPr id="2541" name="Google Shape;254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28"/>
          <p:cNvGrpSpPr/>
          <p:nvPr/>
        </p:nvGrpSpPr>
        <p:grpSpPr>
          <a:xfrm rot="10800000">
            <a:off x="-330868" y="-167954"/>
            <a:ext cx="543582" cy="750101"/>
            <a:chOff x="626325" y="3925200"/>
            <a:chExt cx="612625" cy="845375"/>
          </a:xfrm>
        </p:grpSpPr>
        <p:sp>
          <p:nvSpPr>
            <p:cNvPr id="2610" name="Google Shape;261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4" name="Google Shape;2614;p28"/>
          <p:cNvGrpSpPr/>
          <p:nvPr/>
        </p:nvGrpSpPr>
        <p:grpSpPr>
          <a:xfrm rot="-5400000" flipH="1">
            <a:off x="-218086" y="234142"/>
            <a:ext cx="1386525" cy="1118350"/>
            <a:chOff x="5750750" y="2118725"/>
            <a:chExt cx="1386525" cy="1118350"/>
          </a:xfrm>
        </p:grpSpPr>
        <p:sp>
          <p:nvSpPr>
            <p:cNvPr id="2615" name="Google Shape;2615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1" name="Google Shape;2681;p28"/>
          <p:cNvGrpSpPr/>
          <p:nvPr/>
        </p:nvGrpSpPr>
        <p:grpSpPr>
          <a:xfrm rot="-5400000">
            <a:off x="-1147708" y="1258735"/>
            <a:ext cx="1335330" cy="1385522"/>
            <a:chOff x="1843825" y="3806950"/>
            <a:chExt cx="1608250" cy="1668700"/>
          </a:xfrm>
        </p:grpSpPr>
        <p:sp>
          <p:nvSpPr>
            <p:cNvPr id="2682" name="Google Shape;2682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0" name="Google Shape;2750;p28"/>
          <p:cNvGrpSpPr/>
          <p:nvPr/>
        </p:nvGrpSpPr>
        <p:grpSpPr>
          <a:xfrm rot="5400000" flipH="1">
            <a:off x="1721619" y="178911"/>
            <a:ext cx="543582" cy="750101"/>
            <a:chOff x="626325" y="3925200"/>
            <a:chExt cx="612625" cy="845375"/>
          </a:xfrm>
        </p:grpSpPr>
        <p:sp>
          <p:nvSpPr>
            <p:cNvPr id="2751" name="Google Shape;2751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8"/>
          <p:cNvGrpSpPr/>
          <p:nvPr/>
        </p:nvGrpSpPr>
        <p:grpSpPr>
          <a:xfrm flipH="1">
            <a:off x="887979" y="-764584"/>
            <a:ext cx="1335330" cy="1385522"/>
            <a:chOff x="1843825" y="3806950"/>
            <a:chExt cx="1608250" cy="1668700"/>
          </a:xfrm>
        </p:grpSpPr>
        <p:sp>
          <p:nvSpPr>
            <p:cNvPr id="2756" name="Google Shape;2756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4" name="Google Shape;2824;p28"/>
          <p:cNvGrpSpPr/>
          <p:nvPr/>
        </p:nvGrpSpPr>
        <p:grpSpPr>
          <a:xfrm rot="5400000">
            <a:off x="1263572" y="1669471"/>
            <a:ext cx="543589" cy="564021"/>
            <a:chOff x="1843825" y="3806950"/>
            <a:chExt cx="1608250" cy="1668700"/>
          </a:xfrm>
        </p:grpSpPr>
        <p:sp>
          <p:nvSpPr>
            <p:cNvPr id="2825" name="Google Shape;282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3" name="Google Shape;2893;p28"/>
          <p:cNvGrpSpPr/>
          <p:nvPr/>
        </p:nvGrpSpPr>
        <p:grpSpPr>
          <a:xfrm>
            <a:off x="6693721" y="-96858"/>
            <a:ext cx="1829814" cy="1445579"/>
            <a:chOff x="1833175" y="2043150"/>
            <a:chExt cx="1633325" cy="1290350"/>
          </a:xfrm>
        </p:grpSpPr>
        <p:sp>
          <p:nvSpPr>
            <p:cNvPr id="2894" name="Google Shape;2894;p2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4" name="Google Shape;2954;p28"/>
          <p:cNvGrpSpPr/>
          <p:nvPr/>
        </p:nvGrpSpPr>
        <p:grpSpPr>
          <a:xfrm rot="10800000" flipH="1">
            <a:off x="8307195" y="1023660"/>
            <a:ext cx="543582" cy="750101"/>
            <a:chOff x="626325" y="3925200"/>
            <a:chExt cx="612625" cy="845375"/>
          </a:xfrm>
        </p:grpSpPr>
        <p:sp>
          <p:nvSpPr>
            <p:cNvPr id="2955" name="Google Shape;2955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9" name="Google Shape;2959;p28"/>
          <p:cNvGrpSpPr/>
          <p:nvPr/>
        </p:nvGrpSpPr>
        <p:grpSpPr>
          <a:xfrm rot="5400000" flipH="1">
            <a:off x="8537105" y="268184"/>
            <a:ext cx="1335330" cy="1385522"/>
            <a:chOff x="1843825" y="3806950"/>
            <a:chExt cx="1608250" cy="1668700"/>
          </a:xfrm>
        </p:grpSpPr>
        <p:sp>
          <p:nvSpPr>
            <p:cNvPr id="2960" name="Google Shape;296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8" name="Google Shape;3028;p28"/>
          <p:cNvSpPr/>
          <p:nvPr/>
        </p:nvSpPr>
        <p:spPr>
          <a:xfrm rot="-5400000">
            <a:off x="8022782" y="-380805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9" name="Google Shape;3029;p28"/>
          <p:cNvGrpSpPr/>
          <p:nvPr/>
        </p:nvGrpSpPr>
        <p:grpSpPr>
          <a:xfrm rot="10800000" flipH="1">
            <a:off x="5440222" y="-764584"/>
            <a:ext cx="1335330" cy="1385522"/>
            <a:chOff x="1843825" y="3806950"/>
            <a:chExt cx="1608250" cy="1668700"/>
          </a:xfrm>
        </p:grpSpPr>
        <p:sp>
          <p:nvSpPr>
            <p:cNvPr id="3030" name="Google Shape;3030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8" name="Google Shape;3098;p28"/>
          <p:cNvGrpSpPr/>
          <p:nvPr/>
        </p:nvGrpSpPr>
        <p:grpSpPr>
          <a:xfrm>
            <a:off x="8931294" y="4561357"/>
            <a:ext cx="543582" cy="750101"/>
            <a:chOff x="626325" y="3925200"/>
            <a:chExt cx="612625" cy="845375"/>
          </a:xfrm>
        </p:grpSpPr>
        <p:sp>
          <p:nvSpPr>
            <p:cNvPr id="3099" name="Google Shape;3099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3" name="Google Shape;3103;p28"/>
          <p:cNvGrpSpPr/>
          <p:nvPr/>
        </p:nvGrpSpPr>
        <p:grpSpPr>
          <a:xfrm rot="5400000" flipH="1">
            <a:off x="7975568" y="3791013"/>
            <a:ext cx="1386525" cy="1118350"/>
            <a:chOff x="5750750" y="2118725"/>
            <a:chExt cx="1386525" cy="1118350"/>
          </a:xfrm>
        </p:grpSpPr>
        <p:sp>
          <p:nvSpPr>
            <p:cNvPr id="3104" name="Google Shape;3104;p28"/>
            <p:cNvSpPr/>
            <p:nvPr/>
          </p:nvSpPr>
          <p:spPr>
            <a:xfrm>
              <a:off x="5750750" y="2118725"/>
              <a:ext cx="1386525" cy="1118350"/>
            </a:xfrm>
            <a:custGeom>
              <a:avLst/>
              <a:gdLst/>
              <a:ahLst/>
              <a:cxnLst/>
              <a:rect l="l" t="t" r="r" b="b"/>
              <a:pathLst>
                <a:path w="55461" h="44734" extrusionOk="0">
                  <a:moveTo>
                    <a:pt x="26614" y="28865"/>
                  </a:moveTo>
                  <a:cubicBezTo>
                    <a:pt x="26659" y="28865"/>
                    <a:pt x="26704" y="28873"/>
                    <a:pt x="26748" y="28890"/>
                  </a:cubicBezTo>
                  <a:cubicBezTo>
                    <a:pt x="26919" y="28958"/>
                    <a:pt x="27076" y="29068"/>
                    <a:pt x="27232" y="29177"/>
                  </a:cubicBezTo>
                  <a:cubicBezTo>
                    <a:pt x="27337" y="29054"/>
                    <a:pt x="27502" y="28987"/>
                    <a:pt x="27669" y="28987"/>
                  </a:cubicBezTo>
                  <a:cubicBezTo>
                    <a:pt x="27751" y="28987"/>
                    <a:pt x="27833" y="29003"/>
                    <a:pt x="27908" y="29037"/>
                  </a:cubicBezTo>
                  <a:cubicBezTo>
                    <a:pt x="27978" y="28943"/>
                    <a:pt x="28099" y="28886"/>
                    <a:pt x="28219" y="28886"/>
                  </a:cubicBezTo>
                  <a:cubicBezTo>
                    <a:pt x="28346" y="28886"/>
                    <a:pt x="28472" y="28951"/>
                    <a:pt x="28532" y="29105"/>
                  </a:cubicBezTo>
                  <a:cubicBezTo>
                    <a:pt x="28708" y="29558"/>
                    <a:pt x="29183" y="31201"/>
                    <a:pt x="28350" y="31201"/>
                  </a:cubicBezTo>
                  <a:cubicBezTo>
                    <a:pt x="28272" y="31201"/>
                    <a:pt x="28182" y="31187"/>
                    <a:pt x="28079" y="31155"/>
                  </a:cubicBezTo>
                  <a:cubicBezTo>
                    <a:pt x="27735" y="31052"/>
                    <a:pt x="27446" y="30775"/>
                    <a:pt x="27194" y="30527"/>
                  </a:cubicBezTo>
                  <a:cubicBezTo>
                    <a:pt x="26825" y="30171"/>
                    <a:pt x="26459" y="29819"/>
                    <a:pt x="26269" y="29333"/>
                  </a:cubicBezTo>
                  <a:cubicBezTo>
                    <a:pt x="26168" y="29081"/>
                    <a:pt x="26381" y="28865"/>
                    <a:pt x="26614" y="28865"/>
                  </a:cubicBezTo>
                  <a:close/>
                  <a:moveTo>
                    <a:pt x="22275" y="1"/>
                  </a:moveTo>
                  <a:cubicBezTo>
                    <a:pt x="22243" y="1"/>
                    <a:pt x="22210" y="3"/>
                    <a:pt x="22176" y="7"/>
                  </a:cubicBezTo>
                  <a:cubicBezTo>
                    <a:pt x="21865" y="46"/>
                    <a:pt x="21622" y="272"/>
                    <a:pt x="21475" y="532"/>
                  </a:cubicBezTo>
                  <a:cubicBezTo>
                    <a:pt x="21302" y="840"/>
                    <a:pt x="21266" y="1204"/>
                    <a:pt x="21174" y="1538"/>
                  </a:cubicBezTo>
                  <a:cubicBezTo>
                    <a:pt x="20910" y="2479"/>
                    <a:pt x="20380" y="3321"/>
                    <a:pt x="19648" y="3969"/>
                  </a:cubicBezTo>
                  <a:cubicBezTo>
                    <a:pt x="19393" y="4195"/>
                    <a:pt x="19119" y="4395"/>
                    <a:pt x="18878" y="4633"/>
                  </a:cubicBezTo>
                  <a:cubicBezTo>
                    <a:pt x="18378" y="5122"/>
                    <a:pt x="18142" y="5764"/>
                    <a:pt x="18026" y="6438"/>
                  </a:cubicBezTo>
                  <a:cubicBezTo>
                    <a:pt x="17969" y="6770"/>
                    <a:pt x="17940" y="7100"/>
                    <a:pt x="17906" y="7435"/>
                  </a:cubicBezTo>
                  <a:cubicBezTo>
                    <a:pt x="17880" y="7678"/>
                    <a:pt x="17836" y="7928"/>
                    <a:pt x="17745" y="8157"/>
                  </a:cubicBezTo>
                  <a:cubicBezTo>
                    <a:pt x="17651" y="8385"/>
                    <a:pt x="17543" y="8554"/>
                    <a:pt x="17352" y="8635"/>
                  </a:cubicBezTo>
                  <a:cubicBezTo>
                    <a:pt x="17274" y="8669"/>
                    <a:pt x="17193" y="8682"/>
                    <a:pt x="17111" y="8682"/>
                  </a:cubicBezTo>
                  <a:cubicBezTo>
                    <a:pt x="16885" y="8682"/>
                    <a:pt x="16649" y="8583"/>
                    <a:pt x="16436" y="8525"/>
                  </a:cubicBezTo>
                  <a:cubicBezTo>
                    <a:pt x="16282" y="8481"/>
                    <a:pt x="16127" y="8445"/>
                    <a:pt x="15971" y="8412"/>
                  </a:cubicBezTo>
                  <a:cubicBezTo>
                    <a:pt x="15973" y="8400"/>
                    <a:pt x="15976" y="8385"/>
                    <a:pt x="15976" y="8373"/>
                  </a:cubicBezTo>
                  <a:cubicBezTo>
                    <a:pt x="15964" y="8267"/>
                    <a:pt x="15875" y="8214"/>
                    <a:pt x="15779" y="8214"/>
                  </a:cubicBezTo>
                  <a:cubicBezTo>
                    <a:pt x="15497" y="8212"/>
                    <a:pt x="15215" y="8211"/>
                    <a:pt x="14933" y="8211"/>
                  </a:cubicBezTo>
                  <a:cubicBezTo>
                    <a:pt x="13776" y="8211"/>
                    <a:pt x="12616" y="8241"/>
                    <a:pt x="11468" y="8419"/>
                  </a:cubicBezTo>
                  <a:cubicBezTo>
                    <a:pt x="10758" y="8522"/>
                    <a:pt x="10058" y="8696"/>
                    <a:pt x="9381" y="8936"/>
                  </a:cubicBezTo>
                  <a:cubicBezTo>
                    <a:pt x="8720" y="9177"/>
                    <a:pt x="8084" y="9562"/>
                    <a:pt x="7372" y="9615"/>
                  </a:cubicBezTo>
                  <a:cubicBezTo>
                    <a:pt x="7284" y="9622"/>
                    <a:pt x="7195" y="9624"/>
                    <a:pt x="7106" y="9624"/>
                  </a:cubicBezTo>
                  <a:cubicBezTo>
                    <a:pt x="6722" y="9624"/>
                    <a:pt x="6335" y="9573"/>
                    <a:pt x="5953" y="9573"/>
                  </a:cubicBezTo>
                  <a:cubicBezTo>
                    <a:pt x="5663" y="9573"/>
                    <a:pt x="5376" y="9603"/>
                    <a:pt x="5093" y="9706"/>
                  </a:cubicBezTo>
                  <a:cubicBezTo>
                    <a:pt x="5028" y="9731"/>
                    <a:pt x="4965" y="9815"/>
                    <a:pt x="4980" y="9887"/>
                  </a:cubicBezTo>
                  <a:cubicBezTo>
                    <a:pt x="5220" y="11061"/>
                    <a:pt x="6229" y="11783"/>
                    <a:pt x="6939" y="12669"/>
                  </a:cubicBezTo>
                  <a:cubicBezTo>
                    <a:pt x="7774" y="13709"/>
                    <a:pt x="8173" y="15076"/>
                    <a:pt x="9242" y="15933"/>
                  </a:cubicBezTo>
                  <a:cubicBezTo>
                    <a:pt x="9365" y="16034"/>
                    <a:pt x="9495" y="16123"/>
                    <a:pt x="9629" y="16205"/>
                  </a:cubicBezTo>
                  <a:cubicBezTo>
                    <a:pt x="8968" y="16337"/>
                    <a:pt x="8313" y="16534"/>
                    <a:pt x="7764" y="16929"/>
                  </a:cubicBezTo>
                  <a:cubicBezTo>
                    <a:pt x="6474" y="17860"/>
                    <a:pt x="6236" y="19567"/>
                    <a:pt x="5475" y="20869"/>
                  </a:cubicBezTo>
                  <a:cubicBezTo>
                    <a:pt x="5297" y="21174"/>
                    <a:pt x="5081" y="21463"/>
                    <a:pt x="4816" y="21697"/>
                  </a:cubicBezTo>
                  <a:cubicBezTo>
                    <a:pt x="4484" y="21986"/>
                    <a:pt x="4089" y="22168"/>
                    <a:pt x="3690" y="22347"/>
                  </a:cubicBezTo>
                  <a:cubicBezTo>
                    <a:pt x="3288" y="22525"/>
                    <a:pt x="2838" y="22744"/>
                    <a:pt x="2479" y="23059"/>
                  </a:cubicBezTo>
                  <a:cubicBezTo>
                    <a:pt x="2120" y="23377"/>
                    <a:pt x="1824" y="23757"/>
                    <a:pt x="1536" y="24140"/>
                  </a:cubicBezTo>
                  <a:lnTo>
                    <a:pt x="568" y="25427"/>
                  </a:lnTo>
                  <a:lnTo>
                    <a:pt x="327" y="25750"/>
                  </a:lnTo>
                  <a:cubicBezTo>
                    <a:pt x="250" y="25851"/>
                    <a:pt x="145" y="25959"/>
                    <a:pt x="99" y="26079"/>
                  </a:cubicBezTo>
                  <a:cubicBezTo>
                    <a:pt x="0" y="26337"/>
                    <a:pt x="219" y="26510"/>
                    <a:pt x="455" y="26513"/>
                  </a:cubicBezTo>
                  <a:cubicBezTo>
                    <a:pt x="460" y="26513"/>
                    <a:pt x="466" y="26513"/>
                    <a:pt x="471" y="26513"/>
                  </a:cubicBezTo>
                  <a:cubicBezTo>
                    <a:pt x="698" y="26513"/>
                    <a:pt x="898" y="26415"/>
                    <a:pt x="1090" y="26351"/>
                  </a:cubicBezTo>
                  <a:cubicBezTo>
                    <a:pt x="1285" y="26284"/>
                    <a:pt x="1504" y="26197"/>
                    <a:pt x="1707" y="26108"/>
                  </a:cubicBezTo>
                  <a:cubicBezTo>
                    <a:pt x="2123" y="25920"/>
                    <a:pt x="2522" y="25701"/>
                    <a:pt x="2907" y="25454"/>
                  </a:cubicBezTo>
                  <a:cubicBezTo>
                    <a:pt x="3682" y="24960"/>
                    <a:pt x="4388" y="24366"/>
                    <a:pt x="5061" y="23742"/>
                  </a:cubicBezTo>
                  <a:cubicBezTo>
                    <a:pt x="5345" y="23478"/>
                    <a:pt x="5656" y="23090"/>
                    <a:pt x="6075" y="23059"/>
                  </a:cubicBezTo>
                  <a:cubicBezTo>
                    <a:pt x="6098" y="23058"/>
                    <a:pt x="6121" y="23057"/>
                    <a:pt x="6144" y="23057"/>
                  </a:cubicBezTo>
                  <a:cubicBezTo>
                    <a:pt x="6369" y="23057"/>
                    <a:pt x="6603" y="23115"/>
                    <a:pt x="6823" y="23150"/>
                  </a:cubicBezTo>
                  <a:lnTo>
                    <a:pt x="7461" y="23247"/>
                  </a:lnTo>
                  <a:cubicBezTo>
                    <a:pt x="7220" y="23475"/>
                    <a:pt x="7008" y="23733"/>
                    <a:pt x="6835" y="24017"/>
                  </a:cubicBezTo>
                  <a:cubicBezTo>
                    <a:pt x="6380" y="24744"/>
                    <a:pt x="6181" y="25603"/>
                    <a:pt x="6027" y="26438"/>
                  </a:cubicBezTo>
                  <a:cubicBezTo>
                    <a:pt x="5873" y="27275"/>
                    <a:pt x="5759" y="28192"/>
                    <a:pt x="5437" y="29020"/>
                  </a:cubicBezTo>
                  <a:cubicBezTo>
                    <a:pt x="5292" y="29401"/>
                    <a:pt x="5093" y="29759"/>
                    <a:pt x="4845" y="30082"/>
                  </a:cubicBezTo>
                  <a:cubicBezTo>
                    <a:pt x="4616" y="30373"/>
                    <a:pt x="4354" y="30633"/>
                    <a:pt x="4082" y="30886"/>
                  </a:cubicBezTo>
                  <a:cubicBezTo>
                    <a:pt x="3466" y="31458"/>
                    <a:pt x="2804" y="32000"/>
                    <a:pt x="2390" y="32751"/>
                  </a:cubicBezTo>
                  <a:cubicBezTo>
                    <a:pt x="2335" y="32842"/>
                    <a:pt x="2407" y="32991"/>
                    <a:pt x="2518" y="32996"/>
                  </a:cubicBezTo>
                  <a:cubicBezTo>
                    <a:pt x="2659" y="33006"/>
                    <a:pt x="2801" y="33012"/>
                    <a:pt x="2943" y="33012"/>
                  </a:cubicBezTo>
                  <a:cubicBezTo>
                    <a:pt x="4128" y="33012"/>
                    <a:pt x="5289" y="32654"/>
                    <a:pt x="6272" y="31981"/>
                  </a:cubicBezTo>
                  <a:lnTo>
                    <a:pt x="6296" y="31961"/>
                  </a:lnTo>
                  <a:lnTo>
                    <a:pt x="6296" y="31961"/>
                  </a:lnTo>
                  <a:cubicBezTo>
                    <a:pt x="6193" y="32132"/>
                    <a:pt x="6096" y="32305"/>
                    <a:pt x="6007" y="32486"/>
                  </a:cubicBezTo>
                  <a:cubicBezTo>
                    <a:pt x="5716" y="33095"/>
                    <a:pt x="5545" y="33754"/>
                    <a:pt x="5499" y="34428"/>
                  </a:cubicBezTo>
                  <a:cubicBezTo>
                    <a:pt x="5473" y="34818"/>
                    <a:pt x="5487" y="35208"/>
                    <a:pt x="5548" y="35593"/>
                  </a:cubicBezTo>
                  <a:cubicBezTo>
                    <a:pt x="5557" y="35670"/>
                    <a:pt x="5615" y="35733"/>
                    <a:pt x="5692" y="35749"/>
                  </a:cubicBezTo>
                  <a:cubicBezTo>
                    <a:pt x="5875" y="35787"/>
                    <a:pt x="6058" y="35804"/>
                    <a:pt x="6239" y="35804"/>
                  </a:cubicBezTo>
                  <a:cubicBezTo>
                    <a:pt x="6936" y="35804"/>
                    <a:pt x="7615" y="35557"/>
                    <a:pt x="8274" y="35314"/>
                  </a:cubicBezTo>
                  <a:lnTo>
                    <a:pt x="8274" y="35314"/>
                  </a:lnTo>
                  <a:cubicBezTo>
                    <a:pt x="7557" y="35894"/>
                    <a:pt x="6975" y="36626"/>
                    <a:pt x="6573" y="37456"/>
                  </a:cubicBezTo>
                  <a:cubicBezTo>
                    <a:pt x="6525" y="37552"/>
                    <a:pt x="6590" y="37689"/>
                    <a:pt x="6703" y="37701"/>
                  </a:cubicBezTo>
                  <a:cubicBezTo>
                    <a:pt x="6896" y="37721"/>
                    <a:pt x="7090" y="37730"/>
                    <a:pt x="7284" y="37730"/>
                  </a:cubicBezTo>
                  <a:cubicBezTo>
                    <a:pt x="8119" y="37730"/>
                    <a:pt x="8958" y="37567"/>
                    <a:pt x="9774" y="37422"/>
                  </a:cubicBezTo>
                  <a:cubicBezTo>
                    <a:pt x="10705" y="37258"/>
                    <a:pt x="11632" y="37064"/>
                    <a:pt x="12527" y="36763"/>
                  </a:cubicBezTo>
                  <a:cubicBezTo>
                    <a:pt x="13425" y="36462"/>
                    <a:pt x="14262" y="36067"/>
                    <a:pt x="15013" y="35511"/>
                  </a:cubicBezTo>
                  <a:cubicBezTo>
                    <a:pt x="15740" y="34972"/>
                    <a:pt x="16366" y="34303"/>
                    <a:pt x="16857" y="33540"/>
                  </a:cubicBezTo>
                  <a:cubicBezTo>
                    <a:pt x="17186" y="33030"/>
                    <a:pt x="17454" y="32481"/>
                    <a:pt x="17653" y="31908"/>
                  </a:cubicBezTo>
                  <a:lnTo>
                    <a:pt x="17776" y="32991"/>
                  </a:lnTo>
                  <a:lnTo>
                    <a:pt x="17940" y="34440"/>
                  </a:lnTo>
                  <a:cubicBezTo>
                    <a:pt x="17993" y="34900"/>
                    <a:pt x="18060" y="35367"/>
                    <a:pt x="18058" y="35834"/>
                  </a:cubicBezTo>
                  <a:cubicBezTo>
                    <a:pt x="18055" y="36267"/>
                    <a:pt x="17949" y="36695"/>
                    <a:pt x="17750" y="37078"/>
                  </a:cubicBezTo>
                  <a:cubicBezTo>
                    <a:pt x="17557" y="37456"/>
                    <a:pt x="17316" y="37805"/>
                    <a:pt x="17167" y="38197"/>
                  </a:cubicBezTo>
                  <a:cubicBezTo>
                    <a:pt x="17016" y="38592"/>
                    <a:pt x="16987" y="39047"/>
                    <a:pt x="16970" y="39482"/>
                  </a:cubicBezTo>
                  <a:cubicBezTo>
                    <a:pt x="16955" y="39918"/>
                    <a:pt x="16953" y="40313"/>
                    <a:pt x="16787" y="40693"/>
                  </a:cubicBezTo>
                  <a:cubicBezTo>
                    <a:pt x="16621" y="41071"/>
                    <a:pt x="16356" y="41309"/>
                    <a:pt x="16060" y="41535"/>
                  </a:cubicBezTo>
                  <a:cubicBezTo>
                    <a:pt x="15904" y="41651"/>
                    <a:pt x="15742" y="41759"/>
                    <a:pt x="15581" y="41865"/>
                  </a:cubicBezTo>
                  <a:cubicBezTo>
                    <a:pt x="15418" y="41971"/>
                    <a:pt x="15230" y="42103"/>
                    <a:pt x="15290" y="42325"/>
                  </a:cubicBezTo>
                  <a:cubicBezTo>
                    <a:pt x="15333" y="42498"/>
                    <a:pt x="15511" y="42575"/>
                    <a:pt x="15675" y="42592"/>
                  </a:cubicBezTo>
                  <a:cubicBezTo>
                    <a:pt x="15700" y="42594"/>
                    <a:pt x="15725" y="42595"/>
                    <a:pt x="15750" y="42595"/>
                  </a:cubicBezTo>
                  <a:cubicBezTo>
                    <a:pt x="15908" y="42595"/>
                    <a:pt x="16068" y="42553"/>
                    <a:pt x="16224" y="42524"/>
                  </a:cubicBezTo>
                  <a:cubicBezTo>
                    <a:pt x="16604" y="42459"/>
                    <a:pt x="16982" y="42390"/>
                    <a:pt x="17360" y="42315"/>
                  </a:cubicBezTo>
                  <a:cubicBezTo>
                    <a:pt x="18854" y="42007"/>
                    <a:pt x="20368" y="41576"/>
                    <a:pt x="21632" y="40690"/>
                  </a:cubicBezTo>
                  <a:cubicBezTo>
                    <a:pt x="22303" y="40219"/>
                    <a:pt x="22881" y="39624"/>
                    <a:pt x="23326" y="38936"/>
                  </a:cubicBezTo>
                  <a:cubicBezTo>
                    <a:pt x="23634" y="38457"/>
                    <a:pt x="23923" y="37906"/>
                    <a:pt x="24043" y="37336"/>
                  </a:cubicBezTo>
                  <a:cubicBezTo>
                    <a:pt x="24178" y="37684"/>
                    <a:pt x="24325" y="38026"/>
                    <a:pt x="24491" y="38363"/>
                  </a:cubicBezTo>
                  <a:cubicBezTo>
                    <a:pt x="25124" y="39675"/>
                    <a:pt x="25973" y="40871"/>
                    <a:pt x="27001" y="41901"/>
                  </a:cubicBezTo>
                  <a:cubicBezTo>
                    <a:pt x="27169" y="42072"/>
                    <a:pt x="27343" y="42236"/>
                    <a:pt x="27521" y="42399"/>
                  </a:cubicBezTo>
                  <a:cubicBezTo>
                    <a:pt x="27699" y="42560"/>
                    <a:pt x="27882" y="42717"/>
                    <a:pt x="28038" y="42897"/>
                  </a:cubicBezTo>
                  <a:cubicBezTo>
                    <a:pt x="28197" y="43068"/>
                    <a:pt x="28322" y="43268"/>
                    <a:pt x="28402" y="43487"/>
                  </a:cubicBezTo>
                  <a:cubicBezTo>
                    <a:pt x="28484" y="43718"/>
                    <a:pt x="28522" y="43966"/>
                    <a:pt x="28628" y="44187"/>
                  </a:cubicBezTo>
                  <a:cubicBezTo>
                    <a:pt x="28734" y="44411"/>
                    <a:pt x="28893" y="44585"/>
                    <a:pt x="29112" y="44678"/>
                  </a:cubicBezTo>
                  <a:cubicBezTo>
                    <a:pt x="29197" y="44715"/>
                    <a:pt x="29289" y="44734"/>
                    <a:pt x="29379" y="44734"/>
                  </a:cubicBezTo>
                  <a:cubicBezTo>
                    <a:pt x="29522" y="44734"/>
                    <a:pt x="29663" y="44686"/>
                    <a:pt x="29778" y="44585"/>
                  </a:cubicBezTo>
                  <a:cubicBezTo>
                    <a:pt x="29964" y="44421"/>
                    <a:pt x="30082" y="44144"/>
                    <a:pt x="30192" y="43915"/>
                  </a:cubicBezTo>
                  <a:cubicBezTo>
                    <a:pt x="30303" y="43684"/>
                    <a:pt x="30433" y="43403"/>
                    <a:pt x="30539" y="43141"/>
                  </a:cubicBezTo>
                  <a:cubicBezTo>
                    <a:pt x="30746" y="42611"/>
                    <a:pt x="30907" y="42065"/>
                    <a:pt x="31023" y="41509"/>
                  </a:cubicBezTo>
                  <a:cubicBezTo>
                    <a:pt x="31054" y="41367"/>
                    <a:pt x="31078" y="41225"/>
                    <a:pt x="31102" y="41080"/>
                  </a:cubicBezTo>
                  <a:cubicBezTo>
                    <a:pt x="31104" y="41054"/>
                    <a:pt x="31104" y="41027"/>
                    <a:pt x="31097" y="41003"/>
                  </a:cubicBezTo>
                  <a:cubicBezTo>
                    <a:pt x="31112" y="40982"/>
                    <a:pt x="31121" y="40960"/>
                    <a:pt x="31121" y="40936"/>
                  </a:cubicBezTo>
                  <a:cubicBezTo>
                    <a:pt x="31246" y="39237"/>
                    <a:pt x="31367" y="37509"/>
                    <a:pt x="31090" y="35819"/>
                  </a:cubicBezTo>
                  <a:cubicBezTo>
                    <a:pt x="31071" y="35721"/>
                    <a:pt x="31056" y="35624"/>
                    <a:pt x="31035" y="35523"/>
                  </a:cubicBezTo>
                  <a:lnTo>
                    <a:pt x="31035" y="35523"/>
                  </a:lnTo>
                  <a:cubicBezTo>
                    <a:pt x="31458" y="36137"/>
                    <a:pt x="31959" y="36695"/>
                    <a:pt x="32500" y="37213"/>
                  </a:cubicBezTo>
                  <a:cubicBezTo>
                    <a:pt x="33333" y="38002"/>
                    <a:pt x="34250" y="38698"/>
                    <a:pt x="35145" y="39420"/>
                  </a:cubicBezTo>
                  <a:cubicBezTo>
                    <a:pt x="36125" y="40209"/>
                    <a:pt x="37049" y="41061"/>
                    <a:pt x="37915" y="41973"/>
                  </a:cubicBezTo>
                  <a:cubicBezTo>
                    <a:pt x="38064" y="42133"/>
                    <a:pt x="38241" y="42369"/>
                    <a:pt x="38465" y="42369"/>
                  </a:cubicBezTo>
                  <a:cubicBezTo>
                    <a:pt x="38518" y="42369"/>
                    <a:pt x="38572" y="42357"/>
                    <a:pt x="38630" y="42327"/>
                  </a:cubicBezTo>
                  <a:cubicBezTo>
                    <a:pt x="38847" y="42214"/>
                    <a:pt x="38921" y="41947"/>
                    <a:pt x="38955" y="41725"/>
                  </a:cubicBezTo>
                  <a:cubicBezTo>
                    <a:pt x="39054" y="41066"/>
                    <a:pt x="39150" y="40406"/>
                    <a:pt x="39229" y="39745"/>
                  </a:cubicBezTo>
                  <a:cubicBezTo>
                    <a:pt x="39386" y="38467"/>
                    <a:pt x="39475" y="37169"/>
                    <a:pt x="39367" y="35884"/>
                  </a:cubicBezTo>
                  <a:cubicBezTo>
                    <a:pt x="39275" y="34743"/>
                    <a:pt x="39027" y="33605"/>
                    <a:pt x="38560" y="32558"/>
                  </a:cubicBezTo>
                  <a:cubicBezTo>
                    <a:pt x="38329" y="32034"/>
                    <a:pt x="38038" y="31535"/>
                    <a:pt x="37699" y="31073"/>
                  </a:cubicBezTo>
                  <a:cubicBezTo>
                    <a:pt x="37357" y="30630"/>
                    <a:pt x="36986" y="30209"/>
                    <a:pt x="36587" y="29815"/>
                  </a:cubicBezTo>
                  <a:cubicBezTo>
                    <a:pt x="35805" y="29023"/>
                    <a:pt x="34955" y="28293"/>
                    <a:pt x="34252" y="27425"/>
                  </a:cubicBezTo>
                  <a:cubicBezTo>
                    <a:pt x="34084" y="27220"/>
                    <a:pt x="33927" y="27003"/>
                    <a:pt x="33781" y="26782"/>
                  </a:cubicBezTo>
                  <a:cubicBezTo>
                    <a:pt x="33889" y="26438"/>
                    <a:pt x="34272" y="26248"/>
                    <a:pt x="34611" y="26243"/>
                  </a:cubicBezTo>
                  <a:cubicBezTo>
                    <a:pt x="34618" y="26243"/>
                    <a:pt x="34625" y="26243"/>
                    <a:pt x="34632" y="26243"/>
                  </a:cubicBezTo>
                  <a:cubicBezTo>
                    <a:pt x="35079" y="26243"/>
                    <a:pt x="35489" y="26539"/>
                    <a:pt x="35776" y="26854"/>
                  </a:cubicBezTo>
                  <a:cubicBezTo>
                    <a:pt x="36115" y="27218"/>
                    <a:pt x="36363" y="27661"/>
                    <a:pt x="36664" y="28053"/>
                  </a:cubicBezTo>
                  <a:cubicBezTo>
                    <a:pt x="36953" y="28431"/>
                    <a:pt x="37280" y="28777"/>
                    <a:pt x="37641" y="29085"/>
                  </a:cubicBezTo>
                  <a:cubicBezTo>
                    <a:pt x="38380" y="29716"/>
                    <a:pt x="39239" y="30149"/>
                    <a:pt x="40158" y="30440"/>
                  </a:cubicBezTo>
                  <a:cubicBezTo>
                    <a:pt x="41080" y="30731"/>
                    <a:pt x="42057" y="30924"/>
                    <a:pt x="42936" y="31348"/>
                  </a:cubicBezTo>
                  <a:cubicBezTo>
                    <a:pt x="43179" y="31463"/>
                    <a:pt x="43410" y="31600"/>
                    <a:pt x="43626" y="31757"/>
                  </a:cubicBezTo>
                  <a:cubicBezTo>
                    <a:pt x="43850" y="31913"/>
                    <a:pt x="44065" y="32084"/>
                    <a:pt x="44288" y="32238"/>
                  </a:cubicBezTo>
                  <a:cubicBezTo>
                    <a:pt x="44650" y="32487"/>
                    <a:pt x="45062" y="32711"/>
                    <a:pt x="45503" y="32711"/>
                  </a:cubicBezTo>
                  <a:cubicBezTo>
                    <a:pt x="45591" y="32711"/>
                    <a:pt x="45679" y="32702"/>
                    <a:pt x="45768" y="32683"/>
                  </a:cubicBezTo>
                  <a:cubicBezTo>
                    <a:pt x="45889" y="32657"/>
                    <a:pt x="45947" y="32565"/>
                    <a:pt x="45918" y="32445"/>
                  </a:cubicBezTo>
                  <a:cubicBezTo>
                    <a:pt x="45557" y="30977"/>
                    <a:pt x="44844" y="29617"/>
                    <a:pt x="43841" y="28484"/>
                  </a:cubicBezTo>
                  <a:cubicBezTo>
                    <a:pt x="43718" y="28346"/>
                    <a:pt x="43593" y="28214"/>
                    <a:pt x="43463" y="28082"/>
                  </a:cubicBezTo>
                  <a:lnTo>
                    <a:pt x="43463" y="28082"/>
                  </a:lnTo>
                  <a:cubicBezTo>
                    <a:pt x="44009" y="28173"/>
                    <a:pt x="44575" y="28207"/>
                    <a:pt x="45126" y="28212"/>
                  </a:cubicBezTo>
                  <a:cubicBezTo>
                    <a:pt x="45176" y="28212"/>
                    <a:pt x="45226" y="28212"/>
                    <a:pt x="45276" y="28212"/>
                  </a:cubicBezTo>
                  <a:cubicBezTo>
                    <a:pt x="45643" y="28212"/>
                    <a:pt x="46011" y="28204"/>
                    <a:pt x="46380" y="28204"/>
                  </a:cubicBezTo>
                  <a:cubicBezTo>
                    <a:pt x="46679" y="28204"/>
                    <a:pt x="46978" y="28209"/>
                    <a:pt x="47277" y="28229"/>
                  </a:cubicBezTo>
                  <a:cubicBezTo>
                    <a:pt x="47638" y="28250"/>
                    <a:pt x="47999" y="28296"/>
                    <a:pt x="48356" y="28366"/>
                  </a:cubicBezTo>
                  <a:cubicBezTo>
                    <a:pt x="48709" y="28440"/>
                    <a:pt x="49054" y="28534"/>
                    <a:pt x="49410" y="28592"/>
                  </a:cubicBezTo>
                  <a:cubicBezTo>
                    <a:pt x="49606" y="28624"/>
                    <a:pt x="49795" y="28654"/>
                    <a:pt x="49977" y="28654"/>
                  </a:cubicBezTo>
                  <a:cubicBezTo>
                    <a:pt x="50123" y="28654"/>
                    <a:pt x="50264" y="28635"/>
                    <a:pt x="50399" y="28580"/>
                  </a:cubicBezTo>
                  <a:cubicBezTo>
                    <a:pt x="50527" y="28529"/>
                    <a:pt x="50647" y="28448"/>
                    <a:pt x="50709" y="28322"/>
                  </a:cubicBezTo>
                  <a:cubicBezTo>
                    <a:pt x="50774" y="28178"/>
                    <a:pt x="50755" y="28010"/>
                    <a:pt x="50659" y="27884"/>
                  </a:cubicBezTo>
                  <a:cubicBezTo>
                    <a:pt x="50563" y="27752"/>
                    <a:pt x="50423" y="27648"/>
                    <a:pt x="50303" y="27538"/>
                  </a:cubicBezTo>
                  <a:cubicBezTo>
                    <a:pt x="50182" y="27425"/>
                    <a:pt x="50052" y="27300"/>
                    <a:pt x="49927" y="27177"/>
                  </a:cubicBezTo>
                  <a:cubicBezTo>
                    <a:pt x="49679" y="26931"/>
                    <a:pt x="49434" y="26686"/>
                    <a:pt x="49196" y="26433"/>
                  </a:cubicBezTo>
                  <a:cubicBezTo>
                    <a:pt x="48721" y="25937"/>
                    <a:pt x="48267" y="25425"/>
                    <a:pt x="47831" y="24895"/>
                  </a:cubicBezTo>
                  <a:cubicBezTo>
                    <a:pt x="47614" y="24630"/>
                    <a:pt x="47400" y="24366"/>
                    <a:pt x="47193" y="24096"/>
                  </a:cubicBezTo>
                  <a:cubicBezTo>
                    <a:pt x="46984" y="23824"/>
                    <a:pt x="46791" y="23557"/>
                    <a:pt x="46642" y="23256"/>
                  </a:cubicBezTo>
                  <a:cubicBezTo>
                    <a:pt x="46490" y="22955"/>
                    <a:pt x="46382" y="22628"/>
                    <a:pt x="46269" y="22308"/>
                  </a:cubicBezTo>
                  <a:cubicBezTo>
                    <a:pt x="46163" y="22007"/>
                    <a:pt x="46031" y="21718"/>
                    <a:pt x="45874" y="21442"/>
                  </a:cubicBezTo>
                  <a:cubicBezTo>
                    <a:pt x="45646" y="21042"/>
                    <a:pt x="45359" y="20679"/>
                    <a:pt x="45022" y="20363"/>
                  </a:cubicBezTo>
                  <a:lnTo>
                    <a:pt x="45022" y="20363"/>
                  </a:lnTo>
                  <a:cubicBezTo>
                    <a:pt x="45753" y="20614"/>
                    <a:pt x="46531" y="20719"/>
                    <a:pt x="47308" y="20719"/>
                  </a:cubicBezTo>
                  <a:cubicBezTo>
                    <a:pt x="47786" y="20719"/>
                    <a:pt x="48263" y="20679"/>
                    <a:pt x="48729" y="20609"/>
                  </a:cubicBezTo>
                  <a:cubicBezTo>
                    <a:pt x="50397" y="20356"/>
                    <a:pt x="51997" y="19759"/>
                    <a:pt x="53590" y="19237"/>
                  </a:cubicBezTo>
                  <a:lnTo>
                    <a:pt x="54291" y="19008"/>
                  </a:lnTo>
                  <a:cubicBezTo>
                    <a:pt x="54471" y="18948"/>
                    <a:pt x="54652" y="18890"/>
                    <a:pt x="54822" y="18804"/>
                  </a:cubicBezTo>
                  <a:cubicBezTo>
                    <a:pt x="55164" y="18626"/>
                    <a:pt x="55458" y="18361"/>
                    <a:pt x="55460" y="17949"/>
                  </a:cubicBezTo>
                  <a:cubicBezTo>
                    <a:pt x="55460" y="17865"/>
                    <a:pt x="55386" y="17812"/>
                    <a:pt x="55316" y="17793"/>
                  </a:cubicBezTo>
                  <a:cubicBezTo>
                    <a:pt x="53751" y="17336"/>
                    <a:pt x="52185" y="16874"/>
                    <a:pt x="50693" y="16217"/>
                  </a:cubicBezTo>
                  <a:cubicBezTo>
                    <a:pt x="49946" y="15884"/>
                    <a:pt x="49222" y="15502"/>
                    <a:pt x="48529" y="15073"/>
                  </a:cubicBezTo>
                  <a:cubicBezTo>
                    <a:pt x="47829" y="14643"/>
                    <a:pt x="47133" y="14190"/>
                    <a:pt x="46385" y="13841"/>
                  </a:cubicBezTo>
                  <a:cubicBezTo>
                    <a:pt x="45927" y="13629"/>
                    <a:pt x="45451" y="13466"/>
                    <a:pt x="44960" y="13355"/>
                  </a:cubicBezTo>
                  <a:cubicBezTo>
                    <a:pt x="45845" y="13218"/>
                    <a:pt x="46702" y="12895"/>
                    <a:pt x="47530" y="12534"/>
                  </a:cubicBezTo>
                  <a:cubicBezTo>
                    <a:pt x="48770" y="11995"/>
                    <a:pt x="49983" y="11384"/>
                    <a:pt x="51311" y="11105"/>
                  </a:cubicBezTo>
                  <a:cubicBezTo>
                    <a:pt x="52141" y="10929"/>
                    <a:pt x="52996" y="10821"/>
                    <a:pt x="53778" y="10477"/>
                  </a:cubicBezTo>
                  <a:cubicBezTo>
                    <a:pt x="53901" y="10421"/>
                    <a:pt x="53944" y="10207"/>
                    <a:pt x="53790" y="10154"/>
                  </a:cubicBezTo>
                  <a:cubicBezTo>
                    <a:pt x="52741" y="9779"/>
                    <a:pt x="51679" y="9408"/>
                    <a:pt x="50579" y="9201"/>
                  </a:cubicBezTo>
                  <a:cubicBezTo>
                    <a:pt x="50048" y="9101"/>
                    <a:pt x="49517" y="9042"/>
                    <a:pt x="48991" y="9042"/>
                  </a:cubicBezTo>
                  <a:cubicBezTo>
                    <a:pt x="48431" y="9042"/>
                    <a:pt x="47875" y="9109"/>
                    <a:pt x="47328" y="9261"/>
                  </a:cubicBezTo>
                  <a:cubicBezTo>
                    <a:pt x="46786" y="9410"/>
                    <a:pt x="46276" y="9675"/>
                    <a:pt x="45718" y="9755"/>
                  </a:cubicBezTo>
                  <a:cubicBezTo>
                    <a:pt x="44401" y="8477"/>
                    <a:pt x="42726" y="7471"/>
                    <a:pt x="40892" y="7187"/>
                  </a:cubicBezTo>
                  <a:cubicBezTo>
                    <a:pt x="40705" y="7160"/>
                    <a:pt x="40517" y="7141"/>
                    <a:pt x="40327" y="7126"/>
                  </a:cubicBezTo>
                  <a:lnTo>
                    <a:pt x="40344" y="7107"/>
                  </a:lnTo>
                  <a:cubicBezTo>
                    <a:pt x="40649" y="6676"/>
                    <a:pt x="40832" y="6181"/>
                    <a:pt x="40994" y="5680"/>
                  </a:cubicBezTo>
                  <a:cubicBezTo>
                    <a:pt x="41174" y="5114"/>
                    <a:pt x="41343" y="4549"/>
                    <a:pt x="41506" y="3981"/>
                  </a:cubicBezTo>
                  <a:cubicBezTo>
                    <a:pt x="41588" y="3690"/>
                    <a:pt x="41672" y="3396"/>
                    <a:pt x="41752" y="3105"/>
                  </a:cubicBezTo>
                  <a:cubicBezTo>
                    <a:pt x="41829" y="2814"/>
                    <a:pt x="41915" y="2592"/>
                    <a:pt x="41949" y="2330"/>
                  </a:cubicBezTo>
                  <a:cubicBezTo>
                    <a:pt x="41980" y="2133"/>
                    <a:pt x="41971" y="1916"/>
                    <a:pt x="41867" y="1743"/>
                  </a:cubicBezTo>
                  <a:cubicBezTo>
                    <a:pt x="41786" y="1607"/>
                    <a:pt x="41641" y="1528"/>
                    <a:pt x="41490" y="1528"/>
                  </a:cubicBezTo>
                  <a:cubicBezTo>
                    <a:pt x="41435" y="1528"/>
                    <a:pt x="41379" y="1538"/>
                    <a:pt x="41326" y="1560"/>
                  </a:cubicBezTo>
                  <a:cubicBezTo>
                    <a:pt x="41102" y="1649"/>
                    <a:pt x="40953" y="1887"/>
                    <a:pt x="40815" y="2070"/>
                  </a:cubicBezTo>
                  <a:lnTo>
                    <a:pt x="40315" y="2739"/>
                  </a:lnTo>
                  <a:cubicBezTo>
                    <a:pt x="39990" y="3175"/>
                    <a:pt x="39660" y="3605"/>
                    <a:pt x="39287" y="3998"/>
                  </a:cubicBezTo>
                  <a:cubicBezTo>
                    <a:pt x="38960" y="4344"/>
                    <a:pt x="38580" y="4705"/>
                    <a:pt x="38081" y="4741"/>
                  </a:cubicBezTo>
                  <a:cubicBezTo>
                    <a:pt x="38050" y="4744"/>
                    <a:pt x="38019" y="4745"/>
                    <a:pt x="37988" y="4745"/>
                  </a:cubicBezTo>
                  <a:cubicBezTo>
                    <a:pt x="37514" y="4745"/>
                    <a:pt x="37011" y="4499"/>
                    <a:pt x="36580" y="4296"/>
                  </a:cubicBezTo>
                  <a:cubicBezTo>
                    <a:pt x="35586" y="3829"/>
                    <a:pt x="34645" y="3256"/>
                    <a:pt x="33665" y="2766"/>
                  </a:cubicBezTo>
                  <a:cubicBezTo>
                    <a:pt x="32746" y="2311"/>
                    <a:pt x="31788" y="1938"/>
                    <a:pt x="30770" y="1791"/>
                  </a:cubicBezTo>
                  <a:cubicBezTo>
                    <a:pt x="30411" y="1740"/>
                    <a:pt x="30050" y="1714"/>
                    <a:pt x="29689" y="1714"/>
                  </a:cubicBezTo>
                  <a:cubicBezTo>
                    <a:pt x="29131" y="1714"/>
                    <a:pt x="28573" y="1775"/>
                    <a:pt x="28026" y="1897"/>
                  </a:cubicBezTo>
                  <a:cubicBezTo>
                    <a:pt x="27126" y="2094"/>
                    <a:pt x="26267" y="2455"/>
                    <a:pt x="25514" y="2987"/>
                  </a:cubicBezTo>
                  <a:cubicBezTo>
                    <a:pt x="25340" y="3110"/>
                    <a:pt x="25174" y="3242"/>
                    <a:pt x="25015" y="3382"/>
                  </a:cubicBezTo>
                  <a:cubicBezTo>
                    <a:pt x="24727" y="3158"/>
                    <a:pt x="24462" y="2903"/>
                    <a:pt x="24226" y="2624"/>
                  </a:cubicBezTo>
                  <a:cubicBezTo>
                    <a:pt x="23836" y="2161"/>
                    <a:pt x="23545" y="1644"/>
                    <a:pt x="23319" y="1083"/>
                  </a:cubicBezTo>
                  <a:cubicBezTo>
                    <a:pt x="23134" y="628"/>
                    <a:pt x="22836" y="1"/>
                    <a:pt x="2227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>
              <a:off x="6764850" y="2549000"/>
              <a:ext cx="110800" cy="79650"/>
            </a:xfrm>
            <a:custGeom>
              <a:avLst/>
              <a:gdLst/>
              <a:ahLst/>
              <a:cxnLst/>
              <a:rect l="l" t="t" r="r" b="b"/>
              <a:pathLst>
                <a:path w="4432" h="3186" extrusionOk="0">
                  <a:moveTo>
                    <a:pt x="254" y="0"/>
                  </a:moveTo>
                  <a:cubicBezTo>
                    <a:pt x="125" y="0"/>
                    <a:pt x="0" y="143"/>
                    <a:pt x="100" y="274"/>
                  </a:cubicBezTo>
                  <a:cubicBezTo>
                    <a:pt x="908" y="1323"/>
                    <a:pt x="1946" y="2170"/>
                    <a:pt x="3132" y="2753"/>
                  </a:cubicBezTo>
                  <a:cubicBezTo>
                    <a:pt x="3467" y="2914"/>
                    <a:pt x="3811" y="3054"/>
                    <a:pt x="4162" y="3172"/>
                  </a:cubicBezTo>
                  <a:cubicBezTo>
                    <a:pt x="4187" y="3180"/>
                    <a:pt x="4213" y="3185"/>
                    <a:pt x="4239" y="3185"/>
                  </a:cubicBezTo>
                  <a:cubicBezTo>
                    <a:pt x="4303" y="3185"/>
                    <a:pt x="4364" y="3155"/>
                    <a:pt x="4393" y="3087"/>
                  </a:cubicBezTo>
                  <a:cubicBezTo>
                    <a:pt x="4432" y="3010"/>
                    <a:pt x="4403" y="2883"/>
                    <a:pt x="4309" y="2852"/>
                  </a:cubicBezTo>
                  <a:cubicBezTo>
                    <a:pt x="3099" y="2450"/>
                    <a:pt x="1996" y="1771"/>
                    <a:pt x="1091" y="871"/>
                  </a:cubicBezTo>
                  <a:cubicBezTo>
                    <a:pt x="839" y="621"/>
                    <a:pt x="605" y="353"/>
                    <a:pt x="389" y="69"/>
                  </a:cubicBezTo>
                  <a:cubicBezTo>
                    <a:pt x="351" y="21"/>
                    <a:pt x="302" y="0"/>
                    <a:pt x="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>
              <a:off x="6600300" y="2297800"/>
              <a:ext cx="303100" cy="165225"/>
            </a:xfrm>
            <a:custGeom>
              <a:avLst/>
              <a:gdLst/>
              <a:ahLst/>
              <a:cxnLst/>
              <a:rect l="l" t="t" r="r" b="b"/>
              <a:pathLst>
                <a:path w="12124" h="6609" extrusionOk="0">
                  <a:moveTo>
                    <a:pt x="5811" y="1"/>
                  </a:moveTo>
                  <a:cubicBezTo>
                    <a:pt x="5778" y="1"/>
                    <a:pt x="5743" y="12"/>
                    <a:pt x="5710" y="38"/>
                  </a:cubicBezTo>
                  <a:cubicBezTo>
                    <a:pt x="4429" y="998"/>
                    <a:pt x="3002" y="1744"/>
                    <a:pt x="1481" y="2247"/>
                  </a:cubicBezTo>
                  <a:cubicBezTo>
                    <a:pt x="1053" y="2392"/>
                    <a:pt x="617" y="2515"/>
                    <a:pt x="174" y="2616"/>
                  </a:cubicBezTo>
                  <a:cubicBezTo>
                    <a:pt x="83" y="2637"/>
                    <a:pt x="6" y="2705"/>
                    <a:pt x="15" y="2808"/>
                  </a:cubicBezTo>
                  <a:cubicBezTo>
                    <a:pt x="18" y="2820"/>
                    <a:pt x="20" y="2835"/>
                    <a:pt x="25" y="2847"/>
                  </a:cubicBezTo>
                  <a:lnTo>
                    <a:pt x="15" y="2880"/>
                  </a:lnTo>
                  <a:cubicBezTo>
                    <a:pt x="1" y="2965"/>
                    <a:pt x="63" y="3078"/>
                    <a:pt x="160" y="3083"/>
                  </a:cubicBezTo>
                  <a:cubicBezTo>
                    <a:pt x="1652" y="3162"/>
                    <a:pt x="2886" y="4084"/>
                    <a:pt x="4167" y="4774"/>
                  </a:cubicBezTo>
                  <a:cubicBezTo>
                    <a:pt x="5375" y="5956"/>
                    <a:pt x="7058" y="6608"/>
                    <a:pt x="8740" y="6608"/>
                  </a:cubicBezTo>
                  <a:cubicBezTo>
                    <a:pt x="8743" y="6608"/>
                    <a:pt x="8746" y="6608"/>
                    <a:pt x="8749" y="6608"/>
                  </a:cubicBezTo>
                  <a:cubicBezTo>
                    <a:pt x="9243" y="6606"/>
                    <a:pt x="9734" y="6546"/>
                    <a:pt x="10212" y="6430"/>
                  </a:cubicBezTo>
                  <a:cubicBezTo>
                    <a:pt x="10302" y="6406"/>
                    <a:pt x="10342" y="6281"/>
                    <a:pt x="10314" y="6202"/>
                  </a:cubicBezTo>
                  <a:cubicBezTo>
                    <a:pt x="10287" y="6133"/>
                    <a:pt x="10211" y="6093"/>
                    <a:pt x="10133" y="6093"/>
                  </a:cubicBezTo>
                  <a:cubicBezTo>
                    <a:pt x="10118" y="6093"/>
                    <a:pt x="10102" y="6095"/>
                    <a:pt x="10087" y="6098"/>
                  </a:cubicBezTo>
                  <a:cubicBezTo>
                    <a:pt x="9642" y="6205"/>
                    <a:pt x="9184" y="6257"/>
                    <a:pt x="8726" y="6257"/>
                  </a:cubicBezTo>
                  <a:cubicBezTo>
                    <a:pt x="7592" y="6257"/>
                    <a:pt x="6455" y="5939"/>
                    <a:pt x="5488" y="5352"/>
                  </a:cubicBezTo>
                  <a:lnTo>
                    <a:pt x="5488" y="5352"/>
                  </a:lnTo>
                  <a:cubicBezTo>
                    <a:pt x="5927" y="5492"/>
                    <a:pt x="6383" y="5578"/>
                    <a:pt x="6848" y="5578"/>
                  </a:cubicBezTo>
                  <a:cubicBezTo>
                    <a:pt x="6933" y="5578"/>
                    <a:pt x="7019" y="5575"/>
                    <a:pt x="7105" y="5569"/>
                  </a:cubicBezTo>
                  <a:cubicBezTo>
                    <a:pt x="7979" y="5511"/>
                    <a:pt x="8812" y="5172"/>
                    <a:pt x="9543" y="4705"/>
                  </a:cubicBezTo>
                  <a:cubicBezTo>
                    <a:pt x="9962" y="4440"/>
                    <a:pt x="10338" y="4122"/>
                    <a:pt x="10720" y="3812"/>
                  </a:cubicBezTo>
                  <a:cubicBezTo>
                    <a:pt x="11103" y="3504"/>
                    <a:pt x="11490" y="3205"/>
                    <a:pt x="11940" y="3015"/>
                  </a:cubicBezTo>
                  <a:cubicBezTo>
                    <a:pt x="12123" y="2939"/>
                    <a:pt x="12051" y="2670"/>
                    <a:pt x="11887" y="2670"/>
                  </a:cubicBezTo>
                  <a:cubicBezTo>
                    <a:pt x="11865" y="2670"/>
                    <a:pt x="11842" y="2675"/>
                    <a:pt x="11818" y="2685"/>
                  </a:cubicBezTo>
                  <a:cubicBezTo>
                    <a:pt x="11295" y="2904"/>
                    <a:pt x="10855" y="3251"/>
                    <a:pt x="10422" y="3605"/>
                  </a:cubicBezTo>
                  <a:lnTo>
                    <a:pt x="8997" y="3157"/>
                  </a:lnTo>
                  <a:cubicBezTo>
                    <a:pt x="8985" y="3153"/>
                    <a:pt x="8973" y="3152"/>
                    <a:pt x="8961" y="3152"/>
                  </a:cubicBezTo>
                  <a:cubicBezTo>
                    <a:pt x="8881" y="3152"/>
                    <a:pt x="8805" y="3228"/>
                    <a:pt x="8793" y="3302"/>
                  </a:cubicBezTo>
                  <a:cubicBezTo>
                    <a:pt x="8776" y="3386"/>
                    <a:pt x="8845" y="3475"/>
                    <a:pt x="8937" y="3506"/>
                  </a:cubicBezTo>
                  <a:lnTo>
                    <a:pt x="10097" y="3867"/>
                  </a:lnTo>
                  <a:cubicBezTo>
                    <a:pt x="9955" y="3985"/>
                    <a:pt x="9808" y="4096"/>
                    <a:pt x="9661" y="4204"/>
                  </a:cubicBezTo>
                  <a:lnTo>
                    <a:pt x="9409" y="4375"/>
                  </a:lnTo>
                  <a:lnTo>
                    <a:pt x="9377" y="4370"/>
                  </a:lnTo>
                  <a:cubicBezTo>
                    <a:pt x="8131" y="4255"/>
                    <a:pt x="6975" y="3740"/>
                    <a:pt x="5880" y="3160"/>
                  </a:cubicBezTo>
                  <a:cubicBezTo>
                    <a:pt x="5563" y="2991"/>
                    <a:pt x="5250" y="2818"/>
                    <a:pt x="4937" y="2642"/>
                  </a:cubicBezTo>
                  <a:cubicBezTo>
                    <a:pt x="4916" y="2629"/>
                    <a:pt x="4892" y="2623"/>
                    <a:pt x="4867" y="2623"/>
                  </a:cubicBezTo>
                  <a:cubicBezTo>
                    <a:pt x="4801" y="2623"/>
                    <a:pt x="4732" y="2667"/>
                    <a:pt x="4704" y="2726"/>
                  </a:cubicBezTo>
                  <a:cubicBezTo>
                    <a:pt x="4665" y="2808"/>
                    <a:pt x="4706" y="2914"/>
                    <a:pt x="4788" y="2962"/>
                  </a:cubicBezTo>
                  <a:cubicBezTo>
                    <a:pt x="5895" y="3581"/>
                    <a:pt x="7024" y="4204"/>
                    <a:pt x="8256" y="4527"/>
                  </a:cubicBezTo>
                  <a:cubicBezTo>
                    <a:pt x="8475" y="4582"/>
                    <a:pt x="8696" y="4628"/>
                    <a:pt x="8920" y="4664"/>
                  </a:cubicBezTo>
                  <a:cubicBezTo>
                    <a:pt x="8434" y="4924"/>
                    <a:pt x="7909" y="5111"/>
                    <a:pt x="7365" y="5191"/>
                  </a:cubicBezTo>
                  <a:cubicBezTo>
                    <a:pt x="7199" y="5214"/>
                    <a:pt x="7034" y="5225"/>
                    <a:pt x="6871" y="5225"/>
                  </a:cubicBezTo>
                  <a:cubicBezTo>
                    <a:pt x="6226" y="5225"/>
                    <a:pt x="5599" y="5057"/>
                    <a:pt x="5002" y="4794"/>
                  </a:cubicBezTo>
                  <a:cubicBezTo>
                    <a:pt x="4790" y="4700"/>
                    <a:pt x="4583" y="4594"/>
                    <a:pt x="4379" y="4490"/>
                  </a:cubicBezTo>
                  <a:lnTo>
                    <a:pt x="4258" y="4365"/>
                  </a:lnTo>
                  <a:cubicBezTo>
                    <a:pt x="4228" y="4339"/>
                    <a:pt x="4190" y="4324"/>
                    <a:pt x="4152" y="4324"/>
                  </a:cubicBezTo>
                  <a:cubicBezTo>
                    <a:pt x="4132" y="4324"/>
                    <a:pt x="4111" y="4328"/>
                    <a:pt x="4092" y="4336"/>
                  </a:cubicBezTo>
                  <a:cubicBezTo>
                    <a:pt x="3664" y="4098"/>
                    <a:pt x="3240" y="3843"/>
                    <a:pt x="2812" y="3607"/>
                  </a:cubicBezTo>
                  <a:cubicBezTo>
                    <a:pt x="2186" y="3265"/>
                    <a:pt x="1519" y="2955"/>
                    <a:pt x="817" y="2813"/>
                  </a:cubicBezTo>
                  <a:cubicBezTo>
                    <a:pt x="2208" y="2435"/>
                    <a:pt x="3536" y="1860"/>
                    <a:pt x="4766" y="1104"/>
                  </a:cubicBezTo>
                  <a:cubicBezTo>
                    <a:pt x="5161" y="861"/>
                    <a:pt x="5541" y="604"/>
                    <a:pt x="5912" y="322"/>
                  </a:cubicBezTo>
                  <a:cubicBezTo>
                    <a:pt x="6062" y="212"/>
                    <a:pt x="5954" y="1"/>
                    <a:pt x="5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>
              <a:off x="6365275" y="2199200"/>
              <a:ext cx="348475" cy="150800"/>
            </a:xfrm>
            <a:custGeom>
              <a:avLst/>
              <a:gdLst/>
              <a:ahLst/>
              <a:cxnLst/>
              <a:rect l="l" t="t" r="r" b="b"/>
              <a:pathLst>
                <a:path w="13939" h="6032" extrusionOk="0">
                  <a:moveTo>
                    <a:pt x="256" y="1"/>
                  </a:moveTo>
                  <a:cubicBezTo>
                    <a:pt x="115" y="1"/>
                    <a:pt x="0" y="194"/>
                    <a:pt x="138" y="309"/>
                  </a:cubicBezTo>
                  <a:cubicBezTo>
                    <a:pt x="764" y="827"/>
                    <a:pt x="1400" y="1354"/>
                    <a:pt x="1869" y="2018"/>
                  </a:cubicBezTo>
                  <a:cubicBezTo>
                    <a:pt x="2338" y="2685"/>
                    <a:pt x="2579" y="3520"/>
                    <a:pt x="2764" y="4329"/>
                  </a:cubicBezTo>
                  <a:cubicBezTo>
                    <a:pt x="2884" y="4841"/>
                    <a:pt x="2990" y="5356"/>
                    <a:pt x="3084" y="5874"/>
                  </a:cubicBezTo>
                  <a:cubicBezTo>
                    <a:pt x="3102" y="5962"/>
                    <a:pt x="3169" y="6031"/>
                    <a:pt x="3259" y="6031"/>
                  </a:cubicBezTo>
                  <a:cubicBezTo>
                    <a:pt x="3265" y="6031"/>
                    <a:pt x="3271" y="6031"/>
                    <a:pt x="3277" y="6030"/>
                  </a:cubicBezTo>
                  <a:cubicBezTo>
                    <a:pt x="3368" y="6021"/>
                    <a:pt x="3452" y="5932"/>
                    <a:pt x="3433" y="5838"/>
                  </a:cubicBezTo>
                  <a:cubicBezTo>
                    <a:pt x="3375" y="5515"/>
                    <a:pt x="3310" y="5193"/>
                    <a:pt x="3243" y="4875"/>
                  </a:cubicBezTo>
                  <a:lnTo>
                    <a:pt x="3248" y="4875"/>
                  </a:lnTo>
                  <a:cubicBezTo>
                    <a:pt x="3996" y="5272"/>
                    <a:pt x="4819" y="5520"/>
                    <a:pt x="5664" y="5599"/>
                  </a:cubicBezTo>
                  <a:cubicBezTo>
                    <a:pt x="5670" y="5600"/>
                    <a:pt x="5676" y="5600"/>
                    <a:pt x="5682" y="5600"/>
                  </a:cubicBezTo>
                  <a:cubicBezTo>
                    <a:pt x="5771" y="5600"/>
                    <a:pt x="5853" y="5548"/>
                    <a:pt x="5871" y="5455"/>
                  </a:cubicBezTo>
                  <a:cubicBezTo>
                    <a:pt x="5888" y="5356"/>
                    <a:pt x="5821" y="5260"/>
                    <a:pt x="5724" y="5250"/>
                  </a:cubicBezTo>
                  <a:cubicBezTo>
                    <a:pt x="4911" y="5176"/>
                    <a:pt x="4117" y="4940"/>
                    <a:pt x="3395" y="4555"/>
                  </a:cubicBezTo>
                  <a:cubicBezTo>
                    <a:pt x="3371" y="4541"/>
                    <a:pt x="3345" y="4535"/>
                    <a:pt x="3319" y="4535"/>
                  </a:cubicBezTo>
                  <a:cubicBezTo>
                    <a:pt x="3266" y="4535"/>
                    <a:pt x="3215" y="4562"/>
                    <a:pt x="3188" y="4610"/>
                  </a:cubicBezTo>
                  <a:cubicBezTo>
                    <a:pt x="3171" y="4548"/>
                    <a:pt x="3159" y="4487"/>
                    <a:pt x="3147" y="4423"/>
                  </a:cubicBezTo>
                  <a:cubicBezTo>
                    <a:pt x="3135" y="4360"/>
                    <a:pt x="3118" y="4307"/>
                    <a:pt x="3106" y="4247"/>
                  </a:cubicBezTo>
                  <a:lnTo>
                    <a:pt x="3111" y="4247"/>
                  </a:lnTo>
                  <a:cubicBezTo>
                    <a:pt x="3373" y="3994"/>
                    <a:pt x="3724" y="3850"/>
                    <a:pt x="4071" y="3753"/>
                  </a:cubicBezTo>
                  <a:cubicBezTo>
                    <a:pt x="4456" y="3645"/>
                    <a:pt x="4851" y="3580"/>
                    <a:pt x="5250" y="3561"/>
                  </a:cubicBezTo>
                  <a:cubicBezTo>
                    <a:pt x="5424" y="3549"/>
                    <a:pt x="5598" y="3544"/>
                    <a:pt x="5771" y="3544"/>
                  </a:cubicBezTo>
                  <a:cubicBezTo>
                    <a:pt x="6403" y="3544"/>
                    <a:pt x="7035" y="3611"/>
                    <a:pt x="7662" y="3681"/>
                  </a:cubicBezTo>
                  <a:cubicBezTo>
                    <a:pt x="8399" y="3764"/>
                    <a:pt x="9160" y="3853"/>
                    <a:pt x="9913" y="3853"/>
                  </a:cubicBezTo>
                  <a:cubicBezTo>
                    <a:pt x="10672" y="3853"/>
                    <a:pt x="11423" y="3763"/>
                    <a:pt x="12138" y="3486"/>
                  </a:cubicBezTo>
                  <a:cubicBezTo>
                    <a:pt x="12908" y="3190"/>
                    <a:pt x="13667" y="2663"/>
                    <a:pt x="13912" y="1835"/>
                  </a:cubicBezTo>
                  <a:cubicBezTo>
                    <a:pt x="13938" y="1741"/>
                    <a:pt x="13854" y="1645"/>
                    <a:pt x="13770" y="1631"/>
                  </a:cubicBezTo>
                  <a:cubicBezTo>
                    <a:pt x="13762" y="1629"/>
                    <a:pt x="13754" y="1629"/>
                    <a:pt x="13746" y="1629"/>
                  </a:cubicBezTo>
                  <a:cubicBezTo>
                    <a:pt x="13669" y="1629"/>
                    <a:pt x="13589" y="1690"/>
                    <a:pt x="13565" y="1775"/>
                  </a:cubicBezTo>
                  <a:cubicBezTo>
                    <a:pt x="13366" y="2447"/>
                    <a:pt x="12697" y="2882"/>
                    <a:pt x="12078" y="3133"/>
                  </a:cubicBezTo>
                  <a:cubicBezTo>
                    <a:pt x="11409" y="3402"/>
                    <a:pt x="10680" y="3494"/>
                    <a:pt x="9960" y="3498"/>
                  </a:cubicBezTo>
                  <a:cubicBezTo>
                    <a:pt x="9927" y="3499"/>
                    <a:pt x="9895" y="3499"/>
                    <a:pt x="9862" y="3499"/>
                  </a:cubicBezTo>
                  <a:cubicBezTo>
                    <a:pt x="8482" y="3499"/>
                    <a:pt x="7121" y="3193"/>
                    <a:pt x="5744" y="3193"/>
                  </a:cubicBezTo>
                  <a:cubicBezTo>
                    <a:pt x="5593" y="3193"/>
                    <a:pt x="5442" y="3197"/>
                    <a:pt x="5291" y="3205"/>
                  </a:cubicBezTo>
                  <a:cubicBezTo>
                    <a:pt x="4844" y="3226"/>
                    <a:pt x="4396" y="3299"/>
                    <a:pt x="3963" y="3419"/>
                  </a:cubicBezTo>
                  <a:cubicBezTo>
                    <a:pt x="3619" y="3515"/>
                    <a:pt x="3294" y="3655"/>
                    <a:pt x="3014" y="3869"/>
                  </a:cubicBezTo>
                  <a:cubicBezTo>
                    <a:pt x="2952" y="3619"/>
                    <a:pt x="2884" y="3371"/>
                    <a:pt x="2805" y="3123"/>
                  </a:cubicBezTo>
                  <a:cubicBezTo>
                    <a:pt x="2663" y="2709"/>
                    <a:pt x="2483" y="2305"/>
                    <a:pt x="2242" y="1941"/>
                  </a:cubicBezTo>
                  <a:cubicBezTo>
                    <a:pt x="2001" y="1578"/>
                    <a:pt x="1727" y="1270"/>
                    <a:pt x="1426" y="971"/>
                  </a:cubicBezTo>
                  <a:cubicBezTo>
                    <a:pt x="1125" y="675"/>
                    <a:pt x="728" y="343"/>
                    <a:pt x="365" y="42"/>
                  </a:cubicBezTo>
                  <a:cubicBezTo>
                    <a:pt x="329" y="13"/>
                    <a:pt x="292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>
              <a:off x="6115250" y="2320575"/>
              <a:ext cx="107325" cy="111625"/>
            </a:xfrm>
            <a:custGeom>
              <a:avLst/>
              <a:gdLst/>
              <a:ahLst/>
              <a:cxnLst/>
              <a:rect l="l" t="t" r="r" b="b"/>
              <a:pathLst>
                <a:path w="4293" h="4465" extrusionOk="0">
                  <a:moveTo>
                    <a:pt x="521" y="0"/>
                  </a:moveTo>
                  <a:cubicBezTo>
                    <a:pt x="421" y="0"/>
                    <a:pt x="321" y="4"/>
                    <a:pt x="221" y="13"/>
                  </a:cubicBezTo>
                  <a:cubicBezTo>
                    <a:pt x="0" y="32"/>
                    <a:pt x="30" y="367"/>
                    <a:pt x="242" y="367"/>
                  </a:cubicBezTo>
                  <a:cubicBezTo>
                    <a:pt x="247" y="367"/>
                    <a:pt x="252" y="367"/>
                    <a:pt x="257" y="367"/>
                  </a:cubicBezTo>
                  <a:cubicBezTo>
                    <a:pt x="348" y="359"/>
                    <a:pt x="438" y="356"/>
                    <a:pt x="528" y="356"/>
                  </a:cubicBezTo>
                  <a:cubicBezTo>
                    <a:pt x="1187" y="356"/>
                    <a:pt x="1835" y="548"/>
                    <a:pt x="2390" y="910"/>
                  </a:cubicBezTo>
                  <a:cubicBezTo>
                    <a:pt x="2705" y="1115"/>
                    <a:pt x="2982" y="1373"/>
                    <a:pt x="3211" y="1671"/>
                  </a:cubicBezTo>
                  <a:cubicBezTo>
                    <a:pt x="3449" y="1993"/>
                    <a:pt x="3622" y="2357"/>
                    <a:pt x="3723" y="2744"/>
                  </a:cubicBezTo>
                  <a:cubicBezTo>
                    <a:pt x="3863" y="3255"/>
                    <a:pt x="3894" y="3786"/>
                    <a:pt x="3933" y="4314"/>
                  </a:cubicBezTo>
                  <a:cubicBezTo>
                    <a:pt x="3940" y="4416"/>
                    <a:pt x="4019" y="4464"/>
                    <a:pt x="4100" y="4464"/>
                  </a:cubicBezTo>
                  <a:cubicBezTo>
                    <a:pt x="4195" y="4464"/>
                    <a:pt x="4293" y="4398"/>
                    <a:pt x="4284" y="4277"/>
                  </a:cubicBezTo>
                  <a:cubicBezTo>
                    <a:pt x="4217" y="3329"/>
                    <a:pt x="4120" y="2347"/>
                    <a:pt x="3557" y="1548"/>
                  </a:cubicBezTo>
                  <a:cubicBezTo>
                    <a:pt x="3083" y="874"/>
                    <a:pt x="2366" y="395"/>
                    <a:pt x="1581" y="157"/>
                  </a:cubicBezTo>
                  <a:cubicBezTo>
                    <a:pt x="1237" y="54"/>
                    <a:pt x="879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>
              <a:off x="5863075" y="2517175"/>
              <a:ext cx="238200" cy="192800"/>
            </a:xfrm>
            <a:custGeom>
              <a:avLst/>
              <a:gdLst/>
              <a:ahLst/>
              <a:cxnLst/>
              <a:rect l="l" t="t" r="r" b="b"/>
              <a:pathLst>
                <a:path w="9528" h="7712" extrusionOk="0">
                  <a:moveTo>
                    <a:pt x="7223" y="1"/>
                  </a:moveTo>
                  <a:cubicBezTo>
                    <a:pt x="6417" y="1"/>
                    <a:pt x="5611" y="269"/>
                    <a:pt x="4985" y="806"/>
                  </a:cubicBezTo>
                  <a:cubicBezTo>
                    <a:pt x="3579" y="2004"/>
                    <a:pt x="3250" y="3915"/>
                    <a:pt x="2309" y="5431"/>
                  </a:cubicBezTo>
                  <a:cubicBezTo>
                    <a:pt x="1789" y="6271"/>
                    <a:pt x="1026" y="6931"/>
                    <a:pt x="140" y="7366"/>
                  </a:cubicBezTo>
                  <a:cubicBezTo>
                    <a:pt x="56" y="7407"/>
                    <a:pt x="0" y="7499"/>
                    <a:pt x="39" y="7593"/>
                  </a:cubicBezTo>
                  <a:cubicBezTo>
                    <a:pt x="67" y="7662"/>
                    <a:pt x="133" y="7711"/>
                    <a:pt x="201" y="7711"/>
                  </a:cubicBezTo>
                  <a:cubicBezTo>
                    <a:pt x="222" y="7711"/>
                    <a:pt x="243" y="7706"/>
                    <a:pt x="263" y="7696"/>
                  </a:cubicBezTo>
                  <a:cubicBezTo>
                    <a:pt x="1050" y="7309"/>
                    <a:pt x="1762" y="6770"/>
                    <a:pt x="2294" y="6069"/>
                  </a:cubicBezTo>
                  <a:cubicBezTo>
                    <a:pt x="2826" y="5369"/>
                    <a:pt x="3216" y="4452"/>
                    <a:pt x="3584" y="3600"/>
                  </a:cubicBezTo>
                  <a:cubicBezTo>
                    <a:pt x="3921" y="2827"/>
                    <a:pt x="4287" y="2048"/>
                    <a:pt x="4857" y="1415"/>
                  </a:cubicBezTo>
                  <a:cubicBezTo>
                    <a:pt x="5377" y="842"/>
                    <a:pt x="6058" y="462"/>
                    <a:pt x="6831" y="372"/>
                  </a:cubicBezTo>
                  <a:cubicBezTo>
                    <a:pt x="6957" y="358"/>
                    <a:pt x="7085" y="350"/>
                    <a:pt x="7212" y="350"/>
                  </a:cubicBezTo>
                  <a:cubicBezTo>
                    <a:pt x="7912" y="350"/>
                    <a:pt x="8611" y="573"/>
                    <a:pt x="9160" y="1010"/>
                  </a:cubicBezTo>
                  <a:cubicBezTo>
                    <a:pt x="9195" y="1038"/>
                    <a:pt x="9231" y="1049"/>
                    <a:pt x="9266" y="1049"/>
                  </a:cubicBezTo>
                  <a:cubicBezTo>
                    <a:pt x="9409" y="1049"/>
                    <a:pt x="9527" y="853"/>
                    <a:pt x="9384" y="738"/>
                  </a:cubicBezTo>
                  <a:cubicBezTo>
                    <a:pt x="8768" y="247"/>
                    <a:pt x="7995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>
              <a:off x="5935925" y="2657800"/>
              <a:ext cx="94350" cy="44700"/>
            </a:xfrm>
            <a:custGeom>
              <a:avLst/>
              <a:gdLst/>
              <a:ahLst/>
              <a:cxnLst/>
              <a:rect l="l" t="t" r="r" b="b"/>
              <a:pathLst>
                <a:path w="3774" h="1788" extrusionOk="0">
                  <a:moveTo>
                    <a:pt x="3512" y="1"/>
                  </a:moveTo>
                  <a:cubicBezTo>
                    <a:pt x="3480" y="1"/>
                    <a:pt x="3447" y="10"/>
                    <a:pt x="3414" y="33"/>
                  </a:cubicBezTo>
                  <a:cubicBezTo>
                    <a:pt x="2451" y="682"/>
                    <a:pt x="1419" y="1368"/>
                    <a:pt x="222" y="1438"/>
                  </a:cubicBezTo>
                  <a:cubicBezTo>
                    <a:pt x="0" y="1450"/>
                    <a:pt x="31" y="1787"/>
                    <a:pt x="247" y="1787"/>
                  </a:cubicBezTo>
                  <a:cubicBezTo>
                    <a:pt x="251" y="1787"/>
                    <a:pt x="255" y="1787"/>
                    <a:pt x="259" y="1787"/>
                  </a:cubicBezTo>
                  <a:cubicBezTo>
                    <a:pt x="1517" y="1717"/>
                    <a:pt x="2605" y="1005"/>
                    <a:pt x="3618" y="321"/>
                  </a:cubicBezTo>
                  <a:cubicBezTo>
                    <a:pt x="3773" y="216"/>
                    <a:pt x="3662" y="1"/>
                    <a:pt x="35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>
              <a:off x="5903750" y="2783225"/>
              <a:ext cx="183100" cy="135650"/>
            </a:xfrm>
            <a:custGeom>
              <a:avLst/>
              <a:gdLst/>
              <a:ahLst/>
              <a:cxnLst/>
              <a:rect l="l" t="t" r="r" b="b"/>
              <a:pathLst>
                <a:path w="7324" h="5426" extrusionOk="0">
                  <a:moveTo>
                    <a:pt x="7125" y="0"/>
                  </a:moveTo>
                  <a:cubicBezTo>
                    <a:pt x="7074" y="0"/>
                    <a:pt x="7025" y="24"/>
                    <a:pt x="6997" y="70"/>
                  </a:cubicBezTo>
                  <a:cubicBezTo>
                    <a:pt x="6359" y="1064"/>
                    <a:pt x="5704" y="2072"/>
                    <a:pt x="4785" y="2835"/>
                  </a:cubicBezTo>
                  <a:cubicBezTo>
                    <a:pt x="3943" y="3535"/>
                    <a:pt x="2956" y="4031"/>
                    <a:pt x="1945" y="4440"/>
                  </a:cubicBezTo>
                  <a:cubicBezTo>
                    <a:pt x="1367" y="4676"/>
                    <a:pt x="783" y="4883"/>
                    <a:pt x="193" y="5088"/>
                  </a:cubicBezTo>
                  <a:cubicBezTo>
                    <a:pt x="0" y="5155"/>
                    <a:pt x="80" y="5426"/>
                    <a:pt x="254" y="5426"/>
                  </a:cubicBezTo>
                  <a:cubicBezTo>
                    <a:pt x="273" y="5426"/>
                    <a:pt x="294" y="5423"/>
                    <a:pt x="316" y="5415"/>
                  </a:cubicBezTo>
                  <a:cubicBezTo>
                    <a:pt x="1372" y="5052"/>
                    <a:pt x="2431" y="4671"/>
                    <a:pt x="3420" y="4149"/>
                  </a:cubicBezTo>
                  <a:cubicBezTo>
                    <a:pt x="3916" y="3892"/>
                    <a:pt x="4388" y="3591"/>
                    <a:pt x="4831" y="3249"/>
                  </a:cubicBezTo>
                  <a:cubicBezTo>
                    <a:pt x="5295" y="2883"/>
                    <a:pt x="5714" y="2464"/>
                    <a:pt x="6082" y="2005"/>
                  </a:cubicBezTo>
                  <a:cubicBezTo>
                    <a:pt x="6515" y="1463"/>
                    <a:pt x="6891" y="878"/>
                    <a:pt x="7264" y="296"/>
                  </a:cubicBezTo>
                  <a:cubicBezTo>
                    <a:pt x="7319" y="214"/>
                    <a:pt x="7324" y="115"/>
                    <a:pt x="7245" y="46"/>
                  </a:cubicBezTo>
                  <a:cubicBezTo>
                    <a:pt x="7209" y="15"/>
                    <a:pt x="7166" y="0"/>
                    <a:pt x="7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>
              <a:off x="6146350" y="2844250"/>
              <a:ext cx="76500" cy="343725"/>
            </a:xfrm>
            <a:custGeom>
              <a:avLst/>
              <a:gdLst/>
              <a:ahLst/>
              <a:cxnLst/>
              <a:rect l="l" t="t" r="r" b="b"/>
              <a:pathLst>
                <a:path w="3060" h="13749" extrusionOk="0">
                  <a:moveTo>
                    <a:pt x="2416" y="0"/>
                  </a:moveTo>
                  <a:cubicBezTo>
                    <a:pt x="2352" y="0"/>
                    <a:pt x="2283" y="37"/>
                    <a:pt x="2246" y="98"/>
                  </a:cubicBezTo>
                  <a:cubicBezTo>
                    <a:pt x="1158" y="1812"/>
                    <a:pt x="1591" y="3973"/>
                    <a:pt x="2053" y="5812"/>
                  </a:cubicBezTo>
                  <a:cubicBezTo>
                    <a:pt x="2513" y="7648"/>
                    <a:pt x="3059" y="9686"/>
                    <a:pt x="2130" y="11467"/>
                  </a:cubicBezTo>
                  <a:cubicBezTo>
                    <a:pt x="1695" y="12300"/>
                    <a:pt x="987" y="12998"/>
                    <a:pt x="140" y="13405"/>
                  </a:cubicBezTo>
                  <a:cubicBezTo>
                    <a:pt x="51" y="13446"/>
                    <a:pt x="0" y="13537"/>
                    <a:pt x="36" y="13631"/>
                  </a:cubicBezTo>
                  <a:cubicBezTo>
                    <a:pt x="64" y="13701"/>
                    <a:pt x="131" y="13748"/>
                    <a:pt x="200" y="13748"/>
                  </a:cubicBezTo>
                  <a:cubicBezTo>
                    <a:pt x="221" y="13748"/>
                    <a:pt x="242" y="13744"/>
                    <a:pt x="263" y="13734"/>
                  </a:cubicBezTo>
                  <a:cubicBezTo>
                    <a:pt x="1062" y="13352"/>
                    <a:pt x="1740" y="12752"/>
                    <a:pt x="2222" y="12009"/>
                  </a:cubicBezTo>
                  <a:cubicBezTo>
                    <a:pt x="2739" y="11203"/>
                    <a:pt x="2975" y="10281"/>
                    <a:pt x="2992" y="9328"/>
                  </a:cubicBezTo>
                  <a:cubicBezTo>
                    <a:pt x="3023" y="7292"/>
                    <a:pt x="2125" y="5388"/>
                    <a:pt x="1950" y="3374"/>
                  </a:cubicBezTo>
                  <a:cubicBezTo>
                    <a:pt x="1856" y="2293"/>
                    <a:pt x="1971" y="1181"/>
                    <a:pt x="2563" y="247"/>
                  </a:cubicBezTo>
                  <a:cubicBezTo>
                    <a:pt x="2614" y="168"/>
                    <a:pt x="2559" y="50"/>
                    <a:pt x="2479" y="14"/>
                  </a:cubicBezTo>
                  <a:cubicBezTo>
                    <a:pt x="2459" y="5"/>
                    <a:pt x="2438" y="0"/>
                    <a:pt x="2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>
              <a:off x="6265450" y="2849700"/>
              <a:ext cx="86100" cy="246050"/>
            </a:xfrm>
            <a:custGeom>
              <a:avLst/>
              <a:gdLst/>
              <a:ahLst/>
              <a:cxnLst/>
              <a:rect l="l" t="t" r="r" b="b"/>
              <a:pathLst>
                <a:path w="3444" h="9842" extrusionOk="0">
                  <a:moveTo>
                    <a:pt x="1283" y="0"/>
                  </a:moveTo>
                  <a:cubicBezTo>
                    <a:pt x="1195" y="0"/>
                    <a:pt x="1115" y="61"/>
                    <a:pt x="1111" y="147"/>
                  </a:cubicBezTo>
                  <a:cubicBezTo>
                    <a:pt x="1058" y="1437"/>
                    <a:pt x="1219" y="2725"/>
                    <a:pt x="1588" y="3962"/>
                  </a:cubicBezTo>
                  <a:cubicBezTo>
                    <a:pt x="1571" y="3995"/>
                    <a:pt x="1563" y="4034"/>
                    <a:pt x="1568" y="4070"/>
                  </a:cubicBezTo>
                  <a:cubicBezTo>
                    <a:pt x="1672" y="4859"/>
                    <a:pt x="1775" y="5663"/>
                    <a:pt x="1705" y="6458"/>
                  </a:cubicBezTo>
                  <a:cubicBezTo>
                    <a:pt x="1669" y="6843"/>
                    <a:pt x="1592" y="7223"/>
                    <a:pt x="1453" y="7581"/>
                  </a:cubicBezTo>
                  <a:cubicBezTo>
                    <a:pt x="1313" y="7928"/>
                    <a:pt x="1133" y="8255"/>
                    <a:pt x="916" y="8556"/>
                  </a:cubicBezTo>
                  <a:cubicBezTo>
                    <a:pt x="666" y="8905"/>
                    <a:pt x="389" y="9230"/>
                    <a:pt x="112" y="9553"/>
                  </a:cubicBezTo>
                  <a:cubicBezTo>
                    <a:pt x="0" y="9682"/>
                    <a:pt x="124" y="9842"/>
                    <a:pt x="255" y="9842"/>
                  </a:cubicBezTo>
                  <a:cubicBezTo>
                    <a:pt x="299" y="9842"/>
                    <a:pt x="344" y="9824"/>
                    <a:pt x="382" y="9781"/>
                  </a:cubicBezTo>
                  <a:cubicBezTo>
                    <a:pt x="890" y="9192"/>
                    <a:pt x="1407" y="8583"/>
                    <a:pt x="1715" y="7865"/>
                  </a:cubicBezTo>
                  <a:cubicBezTo>
                    <a:pt x="2047" y="7100"/>
                    <a:pt x="2110" y="6260"/>
                    <a:pt x="2066" y="5440"/>
                  </a:cubicBezTo>
                  <a:cubicBezTo>
                    <a:pt x="2059" y="5370"/>
                    <a:pt x="2054" y="5302"/>
                    <a:pt x="2050" y="5233"/>
                  </a:cubicBezTo>
                  <a:lnTo>
                    <a:pt x="2050" y="5233"/>
                  </a:lnTo>
                  <a:cubicBezTo>
                    <a:pt x="2117" y="5389"/>
                    <a:pt x="2189" y="5548"/>
                    <a:pt x="2264" y="5702"/>
                  </a:cubicBezTo>
                  <a:cubicBezTo>
                    <a:pt x="2500" y="6186"/>
                    <a:pt x="2767" y="6652"/>
                    <a:pt x="3068" y="7100"/>
                  </a:cubicBezTo>
                  <a:cubicBezTo>
                    <a:pt x="3103" y="7154"/>
                    <a:pt x="3151" y="7176"/>
                    <a:pt x="3199" y="7176"/>
                  </a:cubicBezTo>
                  <a:cubicBezTo>
                    <a:pt x="3322" y="7176"/>
                    <a:pt x="3444" y="7032"/>
                    <a:pt x="3354" y="6896"/>
                  </a:cubicBezTo>
                  <a:cubicBezTo>
                    <a:pt x="2326" y="5360"/>
                    <a:pt x="1693" y="3596"/>
                    <a:pt x="1506" y="1757"/>
                  </a:cubicBezTo>
                  <a:cubicBezTo>
                    <a:pt x="1453" y="1242"/>
                    <a:pt x="1438" y="725"/>
                    <a:pt x="1458" y="207"/>
                  </a:cubicBezTo>
                  <a:cubicBezTo>
                    <a:pt x="1465" y="111"/>
                    <a:pt x="1419" y="22"/>
                    <a:pt x="1316" y="3"/>
                  </a:cubicBezTo>
                  <a:cubicBezTo>
                    <a:pt x="1305" y="1"/>
                    <a:pt x="1294" y="0"/>
                    <a:pt x="1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>
              <a:off x="6458075" y="2892800"/>
              <a:ext cx="77150" cy="131425"/>
            </a:xfrm>
            <a:custGeom>
              <a:avLst/>
              <a:gdLst/>
              <a:ahLst/>
              <a:cxnLst/>
              <a:rect l="l" t="t" r="r" b="b"/>
              <a:pathLst>
                <a:path w="3086" h="5257" extrusionOk="0">
                  <a:moveTo>
                    <a:pt x="201" y="1"/>
                  </a:moveTo>
                  <a:cubicBezTo>
                    <a:pt x="147" y="1"/>
                    <a:pt x="92" y="25"/>
                    <a:pt x="58" y="65"/>
                  </a:cubicBezTo>
                  <a:cubicBezTo>
                    <a:pt x="0" y="130"/>
                    <a:pt x="12" y="245"/>
                    <a:pt x="80" y="312"/>
                  </a:cubicBezTo>
                  <a:cubicBezTo>
                    <a:pt x="1086" y="1359"/>
                    <a:pt x="1863" y="2601"/>
                    <a:pt x="2369" y="3963"/>
                  </a:cubicBezTo>
                  <a:cubicBezTo>
                    <a:pt x="2513" y="4348"/>
                    <a:pt x="2633" y="4743"/>
                    <a:pt x="2730" y="5145"/>
                  </a:cubicBezTo>
                  <a:cubicBezTo>
                    <a:pt x="2748" y="5217"/>
                    <a:pt x="2825" y="5257"/>
                    <a:pt x="2897" y="5257"/>
                  </a:cubicBezTo>
                  <a:cubicBezTo>
                    <a:pt x="2918" y="5257"/>
                    <a:pt x="2939" y="5253"/>
                    <a:pt x="2958" y="5246"/>
                  </a:cubicBezTo>
                  <a:cubicBezTo>
                    <a:pt x="3054" y="5210"/>
                    <a:pt x="3086" y="5114"/>
                    <a:pt x="3062" y="5022"/>
                  </a:cubicBezTo>
                  <a:cubicBezTo>
                    <a:pt x="2703" y="3569"/>
                    <a:pt x="2048" y="2204"/>
                    <a:pt x="1141" y="1015"/>
                  </a:cubicBezTo>
                  <a:cubicBezTo>
                    <a:pt x="881" y="673"/>
                    <a:pt x="602" y="349"/>
                    <a:pt x="304" y="43"/>
                  </a:cubicBezTo>
                  <a:cubicBezTo>
                    <a:pt x="276" y="14"/>
                    <a:pt x="239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>
              <a:off x="6694225" y="2691250"/>
              <a:ext cx="148550" cy="133100"/>
            </a:xfrm>
            <a:custGeom>
              <a:avLst/>
              <a:gdLst/>
              <a:ahLst/>
              <a:cxnLst/>
              <a:rect l="l" t="t" r="r" b="b"/>
              <a:pathLst>
                <a:path w="5942" h="5324" extrusionOk="0">
                  <a:moveTo>
                    <a:pt x="225" y="0"/>
                  </a:moveTo>
                  <a:cubicBezTo>
                    <a:pt x="115" y="0"/>
                    <a:pt x="1" y="99"/>
                    <a:pt x="46" y="235"/>
                  </a:cubicBezTo>
                  <a:cubicBezTo>
                    <a:pt x="386" y="1205"/>
                    <a:pt x="915" y="2098"/>
                    <a:pt x="1601" y="2863"/>
                  </a:cubicBezTo>
                  <a:cubicBezTo>
                    <a:pt x="2292" y="3636"/>
                    <a:pt x="3120" y="4269"/>
                    <a:pt x="4044" y="4733"/>
                  </a:cubicBezTo>
                  <a:cubicBezTo>
                    <a:pt x="4566" y="4988"/>
                    <a:pt x="5113" y="5186"/>
                    <a:pt x="5678" y="5318"/>
                  </a:cubicBezTo>
                  <a:cubicBezTo>
                    <a:pt x="5694" y="5322"/>
                    <a:pt x="5710" y="5324"/>
                    <a:pt x="5724" y="5324"/>
                  </a:cubicBezTo>
                  <a:cubicBezTo>
                    <a:pt x="5909" y="5324"/>
                    <a:pt x="5941" y="5021"/>
                    <a:pt x="5738" y="4974"/>
                  </a:cubicBezTo>
                  <a:cubicBezTo>
                    <a:pt x="4785" y="4743"/>
                    <a:pt x="3885" y="4324"/>
                    <a:pt x="3093" y="3746"/>
                  </a:cubicBezTo>
                  <a:cubicBezTo>
                    <a:pt x="2299" y="3164"/>
                    <a:pt x="1620" y="2439"/>
                    <a:pt x="1093" y="1607"/>
                  </a:cubicBezTo>
                  <a:cubicBezTo>
                    <a:pt x="797" y="1137"/>
                    <a:pt x="559" y="634"/>
                    <a:pt x="379" y="112"/>
                  </a:cubicBezTo>
                  <a:cubicBezTo>
                    <a:pt x="350" y="34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>
              <a:off x="5957000" y="2806100"/>
              <a:ext cx="159650" cy="201350"/>
            </a:xfrm>
            <a:custGeom>
              <a:avLst/>
              <a:gdLst/>
              <a:ahLst/>
              <a:cxnLst/>
              <a:rect l="l" t="t" r="r" b="b"/>
              <a:pathLst>
                <a:path w="6386" h="8054" extrusionOk="0">
                  <a:moveTo>
                    <a:pt x="6198" y="0"/>
                  </a:moveTo>
                  <a:cubicBezTo>
                    <a:pt x="6111" y="0"/>
                    <a:pt x="6035" y="60"/>
                    <a:pt x="6017" y="146"/>
                  </a:cubicBezTo>
                  <a:cubicBezTo>
                    <a:pt x="5401" y="2652"/>
                    <a:pt x="3998" y="4890"/>
                    <a:pt x="2012" y="6536"/>
                  </a:cubicBezTo>
                  <a:cubicBezTo>
                    <a:pt x="1738" y="6765"/>
                    <a:pt x="1452" y="6979"/>
                    <a:pt x="1158" y="7181"/>
                  </a:cubicBezTo>
                  <a:cubicBezTo>
                    <a:pt x="862" y="7383"/>
                    <a:pt x="508" y="7605"/>
                    <a:pt x="130" y="7713"/>
                  </a:cubicBezTo>
                  <a:cubicBezTo>
                    <a:pt x="41" y="7739"/>
                    <a:pt x="0" y="7857"/>
                    <a:pt x="29" y="7942"/>
                  </a:cubicBezTo>
                  <a:cubicBezTo>
                    <a:pt x="58" y="8012"/>
                    <a:pt x="126" y="8054"/>
                    <a:pt x="198" y="8054"/>
                  </a:cubicBezTo>
                  <a:cubicBezTo>
                    <a:pt x="217" y="8054"/>
                    <a:pt x="236" y="8051"/>
                    <a:pt x="255" y="8045"/>
                  </a:cubicBezTo>
                  <a:cubicBezTo>
                    <a:pt x="607" y="7942"/>
                    <a:pt x="927" y="7756"/>
                    <a:pt x="1230" y="7557"/>
                  </a:cubicBezTo>
                  <a:cubicBezTo>
                    <a:pt x="1533" y="7359"/>
                    <a:pt x="1769" y="7181"/>
                    <a:pt x="2027" y="6977"/>
                  </a:cubicBezTo>
                  <a:cubicBezTo>
                    <a:pt x="2547" y="6567"/>
                    <a:pt x="3030" y="6115"/>
                    <a:pt x="3478" y="5629"/>
                  </a:cubicBezTo>
                  <a:cubicBezTo>
                    <a:pt x="4881" y="4093"/>
                    <a:pt x="5875" y="2228"/>
                    <a:pt x="6366" y="206"/>
                  </a:cubicBezTo>
                  <a:cubicBezTo>
                    <a:pt x="6385" y="115"/>
                    <a:pt x="6311" y="19"/>
                    <a:pt x="6222" y="2"/>
                  </a:cubicBezTo>
                  <a:cubicBezTo>
                    <a:pt x="6214" y="1"/>
                    <a:pt x="6206" y="0"/>
                    <a:pt x="6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>
              <a:off x="6545850" y="2822775"/>
              <a:ext cx="104475" cy="114800"/>
            </a:xfrm>
            <a:custGeom>
              <a:avLst/>
              <a:gdLst/>
              <a:ahLst/>
              <a:cxnLst/>
              <a:rect l="l" t="t" r="r" b="b"/>
              <a:pathLst>
                <a:path w="4179" h="4592" extrusionOk="0">
                  <a:moveTo>
                    <a:pt x="201" y="0"/>
                  </a:moveTo>
                  <a:cubicBezTo>
                    <a:pt x="169" y="0"/>
                    <a:pt x="137" y="10"/>
                    <a:pt x="107" y="30"/>
                  </a:cubicBezTo>
                  <a:cubicBezTo>
                    <a:pt x="22" y="88"/>
                    <a:pt x="1" y="206"/>
                    <a:pt x="63" y="278"/>
                  </a:cubicBezTo>
                  <a:lnTo>
                    <a:pt x="2990" y="3578"/>
                  </a:lnTo>
                  <a:lnTo>
                    <a:pt x="3827" y="4519"/>
                  </a:lnTo>
                  <a:cubicBezTo>
                    <a:pt x="3867" y="4563"/>
                    <a:pt x="3923" y="4591"/>
                    <a:pt x="3978" y="4591"/>
                  </a:cubicBezTo>
                  <a:cubicBezTo>
                    <a:pt x="4010" y="4591"/>
                    <a:pt x="4042" y="4582"/>
                    <a:pt x="4070" y="4562"/>
                  </a:cubicBezTo>
                  <a:cubicBezTo>
                    <a:pt x="4143" y="4509"/>
                    <a:pt x="4179" y="4387"/>
                    <a:pt x="4114" y="4314"/>
                  </a:cubicBezTo>
                  <a:cubicBezTo>
                    <a:pt x="3139" y="3217"/>
                    <a:pt x="2162" y="2119"/>
                    <a:pt x="1185" y="1017"/>
                  </a:cubicBezTo>
                  <a:cubicBezTo>
                    <a:pt x="908" y="702"/>
                    <a:pt x="629" y="389"/>
                    <a:pt x="350" y="74"/>
                  </a:cubicBezTo>
                  <a:cubicBezTo>
                    <a:pt x="310" y="29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>
              <a:off x="6664150" y="2959225"/>
              <a:ext cx="36975" cy="60275"/>
            </a:xfrm>
            <a:custGeom>
              <a:avLst/>
              <a:gdLst/>
              <a:ahLst/>
              <a:cxnLst/>
              <a:rect l="l" t="t" r="r" b="b"/>
              <a:pathLst>
                <a:path w="1479" h="2411" extrusionOk="0">
                  <a:moveTo>
                    <a:pt x="194" y="0"/>
                  </a:moveTo>
                  <a:cubicBezTo>
                    <a:pt x="155" y="0"/>
                    <a:pt x="116" y="11"/>
                    <a:pt x="87" y="31"/>
                  </a:cubicBezTo>
                  <a:cubicBezTo>
                    <a:pt x="20" y="79"/>
                    <a:pt x="0" y="192"/>
                    <a:pt x="46" y="276"/>
                  </a:cubicBezTo>
                  <a:lnTo>
                    <a:pt x="1148" y="2336"/>
                  </a:lnTo>
                  <a:cubicBezTo>
                    <a:pt x="1174" y="2387"/>
                    <a:pt x="1231" y="2411"/>
                    <a:pt x="1288" y="2411"/>
                  </a:cubicBezTo>
                  <a:cubicBezTo>
                    <a:pt x="1326" y="2411"/>
                    <a:pt x="1363" y="2400"/>
                    <a:pt x="1391" y="2380"/>
                  </a:cubicBezTo>
                  <a:cubicBezTo>
                    <a:pt x="1478" y="2320"/>
                    <a:pt x="1478" y="2221"/>
                    <a:pt x="1432" y="2137"/>
                  </a:cubicBezTo>
                  <a:lnTo>
                    <a:pt x="332" y="72"/>
                  </a:lnTo>
                  <a:cubicBezTo>
                    <a:pt x="306" y="22"/>
                    <a:pt x="250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>
              <a:off x="6563600" y="2873875"/>
              <a:ext cx="55250" cy="63900"/>
            </a:xfrm>
            <a:custGeom>
              <a:avLst/>
              <a:gdLst/>
              <a:ahLst/>
              <a:cxnLst/>
              <a:rect l="l" t="t" r="r" b="b"/>
              <a:pathLst>
                <a:path w="2210" h="2556" extrusionOk="0">
                  <a:moveTo>
                    <a:pt x="201" y="0"/>
                  </a:moveTo>
                  <a:cubicBezTo>
                    <a:pt x="169" y="0"/>
                    <a:pt x="137" y="10"/>
                    <a:pt x="107" y="32"/>
                  </a:cubicBezTo>
                  <a:cubicBezTo>
                    <a:pt x="25" y="92"/>
                    <a:pt x="1" y="203"/>
                    <a:pt x="63" y="275"/>
                  </a:cubicBezTo>
                  <a:cubicBezTo>
                    <a:pt x="687" y="983"/>
                    <a:pt x="1274" y="1719"/>
                    <a:pt x="1823" y="2482"/>
                  </a:cubicBezTo>
                  <a:cubicBezTo>
                    <a:pt x="1861" y="2534"/>
                    <a:pt x="1911" y="2555"/>
                    <a:pt x="1960" y="2555"/>
                  </a:cubicBezTo>
                  <a:cubicBezTo>
                    <a:pt x="2087" y="2555"/>
                    <a:pt x="2209" y="2412"/>
                    <a:pt x="2114" y="2280"/>
                  </a:cubicBezTo>
                  <a:cubicBezTo>
                    <a:pt x="1563" y="1515"/>
                    <a:pt x="975" y="781"/>
                    <a:pt x="350" y="75"/>
                  </a:cubicBezTo>
                  <a:cubicBezTo>
                    <a:pt x="310" y="30"/>
                    <a:pt x="25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>
              <a:off x="6628850" y="3031675"/>
              <a:ext cx="45200" cy="54375"/>
            </a:xfrm>
            <a:custGeom>
              <a:avLst/>
              <a:gdLst/>
              <a:ahLst/>
              <a:cxnLst/>
              <a:rect l="l" t="t" r="r" b="b"/>
              <a:pathLst>
                <a:path w="1808" h="2175" extrusionOk="0">
                  <a:moveTo>
                    <a:pt x="245" y="1"/>
                  </a:moveTo>
                  <a:cubicBezTo>
                    <a:pt x="123" y="1"/>
                    <a:pt x="1" y="142"/>
                    <a:pt x="89" y="278"/>
                  </a:cubicBezTo>
                  <a:cubicBezTo>
                    <a:pt x="507" y="911"/>
                    <a:pt x="965" y="1520"/>
                    <a:pt x="1458" y="2098"/>
                  </a:cubicBezTo>
                  <a:cubicBezTo>
                    <a:pt x="1496" y="2146"/>
                    <a:pt x="1549" y="2174"/>
                    <a:pt x="1604" y="2174"/>
                  </a:cubicBezTo>
                  <a:cubicBezTo>
                    <a:pt x="1637" y="2174"/>
                    <a:pt x="1670" y="2164"/>
                    <a:pt x="1701" y="2141"/>
                  </a:cubicBezTo>
                  <a:cubicBezTo>
                    <a:pt x="1778" y="2091"/>
                    <a:pt x="1807" y="1970"/>
                    <a:pt x="1744" y="1898"/>
                  </a:cubicBezTo>
                  <a:cubicBezTo>
                    <a:pt x="1253" y="1318"/>
                    <a:pt x="799" y="709"/>
                    <a:pt x="377" y="76"/>
                  </a:cubicBezTo>
                  <a:cubicBezTo>
                    <a:pt x="342" y="23"/>
                    <a:pt x="294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>
              <a:off x="6722325" y="2602450"/>
              <a:ext cx="104450" cy="97675"/>
            </a:xfrm>
            <a:custGeom>
              <a:avLst/>
              <a:gdLst/>
              <a:ahLst/>
              <a:cxnLst/>
              <a:rect l="l" t="t" r="r" b="b"/>
              <a:pathLst>
                <a:path w="4178" h="3907" extrusionOk="0">
                  <a:moveTo>
                    <a:pt x="203" y="1"/>
                  </a:moveTo>
                  <a:cubicBezTo>
                    <a:pt x="168" y="1"/>
                    <a:pt x="133" y="11"/>
                    <a:pt x="102" y="32"/>
                  </a:cubicBezTo>
                  <a:cubicBezTo>
                    <a:pt x="30" y="83"/>
                    <a:pt x="1" y="203"/>
                    <a:pt x="61" y="276"/>
                  </a:cubicBezTo>
                  <a:cubicBezTo>
                    <a:pt x="910" y="1332"/>
                    <a:pt x="1863" y="2300"/>
                    <a:pt x="2906" y="3166"/>
                  </a:cubicBezTo>
                  <a:cubicBezTo>
                    <a:pt x="3197" y="3409"/>
                    <a:pt x="3498" y="3645"/>
                    <a:pt x="3803" y="3871"/>
                  </a:cubicBezTo>
                  <a:cubicBezTo>
                    <a:pt x="3838" y="3896"/>
                    <a:pt x="3874" y="3907"/>
                    <a:pt x="3909" y="3907"/>
                  </a:cubicBezTo>
                  <a:cubicBezTo>
                    <a:pt x="4057" y="3907"/>
                    <a:pt x="4177" y="3710"/>
                    <a:pt x="4027" y="3599"/>
                  </a:cubicBezTo>
                  <a:cubicBezTo>
                    <a:pt x="2961" y="2815"/>
                    <a:pt x="1974" y="1922"/>
                    <a:pt x="1086" y="940"/>
                  </a:cubicBezTo>
                  <a:cubicBezTo>
                    <a:pt x="833" y="658"/>
                    <a:pt x="585" y="369"/>
                    <a:pt x="350" y="73"/>
                  </a:cubicBezTo>
                  <a:cubicBezTo>
                    <a:pt x="314" y="26"/>
                    <a:pt x="259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>
              <a:off x="6841900" y="2712650"/>
              <a:ext cx="65100" cy="50325"/>
            </a:xfrm>
            <a:custGeom>
              <a:avLst/>
              <a:gdLst/>
              <a:ahLst/>
              <a:cxnLst/>
              <a:rect l="l" t="t" r="r" b="b"/>
              <a:pathLst>
                <a:path w="2604" h="2013" extrusionOk="0">
                  <a:moveTo>
                    <a:pt x="253" y="1"/>
                  </a:moveTo>
                  <a:cubicBezTo>
                    <a:pt x="115" y="1"/>
                    <a:pt x="1" y="195"/>
                    <a:pt x="135" y="318"/>
                  </a:cubicBezTo>
                  <a:cubicBezTo>
                    <a:pt x="811" y="926"/>
                    <a:pt x="1533" y="1482"/>
                    <a:pt x="2298" y="1976"/>
                  </a:cubicBezTo>
                  <a:cubicBezTo>
                    <a:pt x="2335" y="1999"/>
                    <a:pt x="2377" y="2013"/>
                    <a:pt x="2418" y="2013"/>
                  </a:cubicBezTo>
                  <a:cubicBezTo>
                    <a:pt x="2464" y="2013"/>
                    <a:pt x="2509" y="1995"/>
                    <a:pt x="2544" y="1954"/>
                  </a:cubicBezTo>
                  <a:cubicBezTo>
                    <a:pt x="2599" y="1887"/>
                    <a:pt x="2604" y="1754"/>
                    <a:pt x="2524" y="1704"/>
                  </a:cubicBezTo>
                  <a:cubicBezTo>
                    <a:pt x="1759" y="1210"/>
                    <a:pt x="1035" y="657"/>
                    <a:pt x="361" y="46"/>
                  </a:cubicBezTo>
                  <a:cubicBezTo>
                    <a:pt x="326" y="14"/>
                    <a:pt x="288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>
              <a:off x="6812975" y="2717850"/>
              <a:ext cx="56850" cy="43550"/>
            </a:xfrm>
            <a:custGeom>
              <a:avLst/>
              <a:gdLst/>
              <a:ahLst/>
              <a:cxnLst/>
              <a:rect l="l" t="t" r="r" b="b"/>
              <a:pathLst>
                <a:path w="2274" h="1742" extrusionOk="0">
                  <a:moveTo>
                    <a:pt x="251" y="1"/>
                  </a:moveTo>
                  <a:cubicBezTo>
                    <a:pt x="114" y="1"/>
                    <a:pt x="1" y="194"/>
                    <a:pt x="134" y="314"/>
                  </a:cubicBezTo>
                  <a:cubicBezTo>
                    <a:pt x="714" y="832"/>
                    <a:pt x="1337" y="1303"/>
                    <a:pt x="1994" y="1722"/>
                  </a:cubicBezTo>
                  <a:cubicBezTo>
                    <a:pt x="2015" y="1735"/>
                    <a:pt x="2038" y="1741"/>
                    <a:pt x="2062" y="1741"/>
                  </a:cubicBezTo>
                  <a:cubicBezTo>
                    <a:pt x="2130" y="1741"/>
                    <a:pt x="2201" y="1695"/>
                    <a:pt x="2228" y="1638"/>
                  </a:cubicBezTo>
                  <a:cubicBezTo>
                    <a:pt x="2273" y="1542"/>
                    <a:pt x="2225" y="1455"/>
                    <a:pt x="2143" y="1402"/>
                  </a:cubicBezTo>
                  <a:cubicBezTo>
                    <a:pt x="1513" y="1000"/>
                    <a:pt x="916" y="548"/>
                    <a:pt x="360" y="47"/>
                  </a:cubicBezTo>
                  <a:cubicBezTo>
                    <a:pt x="325" y="15"/>
                    <a:pt x="287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>
              <a:off x="6721150" y="2467350"/>
              <a:ext cx="109275" cy="66475"/>
            </a:xfrm>
            <a:custGeom>
              <a:avLst/>
              <a:gdLst/>
              <a:ahLst/>
              <a:cxnLst/>
              <a:rect l="l" t="t" r="r" b="b"/>
              <a:pathLst>
                <a:path w="4371" h="2659" extrusionOk="0">
                  <a:moveTo>
                    <a:pt x="264" y="0"/>
                  </a:moveTo>
                  <a:cubicBezTo>
                    <a:pt x="118" y="0"/>
                    <a:pt x="1" y="198"/>
                    <a:pt x="146" y="310"/>
                  </a:cubicBezTo>
                  <a:cubicBezTo>
                    <a:pt x="1080" y="1030"/>
                    <a:pt x="2079" y="1663"/>
                    <a:pt x="3126" y="2202"/>
                  </a:cubicBezTo>
                  <a:cubicBezTo>
                    <a:pt x="3427" y="2356"/>
                    <a:pt x="3732" y="2503"/>
                    <a:pt x="4038" y="2642"/>
                  </a:cubicBezTo>
                  <a:cubicBezTo>
                    <a:pt x="4064" y="2654"/>
                    <a:pt x="4088" y="2659"/>
                    <a:pt x="4112" y="2659"/>
                  </a:cubicBezTo>
                  <a:cubicBezTo>
                    <a:pt x="4277" y="2659"/>
                    <a:pt x="4371" y="2404"/>
                    <a:pt x="4190" y="2322"/>
                  </a:cubicBezTo>
                  <a:cubicBezTo>
                    <a:pt x="3135" y="1848"/>
                    <a:pt x="2127" y="1280"/>
                    <a:pt x="1174" y="625"/>
                  </a:cubicBezTo>
                  <a:cubicBezTo>
                    <a:pt x="900" y="440"/>
                    <a:pt x="632" y="240"/>
                    <a:pt x="370" y="38"/>
                  </a:cubicBezTo>
                  <a:cubicBezTo>
                    <a:pt x="335" y="12"/>
                    <a:pt x="299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>
              <a:off x="6872025" y="2547725"/>
              <a:ext cx="85700" cy="27325"/>
            </a:xfrm>
            <a:custGeom>
              <a:avLst/>
              <a:gdLst/>
              <a:ahLst/>
              <a:cxnLst/>
              <a:rect l="l" t="t" r="r" b="b"/>
              <a:pathLst>
                <a:path w="3428" h="1093" extrusionOk="0">
                  <a:moveTo>
                    <a:pt x="184" y="1"/>
                  </a:moveTo>
                  <a:cubicBezTo>
                    <a:pt x="106" y="1"/>
                    <a:pt x="30" y="71"/>
                    <a:pt x="15" y="149"/>
                  </a:cubicBezTo>
                  <a:cubicBezTo>
                    <a:pt x="1" y="236"/>
                    <a:pt x="68" y="325"/>
                    <a:pt x="159" y="354"/>
                  </a:cubicBezTo>
                  <a:cubicBezTo>
                    <a:pt x="1153" y="619"/>
                    <a:pt x="2155" y="864"/>
                    <a:pt x="3163" y="1088"/>
                  </a:cubicBezTo>
                  <a:cubicBezTo>
                    <a:pt x="3177" y="1091"/>
                    <a:pt x="3190" y="1092"/>
                    <a:pt x="3203" y="1092"/>
                  </a:cubicBezTo>
                  <a:cubicBezTo>
                    <a:pt x="3388" y="1092"/>
                    <a:pt x="3428" y="784"/>
                    <a:pt x="3221" y="739"/>
                  </a:cubicBezTo>
                  <a:cubicBezTo>
                    <a:pt x="2215" y="517"/>
                    <a:pt x="1213" y="272"/>
                    <a:pt x="217" y="5"/>
                  </a:cubicBezTo>
                  <a:cubicBezTo>
                    <a:pt x="206" y="2"/>
                    <a:pt x="195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>
              <a:off x="6857175" y="2562625"/>
              <a:ext cx="60600" cy="20275"/>
            </a:xfrm>
            <a:custGeom>
              <a:avLst/>
              <a:gdLst/>
              <a:ahLst/>
              <a:cxnLst/>
              <a:rect l="l" t="t" r="r" b="b"/>
              <a:pathLst>
                <a:path w="2424" h="811" extrusionOk="0">
                  <a:moveTo>
                    <a:pt x="247" y="1"/>
                  </a:moveTo>
                  <a:cubicBezTo>
                    <a:pt x="89" y="1"/>
                    <a:pt x="0" y="251"/>
                    <a:pt x="173" y="340"/>
                  </a:cubicBezTo>
                  <a:cubicBezTo>
                    <a:pt x="790" y="650"/>
                    <a:pt x="1468" y="811"/>
                    <a:pt x="2157" y="811"/>
                  </a:cubicBezTo>
                  <a:cubicBezTo>
                    <a:pt x="2191" y="811"/>
                    <a:pt x="2226" y="810"/>
                    <a:pt x="2260" y="810"/>
                  </a:cubicBezTo>
                  <a:cubicBezTo>
                    <a:pt x="2351" y="807"/>
                    <a:pt x="2424" y="704"/>
                    <a:pt x="2416" y="617"/>
                  </a:cubicBezTo>
                  <a:cubicBezTo>
                    <a:pt x="2407" y="532"/>
                    <a:pt x="2323" y="458"/>
                    <a:pt x="2228" y="458"/>
                  </a:cubicBezTo>
                  <a:cubicBezTo>
                    <a:pt x="2227" y="458"/>
                    <a:pt x="2225" y="458"/>
                    <a:pt x="2224" y="458"/>
                  </a:cubicBezTo>
                  <a:cubicBezTo>
                    <a:pt x="2199" y="459"/>
                    <a:pt x="2175" y="459"/>
                    <a:pt x="2150" y="459"/>
                  </a:cubicBezTo>
                  <a:cubicBezTo>
                    <a:pt x="1516" y="459"/>
                    <a:pt x="890" y="310"/>
                    <a:pt x="325" y="20"/>
                  </a:cubicBezTo>
                  <a:cubicBezTo>
                    <a:pt x="298" y="7"/>
                    <a:pt x="272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>
              <a:off x="6552175" y="2331525"/>
              <a:ext cx="64775" cy="10575"/>
            </a:xfrm>
            <a:custGeom>
              <a:avLst/>
              <a:gdLst/>
              <a:ahLst/>
              <a:cxnLst/>
              <a:rect l="l" t="t" r="r" b="b"/>
              <a:pathLst>
                <a:path w="2591" h="423" extrusionOk="0">
                  <a:moveTo>
                    <a:pt x="2400" y="0"/>
                  </a:moveTo>
                  <a:cubicBezTo>
                    <a:pt x="2397" y="0"/>
                    <a:pt x="2393" y="1"/>
                    <a:pt x="2390" y="1"/>
                  </a:cubicBezTo>
                  <a:lnTo>
                    <a:pt x="169" y="73"/>
                  </a:lnTo>
                  <a:cubicBezTo>
                    <a:pt x="73" y="75"/>
                    <a:pt x="0" y="174"/>
                    <a:pt x="10" y="265"/>
                  </a:cubicBezTo>
                  <a:cubicBezTo>
                    <a:pt x="22" y="356"/>
                    <a:pt x="101" y="422"/>
                    <a:pt x="193" y="422"/>
                  </a:cubicBezTo>
                  <a:cubicBezTo>
                    <a:pt x="196" y="422"/>
                    <a:pt x="199" y="422"/>
                    <a:pt x="203" y="422"/>
                  </a:cubicBezTo>
                  <a:lnTo>
                    <a:pt x="2426" y="350"/>
                  </a:lnTo>
                  <a:cubicBezTo>
                    <a:pt x="2518" y="345"/>
                    <a:pt x="2590" y="246"/>
                    <a:pt x="2580" y="157"/>
                  </a:cubicBezTo>
                  <a:cubicBezTo>
                    <a:pt x="2573" y="69"/>
                    <a:pt x="2492" y="0"/>
                    <a:pt x="2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>
              <a:off x="6328400" y="2300250"/>
              <a:ext cx="31250" cy="110325"/>
            </a:xfrm>
            <a:custGeom>
              <a:avLst/>
              <a:gdLst/>
              <a:ahLst/>
              <a:cxnLst/>
              <a:rect l="l" t="t" r="r" b="b"/>
              <a:pathLst>
                <a:path w="1250" h="4413" extrusionOk="0">
                  <a:moveTo>
                    <a:pt x="248" y="0"/>
                  </a:moveTo>
                  <a:cubicBezTo>
                    <a:pt x="123" y="0"/>
                    <a:pt x="1" y="144"/>
                    <a:pt x="92" y="279"/>
                  </a:cubicBezTo>
                  <a:cubicBezTo>
                    <a:pt x="687" y="1158"/>
                    <a:pt x="908" y="2267"/>
                    <a:pt x="713" y="3312"/>
                  </a:cubicBezTo>
                  <a:cubicBezTo>
                    <a:pt x="660" y="3603"/>
                    <a:pt x="574" y="3889"/>
                    <a:pt x="456" y="4164"/>
                  </a:cubicBezTo>
                  <a:cubicBezTo>
                    <a:pt x="397" y="4301"/>
                    <a:pt x="516" y="4412"/>
                    <a:pt x="630" y="4412"/>
                  </a:cubicBezTo>
                  <a:cubicBezTo>
                    <a:pt x="688" y="4412"/>
                    <a:pt x="745" y="4383"/>
                    <a:pt x="776" y="4313"/>
                  </a:cubicBezTo>
                  <a:cubicBezTo>
                    <a:pt x="1236" y="3254"/>
                    <a:pt x="1250" y="2022"/>
                    <a:pt x="836" y="946"/>
                  </a:cubicBezTo>
                  <a:cubicBezTo>
                    <a:pt x="716" y="640"/>
                    <a:pt x="564" y="347"/>
                    <a:pt x="381" y="75"/>
                  </a:cubicBezTo>
                  <a:cubicBezTo>
                    <a:pt x="345" y="22"/>
                    <a:pt x="296" y="0"/>
                    <a:pt x="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>
              <a:off x="6299050" y="2242725"/>
              <a:ext cx="23300" cy="36100"/>
            </a:xfrm>
            <a:custGeom>
              <a:avLst/>
              <a:gdLst/>
              <a:ahLst/>
              <a:cxnLst/>
              <a:rect l="l" t="t" r="r" b="b"/>
              <a:pathLst>
                <a:path w="932" h="1444" extrusionOk="0">
                  <a:moveTo>
                    <a:pt x="209" y="0"/>
                  </a:moveTo>
                  <a:cubicBezTo>
                    <a:pt x="189" y="0"/>
                    <a:pt x="168" y="5"/>
                    <a:pt x="147" y="15"/>
                  </a:cubicBezTo>
                  <a:cubicBezTo>
                    <a:pt x="56" y="56"/>
                    <a:pt x="0" y="150"/>
                    <a:pt x="41" y="239"/>
                  </a:cubicBezTo>
                  <a:cubicBezTo>
                    <a:pt x="217" y="600"/>
                    <a:pt x="388" y="966"/>
                    <a:pt x="559" y="1327"/>
                  </a:cubicBezTo>
                  <a:cubicBezTo>
                    <a:pt x="589" y="1392"/>
                    <a:pt x="654" y="1443"/>
                    <a:pt x="726" y="1443"/>
                  </a:cubicBezTo>
                  <a:cubicBezTo>
                    <a:pt x="746" y="1443"/>
                    <a:pt x="767" y="1439"/>
                    <a:pt x="787" y="1430"/>
                  </a:cubicBezTo>
                  <a:cubicBezTo>
                    <a:pt x="869" y="1394"/>
                    <a:pt x="932" y="1293"/>
                    <a:pt x="891" y="1201"/>
                  </a:cubicBezTo>
                  <a:lnTo>
                    <a:pt x="373" y="116"/>
                  </a:lnTo>
                  <a:cubicBezTo>
                    <a:pt x="342" y="51"/>
                    <a:pt x="278" y="0"/>
                    <a:pt x="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>
              <a:off x="6298150" y="2309350"/>
              <a:ext cx="21675" cy="50875"/>
            </a:xfrm>
            <a:custGeom>
              <a:avLst/>
              <a:gdLst/>
              <a:ahLst/>
              <a:cxnLst/>
              <a:rect l="l" t="t" r="r" b="b"/>
              <a:pathLst>
                <a:path w="867" h="2035" extrusionOk="0">
                  <a:moveTo>
                    <a:pt x="188" y="1"/>
                  </a:moveTo>
                  <a:cubicBezTo>
                    <a:pt x="167" y="1"/>
                    <a:pt x="147" y="4"/>
                    <a:pt x="128" y="12"/>
                  </a:cubicBezTo>
                  <a:cubicBezTo>
                    <a:pt x="44" y="43"/>
                    <a:pt x="0" y="146"/>
                    <a:pt x="24" y="238"/>
                  </a:cubicBezTo>
                  <a:cubicBezTo>
                    <a:pt x="186" y="799"/>
                    <a:pt x="345" y="1359"/>
                    <a:pt x="506" y="1923"/>
                  </a:cubicBezTo>
                  <a:cubicBezTo>
                    <a:pt x="526" y="1992"/>
                    <a:pt x="602" y="2035"/>
                    <a:pt x="674" y="2035"/>
                  </a:cubicBezTo>
                  <a:cubicBezTo>
                    <a:pt x="695" y="2035"/>
                    <a:pt x="716" y="2031"/>
                    <a:pt x="734" y="2024"/>
                  </a:cubicBezTo>
                  <a:cubicBezTo>
                    <a:pt x="821" y="1988"/>
                    <a:pt x="867" y="1889"/>
                    <a:pt x="835" y="1797"/>
                  </a:cubicBezTo>
                  <a:lnTo>
                    <a:pt x="354" y="113"/>
                  </a:lnTo>
                  <a:cubicBezTo>
                    <a:pt x="334" y="44"/>
                    <a:pt x="259" y="1"/>
                    <a:pt x="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>
              <a:off x="6030575" y="2423850"/>
              <a:ext cx="154950" cy="51925"/>
            </a:xfrm>
            <a:custGeom>
              <a:avLst/>
              <a:gdLst/>
              <a:ahLst/>
              <a:cxnLst/>
              <a:rect l="l" t="t" r="r" b="b"/>
              <a:pathLst>
                <a:path w="6198" h="2077" extrusionOk="0">
                  <a:moveTo>
                    <a:pt x="203" y="0"/>
                  </a:moveTo>
                  <a:cubicBezTo>
                    <a:pt x="137" y="0"/>
                    <a:pt x="70" y="43"/>
                    <a:pt x="42" y="103"/>
                  </a:cubicBezTo>
                  <a:cubicBezTo>
                    <a:pt x="1" y="185"/>
                    <a:pt x="44" y="291"/>
                    <a:pt x="126" y="339"/>
                  </a:cubicBezTo>
                  <a:cubicBezTo>
                    <a:pt x="1517" y="1136"/>
                    <a:pt x="3043" y="1675"/>
                    <a:pt x="4629" y="1930"/>
                  </a:cubicBezTo>
                  <a:cubicBezTo>
                    <a:pt x="5076" y="2002"/>
                    <a:pt x="5524" y="2050"/>
                    <a:pt x="5977" y="2077"/>
                  </a:cubicBezTo>
                  <a:cubicBezTo>
                    <a:pt x="5981" y="2077"/>
                    <a:pt x="5986" y="2077"/>
                    <a:pt x="5990" y="2077"/>
                  </a:cubicBezTo>
                  <a:cubicBezTo>
                    <a:pt x="6081" y="2077"/>
                    <a:pt x="6163" y="2031"/>
                    <a:pt x="6181" y="1932"/>
                  </a:cubicBezTo>
                  <a:cubicBezTo>
                    <a:pt x="6198" y="1829"/>
                    <a:pt x="6133" y="1735"/>
                    <a:pt x="6037" y="1728"/>
                  </a:cubicBezTo>
                  <a:cubicBezTo>
                    <a:pt x="4460" y="1641"/>
                    <a:pt x="2913" y="1268"/>
                    <a:pt x="1469" y="625"/>
                  </a:cubicBezTo>
                  <a:cubicBezTo>
                    <a:pt x="1060" y="442"/>
                    <a:pt x="663" y="240"/>
                    <a:pt x="275" y="19"/>
                  </a:cubicBezTo>
                  <a:cubicBezTo>
                    <a:pt x="252" y="6"/>
                    <a:pt x="228" y="0"/>
                    <a:pt x="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6074750" y="2478975"/>
              <a:ext cx="58150" cy="13975"/>
            </a:xfrm>
            <a:custGeom>
              <a:avLst/>
              <a:gdLst/>
              <a:ahLst/>
              <a:cxnLst/>
              <a:rect l="l" t="t" r="r" b="b"/>
              <a:pathLst>
                <a:path w="2326" h="559" extrusionOk="0">
                  <a:moveTo>
                    <a:pt x="185" y="0"/>
                  </a:moveTo>
                  <a:cubicBezTo>
                    <a:pt x="103" y="0"/>
                    <a:pt x="30" y="72"/>
                    <a:pt x="15" y="148"/>
                  </a:cubicBezTo>
                  <a:cubicBezTo>
                    <a:pt x="0" y="235"/>
                    <a:pt x="68" y="329"/>
                    <a:pt x="157" y="353"/>
                  </a:cubicBezTo>
                  <a:cubicBezTo>
                    <a:pt x="719" y="489"/>
                    <a:pt x="1295" y="558"/>
                    <a:pt x="1872" y="558"/>
                  </a:cubicBezTo>
                  <a:cubicBezTo>
                    <a:pt x="1967" y="558"/>
                    <a:pt x="2062" y="556"/>
                    <a:pt x="2157" y="553"/>
                  </a:cubicBezTo>
                  <a:cubicBezTo>
                    <a:pt x="2253" y="548"/>
                    <a:pt x="2325" y="449"/>
                    <a:pt x="2318" y="360"/>
                  </a:cubicBezTo>
                  <a:cubicBezTo>
                    <a:pt x="2304" y="269"/>
                    <a:pt x="2227" y="203"/>
                    <a:pt x="2139" y="203"/>
                  </a:cubicBezTo>
                  <a:cubicBezTo>
                    <a:pt x="2135" y="203"/>
                    <a:pt x="2130" y="203"/>
                    <a:pt x="2125" y="204"/>
                  </a:cubicBezTo>
                  <a:cubicBezTo>
                    <a:pt x="2047" y="206"/>
                    <a:pt x="1969" y="208"/>
                    <a:pt x="1891" y="208"/>
                  </a:cubicBezTo>
                  <a:cubicBezTo>
                    <a:pt x="1327" y="208"/>
                    <a:pt x="764" y="139"/>
                    <a:pt x="217" y="4"/>
                  </a:cubicBezTo>
                  <a:cubicBezTo>
                    <a:pt x="206" y="2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>
              <a:off x="6016950" y="2692475"/>
              <a:ext cx="71350" cy="94850"/>
            </a:xfrm>
            <a:custGeom>
              <a:avLst/>
              <a:gdLst/>
              <a:ahLst/>
              <a:cxnLst/>
              <a:rect l="l" t="t" r="r" b="b"/>
              <a:pathLst>
                <a:path w="2854" h="3794" extrusionOk="0">
                  <a:moveTo>
                    <a:pt x="2620" y="1"/>
                  </a:moveTo>
                  <a:cubicBezTo>
                    <a:pt x="2561" y="1"/>
                    <a:pt x="2502" y="30"/>
                    <a:pt x="2469" y="99"/>
                  </a:cubicBezTo>
                  <a:cubicBezTo>
                    <a:pt x="1999" y="1067"/>
                    <a:pt x="1419" y="1977"/>
                    <a:pt x="736" y="2809"/>
                  </a:cubicBezTo>
                  <a:cubicBezTo>
                    <a:pt x="536" y="3050"/>
                    <a:pt x="329" y="3283"/>
                    <a:pt x="115" y="3510"/>
                  </a:cubicBezTo>
                  <a:cubicBezTo>
                    <a:pt x="1" y="3635"/>
                    <a:pt x="125" y="3794"/>
                    <a:pt x="260" y="3794"/>
                  </a:cubicBezTo>
                  <a:cubicBezTo>
                    <a:pt x="304" y="3794"/>
                    <a:pt x="349" y="3777"/>
                    <a:pt x="387" y="3736"/>
                  </a:cubicBezTo>
                  <a:cubicBezTo>
                    <a:pt x="1147" y="2930"/>
                    <a:pt x="1809" y="2037"/>
                    <a:pt x="2356" y="1074"/>
                  </a:cubicBezTo>
                  <a:cubicBezTo>
                    <a:pt x="2507" y="802"/>
                    <a:pt x="2652" y="528"/>
                    <a:pt x="2786" y="246"/>
                  </a:cubicBezTo>
                  <a:cubicBezTo>
                    <a:pt x="2853" y="111"/>
                    <a:pt x="2736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>
              <a:off x="5972050" y="2791675"/>
              <a:ext cx="42225" cy="39625"/>
            </a:xfrm>
            <a:custGeom>
              <a:avLst/>
              <a:gdLst/>
              <a:ahLst/>
              <a:cxnLst/>
              <a:rect l="l" t="t" r="r" b="b"/>
              <a:pathLst>
                <a:path w="1689" h="1585" extrusionOk="0">
                  <a:moveTo>
                    <a:pt x="1433" y="1"/>
                  </a:moveTo>
                  <a:cubicBezTo>
                    <a:pt x="1389" y="1"/>
                    <a:pt x="1344" y="19"/>
                    <a:pt x="1307" y="61"/>
                  </a:cubicBezTo>
                  <a:cubicBezTo>
                    <a:pt x="934" y="495"/>
                    <a:pt x="529" y="897"/>
                    <a:pt x="96" y="1265"/>
                  </a:cubicBezTo>
                  <a:cubicBezTo>
                    <a:pt x="19" y="1323"/>
                    <a:pt x="0" y="1428"/>
                    <a:pt x="53" y="1510"/>
                  </a:cubicBezTo>
                  <a:cubicBezTo>
                    <a:pt x="85" y="1556"/>
                    <a:pt x="146" y="1585"/>
                    <a:pt x="205" y="1585"/>
                  </a:cubicBezTo>
                  <a:cubicBezTo>
                    <a:pt x="240" y="1585"/>
                    <a:pt x="274" y="1574"/>
                    <a:pt x="301" y="1551"/>
                  </a:cubicBezTo>
                  <a:cubicBezTo>
                    <a:pt x="758" y="1164"/>
                    <a:pt x="1184" y="743"/>
                    <a:pt x="1576" y="288"/>
                  </a:cubicBezTo>
                  <a:cubicBezTo>
                    <a:pt x="1688" y="160"/>
                    <a:pt x="1565" y="1"/>
                    <a:pt x="1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5998900" y="2717525"/>
              <a:ext cx="48350" cy="61375"/>
            </a:xfrm>
            <a:custGeom>
              <a:avLst/>
              <a:gdLst/>
              <a:ahLst/>
              <a:cxnLst/>
              <a:rect l="l" t="t" r="r" b="b"/>
              <a:pathLst>
                <a:path w="1934" h="2455" extrusionOk="0">
                  <a:moveTo>
                    <a:pt x="1701" y="1"/>
                  </a:moveTo>
                  <a:cubicBezTo>
                    <a:pt x="1641" y="1"/>
                    <a:pt x="1582" y="29"/>
                    <a:pt x="1547" y="98"/>
                  </a:cubicBezTo>
                  <a:cubicBezTo>
                    <a:pt x="1171" y="852"/>
                    <a:pt x="688" y="1550"/>
                    <a:pt x="115" y="2171"/>
                  </a:cubicBezTo>
                  <a:cubicBezTo>
                    <a:pt x="1" y="2296"/>
                    <a:pt x="125" y="2455"/>
                    <a:pt x="260" y="2455"/>
                  </a:cubicBezTo>
                  <a:cubicBezTo>
                    <a:pt x="304" y="2455"/>
                    <a:pt x="349" y="2438"/>
                    <a:pt x="387" y="2397"/>
                  </a:cubicBezTo>
                  <a:cubicBezTo>
                    <a:pt x="979" y="1752"/>
                    <a:pt x="1477" y="1027"/>
                    <a:pt x="1867" y="245"/>
                  </a:cubicBezTo>
                  <a:cubicBezTo>
                    <a:pt x="1934" y="111"/>
                    <a:pt x="1817" y="1"/>
                    <a:pt x="17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>
              <a:off x="5991775" y="2595725"/>
              <a:ext cx="84000" cy="21950"/>
            </a:xfrm>
            <a:custGeom>
              <a:avLst/>
              <a:gdLst/>
              <a:ahLst/>
              <a:cxnLst/>
              <a:rect l="l" t="t" r="r" b="b"/>
              <a:pathLst>
                <a:path w="3360" h="878" extrusionOk="0">
                  <a:moveTo>
                    <a:pt x="2303" y="1"/>
                  </a:moveTo>
                  <a:cubicBezTo>
                    <a:pt x="1554" y="1"/>
                    <a:pt x="811" y="180"/>
                    <a:pt x="140" y="530"/>
                  </a:cubicBezTo>
                  <a:cubicBezTo>
                    <a:pt x="58" y="576"/>
                    <a:pt x="0" y="660"/>
                    <a:pt x="37" y="759"/>
                  </a:cubicBezTo>
                  <a:cubicBezTo>
                    <a:pt x="63" y="832"/>
                    <a:pt x="128" y="877"/>
                    <a:pt x="195" y="877"/>
                  </a:cubicBezTo>
                  <a:cubicBezTo>
                    <a:pt x="219" y="877"/>
                    <a:pt x="243" y="872"/>
                    <a:pt x="265" y="860"/>
                  </a:cubicBezTo>
                  <a:cubicBezTo>
                    <a:pt x="898" y="526"/>
                    <a:pt x="1599" y="353"/>
                    <a:pt x="2308" y="353"/>
                  </a:cubicBezTo>
                  <a:cubicBezTo>
                    <a:pt x="2569" y="353"/>
                    <a:pt x="2831" y="377"/>
                    <a:pt x="3091" y="424"/>
                  </a:cubicBezTo>
                  <a:cubicBezTo>
                    <a:pt x="3104" y="427"/>
                    <a:pt x="3116" y="428"/>
                    <a:pt x="3128" y="428"/>
                  </a:cubicBezTo>
                  <a:cubicBezTo>
                    <a:pt x="3318" y="428"/>
                    <a:pt x="3359" y="118"/>
                    <a:pt x="3148" y="78"/>
                  </a:cubicBezTo>
                  <a:cubicBezTo>
                    <a:pt x="2868" y="26"/>
                    <a:pt x="2585" y="1"/>
                    <a:pt x="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>
              <a:off x="6126250" y="2828550"/>
              <a:ext cx="28500" cy="60700"/>
            </a:xfrm>
            <a:custGeom>
              <a:avLst/>
              <a:gdLst/>
              <a:ahLst/>
              <a:cxnLst/>
              <a:rect l="l" t="t" r="r" b="b"/>
              <a:pathLst>
                <a:path w="1140" h="2428" extrusionOk="0">
                  <a:moveTo>
                    <a:pt x="939" y="1"/>
                  </a:moveTo>
                  <a:cubicBezTo>
                    <a:pt x="862" y="1"/>
                    <a:pt x="786" y="45"/>
                    <a:pt x="771" y="144"/>
                  </a:cubicBezTo>
                  <a:cubicBezTo>
                    <a:pt x="655" y="856"/>
                    <a:pt x="419" y="1547"/>
                    <a:pt x="73" y="2182"/>
                  </a:cubicBezTo>
                  <a:cubicBezTo>
                    <a:pt x="0" y="2317"/>
                    <a:pt x="119" y="2427"/>
                    <a:pt x="238" y="2427"/>
                  </a:cubicBezTo>
                  <a:cubicBezTo>
                    <a:pt x="297" y="2427"/>
                    <a:pt x="357" y="2399"/>
                    <a:pt x="393" y="2334"/>
                  </a:cubicBezTo>
                  <a:cubicBezTo>
                    <a:pt x="751" y="1667"/>
                    <a:pt x="997" y="945"/>
                    <a:pt x="1120" y="199"/>
                  </a:cubicBezTo>
                  <a:cubicBezTo>
                    <a:pt x="1140" y="74"/>
                    <a:pt x="1038" y="1"/>
                    <a:pt x="9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>
              <a:off x="6077525" y="2916625"/>
              <a:ext cx="44125" cy="52850"/>
            </a:xfrm>
            <a:custGeom>
              <a:avLst/>
              <a:gdLst/>
              <a:ahLst/>
              <a:cxnLst/>
              <a:rect l="l" t="t" r="r" b="b"/>
              <a:pathLst>
                <a:path w="1765" h="2114" extrusionOk="0">
                  <a:moveTo>
                    <a:pt x="1526" y="1"/>
                  </a:moveTo>
                  <a:cubicBezTo>
                    <a:pt x="1467" y="1"/>
                    <a:pt x="1408" y="28"/>
                    <a:pt x="1372" y="93"/>
                  </a:cubicBezTo>
                  <a:cubicBezTo>
                    <a:pt x="1032" y="726"/>
                    <a:pt x="611" y="1309"/>
                    <a:pt x="118" y="1831"/>
                  </a:cubicBezTo>
                  <a:cubicBezTo>
                    <a:pt x="0" y="1954"/>
                    <a:pt x="125" y="2113"/>
                    <a:pt x="261" y="2113"/>
                  </a:cubicBezTo>
                  <a:cubicBezTo>
                    <a:pt x="306" y="2113"/>
                    <a:pt x="351" y="2096"/>
                    <a:pt x="390" y="2055"/>
                  </a:cubicBezTo>
                  <a:cubicBezTo>
                    <a:pt x="902" y="1513"/>
                    <a:pt x="1341" y="902"/>
                    <a:pt x="1692" y="245"/>
                  </a:cubicBezTo>
                  <a:cubicBezTo>
                    <a:pt x="1764" y="112"/>
                    <a:pt x="1645" y="1"/>
                    <a:pt x="1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>
              <a:off x="6334125" y="2838600"/>
              <a:ext cx="107300" cy="123900"/>
            </a:xfrm>
            <a:custGeom>
              <a:avLst/>
              <a:gdLst/>
              <a:ahLst/>
              <a:cxnLst/>
              <a:rect l="l" t="t" r="r" b="b"/>
              <a:pathLst>
                <a:path w="4292" h="4956" extrusionOk="0">
                  <a:moveTo>
                    <a:pt x="260" y="1"/>
                  </a:moveTo>
                  <a:cubicBezTo>
                    <a:pt x="117" y="1"/>
                    <a:pt x="0" y="194"/>
                    <a:pt x="143" y="310"/>
                  </a:cubicBezTo>
                  <a:cubicBezTo>
                    <a:pt x="1344" y="1299"/>
                    <a:pt x="2395" y="2459"/>
                    <a:pt x="3262" y="3751"/>
                  </a:cubicBezTo>
                  <a:cubicBezTo>
                    <a:pt x="3510" y="4117"/>
                    <a:pt x="3741" y="4495"/>
                    <a:pt x="3957" y="4882"/>
                  </a:cubicBezTo>
                  <a:cubicBezTo>
                    <a:pt x="3984" y="4932"/>
                    <a:pt x="4039" y="4956"/>
                    <a:pt x="4095" y="4956"/>
                  </a:cubicBezTo>
                  <a:cubicBezTo>
                    <a:pt x="4133" y="4956"/>
                    <a:pt x="4171" y="4945"/>
                    <a:pt x="4200" y="4923"/>
                  </a:cubicBezTo>
                  <a:cubicBezTo>
                    <a:pt x="4284" y="4863"/>
                    <a:pt x="4292" y="4762"/>
                    <a:pt x="4244" y="4678"/>
                  </a:cubicBezTo>
                  <a:cubicBezTo>
                    <a:pt x="3469" y="3294"/>
                    <a:pt x="2496" y="2030"/>
                    <a:pt x="1358" y="926"/>
                  </a:cubicBezTo>
                  <a:cubicBezTo>
                    <a:pt x="1040" y="615"/>
                    <a:pt x="711" y="322"/>
                    <a:pt x="369" y="42"/>
                  </a:cubicBezTo>
                  <a:cubicBezTo>
                    <a:pt x="333" y="13"/>
                    <a:pt x="296" y="1"/>
                    <a:pt x="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>
              <a:off x="6460000" y="3006525"/>
              <a:ext cx="24200" cy="48550"/>
            </a:xfrm>
            <a:custGeom>
              <a:avLst/>
              <a:gdLst/>
              <a:ahLst/>
              <a:cxnLst/>
              <a:rect l="l" t="t" r="r" b="b"/>
              <a:pathLst>
                <a:path w="968" h="1942" extrusionOk="0">
                  <a:moveTo>
                    <a:pt x="192" y="0"/>
                  </a:moveTo>
                  <a:cubicBezTo>
                    <a:pt x="155" y="0"/>
                    <a:pt x="118" y="10"/>
                    <a:pt x="89" y="31"/>
                  </a:cubicBezTo>
                  <a:cubicBezTo>
                    <a:pt x="17" y="81"/>
                    <a:pt x="0" y="197"/>
                    <a:pt x="49" y="276"/>
                  </a:cubicBezTo>
                  <a:cubicBezTo>
                    <a:pt x="318" y="740"/>
                    <a:pt x="506" y="1251"/>
                    <a:pt x="602" y="1780"/>
                  </a:cubicBezTo>
                  <a:cubicBezTo>
                    <a:pt x="618" y="1870"/>
                    <a:pt x="687" y="1942"/>
                    <a:pt x="781" y="1942"/>
                  </a:cubicBezTo>
                  <a:cubicBezTo>
                    <a:pt x="786" y="1942"/>
                    <a:pt x="790" y="1942"/>
                    <a:pt x="795" y="1941"/>
                  </a:cubicBezTo>
                  <a:cubicBezTo>
                    <a:pt x="884" y="1932"/>
                    <a:pt x="968" y="1840"/>
                    <a:pt x="953" y="1749"/>
                  </a:cubicBezTo>
                  <a:cubicBezTo>
                    <a:pt x="845" y="1157"/>
                    <a:pt x="636" y="591"/>
                    <a:pt x="333" y="71"/>
                  </a:cubicBezTo>
                  <a:cubicBezTo>
                    <a:pt x="304" y="24"/>
                    <a:pt x="247" y="0"/>
                    <a:pt x="1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>
              <a:off x="6400700" y="2961300"/>
              <a:ext cx="56250" cy="93800"/>
            </a:xfrm>
            <a:custGeom>
              <a:avLst/>
              <a:gdLst/>
              <a:ahLst/>
              <a:cxnLst/>
              <a:rect l="l" t="t" r="r" b="b"/>
              <a:pathLst>
                <a:path w="2250" h="3752" extrusionOk="0">
                  <a:moveTo>
                    <a:pt x="246" y="1"/>
                  </a:moveTo>
                  <a:cubicBezTo>
                    <a:pt x="122" y="1"/>
                    <a:pt x="0" y="145"/>
                    <a:pt x="88" y="280"/>
                  </a:cubicBezTo>
                  <a:cubicBezTo>
                    <a:pt x="784" y="1344"/>
                    <a:pt x="1381" y="2470"/>
                    <a:pt x="1867" y="3645"/>
                  </a:cubicBezTo>
                  <a:cubicBezTo>
                    <a:pt x="1898" y="3720"/>
                    <a:pt x="1961" y="3752"/>
                    <a:pt x="2025" y="3752"/>
                  </a:cubicBezTo>
                  <a:cubicBezTo>
                    <a:pt x="2136" y="3752"/>
                    <a:pt x="2249" y="3655"/>
                    <a:pt x="2194" y="3522"/>
                  </a:cubicBezTo>
                  <a:cubicBezTo>
                    <a:pt x="1699" y="2318"/>
                    <a:pt x="1090" y="1163"/>
                    <a:pt x="377" y="75"/>
                  </a:cubicBezTo>
                  <a:cubicBezTo>
                    <a:pt x="341" y="23"/>
                    <a:pt x="293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>
              <a:off x="6018850" y="2341275"/>
              <a:ext cx="754375" cy="514650"/>
            </a:xfrm>
            <a:custGeom>
              <a:avLst/>
              <a:gdLst/>
              <a:ahLst/>
              <a:cxnLst/>
              <a:rect l="l" t="t" r="r" b="b"/>
              <a:pathLst>
                <a:path w="30175" h="20586" extrusionOk="0">
                  <a:moveTo>
                    <a:pt x="17289" y="0"/>
                  </a:moveTo>
                  <a:cubicBezTo>
                    <a:pt x="17186" y="0"/>
                    <a:pt x="17096" y="95"/>
                    <a:pt x="17100" y="191"/>
                  </a:cubicBezTo>
                  <a:cubicBezTo>
                    <a:pt x="17066" y="205"/>
                    <a:pt x="17040" y="234"/>
                    <a:pt x="17028" y="268"/>
                  </a:cubicBezTo>
                  <a:cubicBezTo>
                    <a:pt x="16607" y="1454"/>
                    <a:pt x="15565" y="2403"/>
                    <a:pt x="14332" y="2679"/>
                  </a:cubicBezTo>
                  <a:cubicBezTo>
                    <a:pt x="13952" y="2766"/>
                    <a:pt x="13560" y="2776"/>
                    <a:pt x="13201" y="2949"/>
                  </a:cubicBezTo>
                  <a:cubicBezTo>
                    <a:pt x="12845" y="3125"/>
                    <a:pt x="12571" y="3317"/>
                    <a:pt x="12231" y="3454"/>
                  </a:cubicBezTo>
                  <a:cubicBezTo>
                    <a:pt x="11626" y="3703"/>
                    <a:pt x="10980" y="3831"/>
                    <a:pt x="10329" y="3831"/>
                  </a:cubicBezTo>
                  <a:cubicBezTo>
                    <a:pt x="10294" y="3831"/>
                    <a:pt x="10259" y="3830"/>
                    <a:pt x="10224" y="3830"/>
                  </a:cubicBezTo>
                  <a:cubicBezTo>
                    <a:pt x="9459" y="3818"/>
                    <a:pt x="8710" y="3625"/>
                    <a:pt x="8034" y="3271"/>
                  </a:cubicBezTo>
                  <a:cubicBezTo>
                    <a:pt x="8009" y="3258"/>
                    <a:pt x="7984" y="3252"/>
                    <a:pt x="7960" y="3252"/>
                  </a:cubicBezTo>
                  <a:cubicBezTo>
                    <a:pt x="7879" y="3252"/>
                    <a:pt x="7808" y="3320"/>
                    <a:pt x="7786" y="3401"/>
                  </a:cubicBezTo>
                  <a:cubicBezTo>
                    <a:pt x="7562" y="4280"/>
                    <a:pt x="7052" y="5055"/>
                    <a:pt x="6402" y="5678"/>
                  </a:cubicBezTo>
                  <a:cubicBezTo>
                    <a:pt x="5752" y="6301"/>
                    <a:pt x="4917" y="6802"/>
                    <a:pt x="4053" y="7127"/>
                  </a:cubicBezTo>
                  <a:cubicBezTo>
                    <a:pt x="3808" y="7221"/>
                    <a:pt x="3546" y="7283"/>
                    <a:pt x="3314" y="7413"/>
                  </a:cubicBezTo>
                  <a:cubicBezTo>
                    <a:pt x="3081" y="7543"/>
                    <a:pt x="2864" y="7769"/>
                    <a:pt x="2932" y="8051"/>
                  </a:cubicBezTo>
                  <a:cubicBezTo>
                    <a:pt x="2941" y="8118"/>
                    <a:pt x="2987" y="8176"/>
                    <a:pt x="3052" y="8203"/>
                  </a:cubicBezTo>
                  <a:cubicBezTo>
                    <a:pt x="3235" y="8893"/>
                    <a:pt x="3110" y="9635"/>
                    <a:pt x="2790" y="10272"/>
                  </a:cubicBezTo>
                  <a:cubicBezTo>
                    <a:pt x="2472" y="10910"/>
                    <a:pt x="1895" y="11490"/>
                    <a:pt x="1264" y="11902"/>
                  </a:cubicBezTo>
                  <a:cubicBezTo>
                    <a:pt x="910" y="12130"/>
                    <a:pt x="535" y="12328"/>
                    <a:pt x="145" y="12491"/>
                  </a:cubicBezTo>
                  <a:cubicBezTo>
                    <a:pt x="0" y="12552"/>
                    <a:pt x="12" y="12722"/>
                    <a:pt x="104" y="12800"/>
                  </a:cubicBezTo>
                  <a:cubicBezTo>
                    <a:pt x="129" y="12855"/>
                    <a:pt x="189" y="12901"/>
                    <a:pt x="250" y="12901"/>
                  </a:cubicBezTo>
                  <a:cubicBezTo>
                    <a:pt x="258" y="12901"/>
                    <a:pt x="267" y="12900"/>
                    <a:pt x="275" y="12898"/>
                  </a:cubicBezTo>
                  <a:cubicBezTo>
                    <a:pt x="368" y="12879"/>
                    <a:pt x="461" y="12870"/>
                    <a:pt x="553" y="12870"/>
                  </a:cubicBezTo>
                  <a:cubicBezTo>
                    <a:pt x="923" y="12870"/>
                    <a:pt x="1279" y="13013"/>
                    <a:pt x="1611" y="13175"/>
                  </a:cubicBezTo>
                  <a:cubicBezTo>
                    <a:pt x="2027" y="13375"/>
                    <a:pt x="2393" y="13572"/>
                    <a:pt x="2708" y="13875"/>
                  </a:cubicBezTo>
                  <a:cubicBezTo>
                    <a:pt x="3365" y="14513"/>
                    <a:pt x="3353" y="15490"/>
                    <a:pt x="3067" y="16301"/>
                  </a:cubicBezTo>
                  <a:cubicBezTo>
                    <a:pt x="2965" y="16573"/>
                    <a:pt x="2850" y="16838"/>
                    <a:pt x="2715" y="17095"/>
                  </a:cubicBezTo>
                  <a:cubicBezTo>
                    <a:pt x="2655" y="17216"/>
                    <a:pt x="2552" y="17355"/>
                    <a:pt x="2648" y="17488"/>
                  </a:cubicBezTo>
                  <a:cubicBezTo>
                    <a:pt x="2687" y="17536"/>
                    <a:pt x="2746" y="17563"/>
                    <a:pt x="2806" y="17563"/>
                  </a:cubicBezTo>
                  <a:cubicBezTo>
                    <a:pt x="2827" y="17563"/>
                    <a:pt x="2849" y="17560"/>
                    <a:pt x="2869" y="17553"/>
                  </a:cubicBezTo>
                  <a:lnTo>
                    <a:pt x="2896" y="17553"/>
                  </a:lnTo>
                  <a:cubicBezTo>
                    <a:pt x="2901" y="17553"/>
                    <a:pt x="2906" y="17553"/>
                    <a:pt x="2911" y="17553"/>
                  </a:cubicBezTo>
                  <a:cubicBezTo>
                    <a:pt x="3185" y="17553"/>
                    <a:pt x="3454" y="17745"/>
                    <a:pt x="3567" y="17993"/>
                  </a:cubicBezTo>
                  <a:cubicBezTo>
                    <a:pt x="3596" y="18056"/>
                    <a:pt x="3615" y="18121"/>
                    <a:pt x="3627" y="18188"/>
                  </a:cubicBezTo>
                  <a:cubicBezTo>
                    <a:pt x="3639" y="18289"/>
                    <a:pt x="3627" y="18388"/>
                    <a:pt x="3680" y="18477"/>
                  </a:cubicBezTo>
                  <a:cubicBezTo>
                    <a:pt x="3786" y="18653"/>
                    <a:pt x="4029" y="18643"/>
                    <a:pt x="4212" y="18669"/>
                  </a:cubicBezTo>
                  <a:cubicBezTo>
                    <a:pt x="4920" y="18787"/>
                    <a:pt x="5649" y="18997"/>
                    <a:pt x="6219" y="19447"/>
                  </a:cubicBezTo>
                  <a:cubicBezTo>
                    <a:pt x="6376" y="19570"/>
                    <a:pt x="6518" y="19709"/>
                    <a:pt x="6643" y="19863"/>
                  </a:cubicBezTo>
                  <a:cubicBezTo>
                    <a:pt x="6787" y="20044"/>
                    <a:pt x="6920" y="20231"/>
                    <a:pt x="7093" y="20388"/>
                  </a:cubicBezTo>
                  <a:cubicBezTo>
                    <a:pt x="7103" y="20410"/>
                    <a:pt x="7117" y="20429"/>
                    <a:pt x="7134" y="20446"/>
                  </a:cubicBezTo>
                  <a:cubicBezTo>
                    <a:pt x="7170" y="20477"/>
                    <a:pt x="7208" y="20491"/>
                    <a:pt x="7247" y="20491"/>
                  </a:cubicBezTo>
                  <a:cubicBezTo>
                    <a:pt x="7296" y="20491"/>
                    <a:pt x="7345" y="20468"/>
                    <a:pt x="7384" y="20431"/>
                  </a:cubicBezTo>
                  <a:cubicBezTo>
                    <a:pt x="7748" y="20080"/>
                    <a:pt x="8272" y="19932"/>
                    <a:pt x="8771" y="19932"/>
                  </a:cubicBezTo>
                  <a:cubicBezTo>
                    <a:pt x="8816" y="19932"/>
                    <a:pt x="8861" y="19933"/>
                    <a:pt x="8905" y="19935"/>
                  </a:cubicBezTo>
                  <a:cubicBezTo>
                    <a:pt x="9610" y="19972"/>
                    <a:pt x="10270" y="20265"/>
                    <a:pt x="10898" y="20566"/>
                  </a:cubicBezTo>
                  <a:cubicBezTo>
                    <a:pt x="10922" y="20580"/>
                    <a:pt x="10947" y="20586"/>
                    <a:pt x="10973" y="20586"/>
                  </a:cubicBezTo>
                  <a:cubicBezTo>
                    <a:pt x="11020" y="20586"/>
                    <a:pt x="11066" y="20564"/>
                    <a:pt x="11095" y="20525"/>
                  </a:cubicBezTo>
                  <a:lnTo>
                    <a:pt x="11112" y="20537"/>
                  </a:lnTo>
                  <a:cubicBezTo>
                    <a:pt x="11144" y="20564"/>
                    <a:pt x="11181" y="20576"/>
                    <a:pt x="11217" y="20576"/>
                  </a:cubicBezTo>
                  <a:cubicBezTo>
                    <a:pt x="11267" y="20576"/>
                    <a:pt x="11317" y="20553"/>
                    <a:pt x="11358" y="20515"/>
                  </a:cubicBezTo>
                  <a:cubicBezTo>
                    <a:pt x="11728" y="20159"/>
                    <a:pt x="12195" y="19921"/>
                    <a:pt x="12703" y="19832"/>
                  </a:cubicBezTo>
                  <a:cubicBezTo>
                    <a:pt x="12840" y="19809"/>
                    <a:pt x="12976" y="19798"/>
                    <a:pt x="13111" y="19798"/>
                  </a:cubicBezTo>
                  <a:cubicBezTo>
                    <a:pt x="13551" y="19798"/>
                    <a:pt x="13981" y="19909"/>
                    <a:pt x="14405" y="20049"/>
                  </a:cubicBezTo>
                  <a:cubicBezTo>
                    <a:pt x="14958" y="20231"/>
                    <a:pt x="15541" y="20448"/>
                    <a:pt x="16147" y="20494"/>
                  </a:cubicBezTo>
                  <a:cubicBezTo>
                    <a:pt x="16267" y="20503"/>
                    <a:pt x="16387" y="20507"/>
                    <a:pt x="16507" y="20507"/>
                  </a:cubicBezTo>
                  <a:cubicBezTo>
                    <a:pt x="16767" y="20507"/>
                    <a:pt x="17027" y="20486"/>
                    <a:pt x="17285" y="20443"/>
                  </a:cubicBezTo>
                  <a:cubicBezTo>
                    <a:pt x="18652" y="20308"/>
                    <a:pt x="19947" y="19743"/>
                    <a:pt x="21124" y="19040"/>
                  </a:cubicBezTo>
                  <a:cubicBezTo>
                    <a:pt x="21800" y="18638"/>
                    <a:pt x="22450" y="18186"/>
                    <a:pt x="23088" y="17724"/>
                  </a:cubicBezTo>
                  <a:cubicBezTo>
                    <a:pt x="23726" y="17259"/>
                    <a:pt x="24385" y="16754"/>
                    <a:pt x="24980" y="16207"/>
                  </a:cubicBezTo>
                  <a:cubicBezTo>
                    <a:pt x="25632" y="15606"/>
                    <a:pt x="26217" y="14937"/>
                    <a:pt x="26672" y="14174"/>
                  </a:cubicBezTo>
                  <a:cubicBezTo>
                    <a:pt x="26681" y="14162"/>
                    <a:pt x="26691" y="14150"/>
                    <a:pt x="26698" y="14138"/>
                  </a:cubicBezTo>
                  <a:cubicBezTo>
                    <a:pt x="27170" y="13293"/>
                    <a:pt x="27105" y="12277"/>
                    <a:pt x="27406" y="11380"/>
                  </a:cubicBezTo>
                  <a:cubicBezTo>
                    <a:pt x="27673" y="10583"/>
                    <a:pt x="28118" y="9856"/>
                    <a:pt x="28708" y="9257"/>
                  </a:cubicBezTo>
                  <a:cubicBezTo>
                    <a:pt x="28999" y="8963"/>
                    <a:pt x="29324" y="8703"/>
                    <a:pt x="29675" y="8484"/>
                  </a:cubicBezTo>
                  <a:lnTo>
                    <a:pt x="29812" y="8612"/>
                  </a:lnTo>
                  <a:cubicBezTo>
                    <a:pt x="29847" y="8641"/>
                    <a:pt x="29883" y="8654"/>
                    <a:pt x="29919" y="8654"/>
                  </a:cubicBezTo>
                  <a:cubicBezTo>
                    <a:pt x="30058" y="8654"/>
                    <a:pt x="30174" y="8457"/>
                    <a:pt x="30036" y="8340"/>
                  </a:cubicBezTo>
                  <a:lnTo>
                    <a:pt x="29887" y="8205"/>
                  </a:lnTo>
                  <a:cubicBezTo>
                    <a:pt x="29882" y="8186"/>
                    <a:pt x="29875" y="8167"/>
                    <a:pt x="29865" y="8150"/>
                  </a:cubicBezTo>
                  <a:cubicBezTo>
                    <a:pt x="29841" y="8116"/>
                    <a:pt x="29805" y="8094"/>
                    <a:pt x="29764" y="8085"/>
                  </a:cubicBezTo>
                  <a:cubicBezTo>
                    <a:pt x="28765" y="7100"/>
                    <a:pt x="28096" y="5830"/>
                    <a:pt x="27851" y="4451"/>
                  </a:cubicBezTo>
                  <a:cubicBezTo>
                    <a:pt x="27774" y="4027"/>
                    <a:pt x="27740" y="3596"/>
                    <a:pt x="27747" y="3165"/>
                  </a:cubicBezTo>
                  <a:cubicBezTo>
                    <a:pt x="27747" y="3075"/>
                    <a:pt x="27654" y="3006"/>
                    <a:pt x="27571" y="3006"/>
                  </a:cubicBezTo>
                  <a:cubicBezTo>
                    <a:pt x="27565" y="3006"/>
                    <a:pt x="27560" y="3006"/>
                    <a:pt x="27555" y="3007"/>
                  </a:cubicBezTo>
                  <a:lnTo>
                    <a:pt x="27543" y="3007"/>
                  </a:lnTo>
                  <a:cubicBezTo>
                    <a:pt x="26691" y="1989"/>
                    <a:pt x="25252" y="1866"/>
                    <a:pt x="24113" y="1312"/>
                  </a:cubicBezTo>
                  <a:cubicBezTo>
                    <a:pt x="23964" y="1245"/>
                    <a:pt x="23822" y="1165"/>
                    <a:pt x="23687" y="1074"/>
                  </a:cubicBezTo>
                  <a:cubicBezTo>
                    <a:pt x="23507" y="958"/>
                    <a:pt x="23333" y="862"/>
                    <a:pt x="23112" y="862"/>
                  </a:cubicBezTo>
                  <a:cubicBezTo>
                    <a:pt x="22888" y="862"/>
                    <a:pt x="22696" y="946"/>
                    <a:pt x="22496" y="999"/>
                  </a:cubicBezTo>
                  <a:cubicBezTo>
                    <a:pt x="22320" y="1048"/>
                    <a:pt x="22142" y="1086"/>
                    <a:pt x="21962" y="1115"/>
                  </a:cubicBezTo>
                  <a:cubicBezTo>
                    <a:pt x="21636" y="1167"/>
                    <a:pt x="21307" y="1194"/>
                    <a:pt x="20978" y="1194"/>
                  </a:cubicBezTo>
                  <a:cubicBezTo>
                    <a:pt x="20551" y="1194"/>
                    <a:pt x="20125" y="1149"/>
                    <a:pt x="19707" y="1060"/>
                  </a:cubicBezTo>
                  <a:cubicBezTo>
                    <a:pt x="18871" y="886"/>
                    <a:pt x="18084" y="537"/>
                    <a:pt x="17396" y="37"/>
                  </a:cubicBezTo>
                  <a:cubicBezTo>
                    <a:pt x="17361" y="11"/>
                    <a:pt x="17324" y="0"/>
                    <a:pt x="17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>
              <a:off x="6166750" y="2760675"/>
              <a:ext cx="35525" cy="25050"/>
            </a:xfrm>
            <a:custGeom>
              <a:avLst/>
              <a:gdLst/>
              <a:ahLst/>
              <a:cxnLst/>
              <a:rect l="l" t="t" r="r" b="b"/>
              <a:pathLst>
                <a:path w="1421" h="1002" extrusionOk="0">
                  <a:moveTo>
                    <a:pt x="196" y="0"/>
                  </a:moveTo>
                  <a:cubicBezTo>
                    <a:pt x="142" y="0"/>
                    <a:pt x="85" y="23"/>
                    <a:pt x="53" y="62"/>
                  </a:cubicBezTo>
                  <a:cubicBezTo>
                    <a:pt x="0" y="132"/>
                    <a:pt x="5" y="240"/>
                    <a:pt x="75" y="312"/>
                  </a:cubicBezTo>
                  <a:cubicBezTo>
                    <a:pt x="376" y="620"/>
                    <a:pt x="744" y="851"/>
                    <a:pt x="1153" y="989"/>
                  </a:cubicBezTo>
                  <a:cubicBezTo>
                    <a:pt x="1177" y="997"/>
                    <a:pt x="1203" y="1002"/>
                    <a:pt x="1229" y="1002"/>
                  </a:cubicBezTo>
                  <a:cubicBezTo>
                    <a:pt x="1294" y="1002"/>
                    <a:pt x="1357" y="972"/>
                    <a:pt x="1386" y="904"/>
                  </a:cubicBezTo>
                  <a:cubicBezTo>
                    <a:pt x="1420" y="825"/>
                    <a:pt x="1394" y="700"/>
                    <a:pt x="1300" y="671"/>
                  </a:cubicBezTo>
                  <a:cubicBezTo>
                    <a:pt x="919" y="546"/>
                    <a:pt x="578" y="329"/>
                    <a:pt x="301" y="40"/>
                  </a:cubicBezTo>
                  <a:cubicBezTo>
                    <a:pt x="274" y="13"/>
                    <a:pt x="236" y="0"/>
                    <a:pt x="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>
              <a:off x="6222650" y="2788600"/>
              <a:ext cx="45500" cy="17675"/>
            </a:xfrm>
            <a:custGeom>
              <a:avLst/>
              <a:gdLst/>
              <a:ahLst/>
              <a:cxnLst/>
              <a:rect l="l" t="t" r="r" b="b"/>
              <a:pathLst>
                <a:path w="1820" h="707" extrusionOk="0">
                  <a:moveTo>
                    <a:pt x="260" y="0"/>
                  </a:moveTo>
                  <a:cubicBezTo>
                    <a:pt x="94" y="0"/>
                    <a:pt x="1" y="256"/>
                    <a:pt x="183" y="336"/>
                  </a:cubicBezTo>
                  <a:cubicBezTo>
                    <a:pt x="630" y="533"/>
                    <a:pt x="1107" y="659"/>
                    <a:pt x="1596" y="707"/>
                  </a:cubicBezTo>
                  <a:cubicBezTo>
                    <a:pt x="1600" y="707"/>
                    <a:pt x="1604" y="707"/>
                    <a:pt x="1608" y="707"/>
                  </a:cubicBezTo>
                  <a:cubicBezTo>
                    <a:pt x="1700" y="707"/>
                    <a:pt x="1784" y="657"/>
                    <a:pt x="1800" y="562"/>
                  </a:cubicBezTo>
                  <a:cubicBezTo>
                    <a:pt x="1819" y="461"/>
                    <a:pt x="1752" y="365"/>
                    <a:pt x="1656" y="355"/>
                  </a:cubicBezTo>
                  <a:cubicBezTo>
                    <a:pt x="1198" y="317"/>
                    <a:pt x="751" y="204"/>
                    <a:pt x="332" y="16"/>
                  </a:cubicBezTo>
                  <a:cubicBezTo>
                    <a:pt x="307" y="5"/>
                    <a:pt x="28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>
              <a:off x="6296000" y="2799875"/>
              <a:ext cx="59950" cy="11175"/>
            </a:xfrm>
            <a:custGeom>
              <a:avLst/>
              <a:gdLst/>
              <a:ahLst/>
              <a:cxnLst/>
              <a:rect l="l" t="t" r="r" b="b"/>
              <a:pathLst>
                <a:path w="2398" h="447" extrusionOk="0">
                  <a:moveTo>
                    <a:pt x="244" y="1"/>
                  </a:moveTo>
                  <a:cubicBezTo>
                    <a:pt x="45" y="1"/>
                    <a:pt x="0" y="320"/>
                    <a:pt x="214" y="347"/>
                  </a:cubicBezTo>
                  <a:cubicBezTo>
                    <a:pt x="678" y="414"/>
                    <a:pt x="1146" y="447"/>
                    <a:pt x="1615" y="447"/>
                  </a:cubicBezTo>
                  <a:cubicBezTo>
                    <a:pt x="1802" y="447"/>
                    <a:pt x="1989" y="442"/>
                    <a:pt x="2175" y="431"/>
                  </a:cubicBezTo>
                  <a:cubicBezTo>
                    <a:pt x="2398" y="420"/>
                    <a:pt x="2367" y="82"/>
                    <a:pt x="2151" y="82"/>
                  </a:cubicBezTo>
                  <a:cubicBezTo>
                    <a:pt x="2147" y="82"/>
                    <a:pt x="2143" y="82"/>
                    <a:pt x="2139" y="82"/>
                  </a:cubicBezTo>
                  <a:cubicBezTo>
                    <a:pt x="1965" y="92"/>
                    <a:pt x="1790" y="97"/>
                    <a:pt x="1616" y="97"/>
                  </a:cubicBezTo>
                  <a:cubicBezTo>
                    <a:pt x="1167" y="97"/>
                    <a:pt x="719" y="65"/>
                    <a:pt x="274" y="3"/>
                  </a:cubicBezTo>
                  <a:cubicBezTo>
                    <a:pt x="264" y="1"/>
                    <a:pt x="254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>
              <a:off x="6206575" y="2756750"/>
              <a:ext cx="27375" cy="15050"/>
            </a:xfrm>
            <a:custGeom>
              <a:avLst/>
              <a:gdLst/>
              <a:ahLst/>
              <a:cxnLst/>
              <a:rect l="l" t="t" r="r" b="b"/>
              <a:pathLst>
                <a:path w="1095" h="602" extrusionOk="0">
                  <a:moveTo>
                    <a:pt x="194" y="0"/>
                  </a:moveTo>
                  <a:cubicBezTo>
                    <a:pt x="144" y="0"/>
                    <a:pt x="95" y="21"/>
                    <a:pt x="61" y="63"/>
                  </a:cubicBezTo>
                  <a:cubicBezTo>
                    <a:pt x="0" y="140"/>
                    <a:pt x="10" y="248"/>
                    <a:pt x="82" y="313"/>
                  </a:cubicBezTo>
                  <a:cubicBezTo>
                    <a:pt x="279" y="499"/>
                    <a:pt x="542" y="602"/>
                    <a:pt x="814" y="602"/>
                  </a:cubicBezTo>
                  <a:cubicBezTo>
                    <a:pt x="837" y="602"/>
                    <a:pt x="860" y="601"/>
                    <a:pt x="884" y="599"/>
                  </a:cubicBezTo>
                  <a:cubicBezTo>
                    <a:pt x="1095" y="558"/>
                    <a:pt x="1067" y="248"/>
                    <a:pt x="852" y="248"/>
                  </a:cubicBezTo>
                  <a:cubicBezTo>
                    <a:pt x="852" y="248"/>
                    <a:pt x="851" y="248"/>
                    <a:pt x="850" y="248"/>
                  </a:cubicBezTo>
                  <a:lnTo>
                    <a:pt x="790" y="248"/>
                  </a:lnTo>
                  <a:cubicBezTo>
                    <a:pt x="785" y="244"/>
                    <a:pt x="773" y="243"/>
                    <a:pt x="763" y="243"/>
                  </a:cubicBezTo>
                  <a:cubicBezTo>
                    <a:pt x="756" y="243"/>
                    <a:pt x="749" y="243"/>
                    <a:pt x="746" y="243"/>
                  </a:cubicBezTo>
                  <a:lnTo>
                    <a:pt x="710" y="238"/>
                  </a:lnTo>
                  <a:lnTo>
                    <a:pt x="621" y="219"/>
                  </a:lnTo>
                  <a:lnTo>
                    <a:pt x="609" y="219"/>
                  </a:lnTo>
                  <a:cubicBezTo>
                    <a:pt x="597" y="214"/>
                    <a:pt x="585" y="209"/>
                    <a:pt x="573" y="207"/>
                  </a:cubicBezTo>
                  <a:lnTo>
                    <a:pt x="494" y="176"/>
                  </a:lnTo>
                  <a:lnTo>
                    <a:pt x="455" y="152"/>
                  </a:lnTo>
                  <a:lnTo>
                    <a:pt x="434" y="142"/>
                  </a:lnTo>
                  <a:lnTo>
                    <a:pt x="429" y="142"/>
                  </a:lnTo>
                  <a:lnTo>
                    <a:pt x="414" y="130"/>
                  </a:lnTo>
                  <a:lnTo>
                    <a:pt x="378" y="103"/>
                  </a:lnTo>
                  <a:lnTo>
                    <a:pt x="308" y="43"/>
                  </a:lnTo>
                  <a:cubicBezTo>
                    <a:pt x="275" y="14"/>
                    <a:pt x="234" y="0"/>
                    <a:pt x="1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>
              <a:off x="6260550" y="2776175"/>
              <a:ext cx="32025" cy="11875"/>
            </a:xfrm>
            <a:custGeom>
              <a:avLst/>
              <a:gdLst/>
              <a:ahLst/>
              <a:cxnLst/>
              <a:rect l="l" t="t" r="r" b="b"/>
              <a:pathLst>
                <a:path w="1281" h="475" extrusionOk="0">
                  <a:moveTo>
                    <a:pt x="183" y="1"/>
                  </a:moveTo>
                  <a:cubicBezTo>
                    <a:pt x="102" y="1"/>
                    <a:pt x="23" y="73"/>
                    <a:pt x="12" y="150"/>
                  </a:cubicBezTo>
                  <a:cubicBezTo>
                    <a:pt x="0" y="236"/>
                    <a:pt x="63" y="325"/>
                    <a:pt x="157" y="354"/>
                  </a:cubicBezTo>
                  <a:cubicBezTo>
                    <a:pt x="425" y="435"/>
                    <a:pt x="704" y="475"/>
                    <a:pt x="983" y="475"/>
                  </a:cubicBezTo>
                  <a:cubicBezTo>
                    <a:pt x="1027" y="475"/>
                    <a:pt x="1071" y="474"/>
                    <a:pt x="1114" y="472"/>
                  </a:cubicBezTo>
                  <a:cubicBezTo>
                    <a:pt x="1211" y="460"/>
                    <a:pt x="1281" y="376"/>
                    <a:pt x="1271" y="280"/>
                  </a:cubicBezTo>
                  <a:cubicBezTo>
                    <a:pt x="1259" y="188"/>
                    <a:pt x="1182" y="120"/>
                    <a:pt x="1092" y="120"/>
                  </a:cubicBezTo>
                  <a:cubicBezTo>
                    <a:pt x="1088" y="120"/>
                    <a:pt x="1083" y="120"/>
                    <a:pt x="1078" y="121"/>
                  </a:cubicBezTo>
                  <a:lnTo>
                    <a:pt x="874" y="121"/>
                  </a:lnTo>
                  <a:cubicBezTo>
                    <a:pt x="802" y="118"/>
                    <a:pt x="729" y="111"/>
                    <a:pt x="657" y="101"/>
                  </a:cubicBezTo>
                  <a:cubicBezTo>
                    <a:pt x="508" y="82"/>
                    <a:pt x="361" y="48"/>
                    <a:pt x="217" y="5"/>
                  </a:cubicBezTo>
                  <a:cubicBezTo>
                    <a:pt x="206" y="2"/>
                    <a:pt x="195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>
              <a:off x="6327200" y="2778475"/>
              <a:ext cx="26625" cy="12825"/>
            </a:xfrm>
            <a:custGeom>
              <a:avLst/>
              <a:gdLst/>
              <a:ahLst/>
              <a:cxnLst/>
              <a:rect l="l" t="t" r="r" b="b"/>
              <a:pathLst>
                <a:path w="1065" h="513" extrusionOk="0">
                  <a:moveTo>
                    <a:pt x="866" y="1"/>
                  </a:moveTo>
                  <a:cubicBezTo>
                    <a:pt x="844" y="1"/>
                    <a:pt x="822" y="6"/>
                    <a:pt x="800" y="17"/>
                  </a:cubicBezTo>
                  <a:cubicBezTo>
                    <a:pt x="747" y="41"/>
                    <a:pt x="696" y="60"/>
                    <a:pt x="643" y="79"/>
                  </a:cubicBezTo>
                  <a:lnTo>
                    <a:pt x="554" y="106"/>
                  </a:lnTo>
                  <a:lnTo>
                    <a:pt x="513" y="118"/>
                  </a:lnTo>
                  <a:lnTo>
                    <a:pt x="504" y="118"/>
                  </a:lnTo>
                  <a:cubicBezTo>
                    <a:pt x="393" y="139"/>
                    <a:pt x="280" y="154"/>
                    <a:pt x="167" y="156"/>
                  </a:cubicBezTo>
                  <a:cubicBezTo>
                    <a:pt x="71" y="166"/>
                    <a:pt x="1" y="252"/>
                    <a:pt x="10" y="349"/>
                  </a:cubicBezTo>
                  <a:cubicBezTo>
                    <a:pt x="22" y="442"/>
                    <a:pt x="101" y="513"/>
                    <a:pt x="194" y="513"/>
                  </a:cubicBezTo>
                  <a:cubicBezTo>
                    <a:pt x="197" y="513"/>
                    <a:pt x="200" y="513"/>
                    <a:pt x="203" y="512"/>
                  </a:cubicBezTo>
                  <a:cubicBezTo>
                    <a:pt x="451" y="505"/>
                    <a:pt x="696" y="450"/>
                    <a:pt x="923" y="346"/>
                  </a:cubicBezTo>
                  <a:cubicBezTo>
                    <a:pt x="1007" y="308"/>
                    <a:pt x="1065" y="212"/>
                    <a:pt x="1024" y="118"/>
                  </a:cubicBezTo>
                  <a:cubicBezTo>
                    <a:pt x="995" y="47"/>
                    <a:pt x="933" y="1"/>
                    <a:pt x="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>
              <a:off x="6245800" y="2470325"/>
              <a:ext cx="37400" cy="23500"/>
            </a:xfrm>
            <a:custGeom>
              <a:avLst/>
              <a:gdLst/>
              <a:ahLst/>
              <a:cxnLst/>
              <a:rect l="l" t="t" r="r" b="b"/>
              <a:pathLst>
                <a:path w="1496" h="940" extrusionOk="0">
                  <a:moveTo>
                    <a:pt x="1298" y="0"/>
                  </a:moveTo>
                  <a:cubicBezTo>
                    <a:pt x="1263" y="0"/>
                    <a:pt x="1227" y="9"/>
                    <a:pt x="1194" y="27"/>
                  </a:cubicBezTo>
                  <a:lnTo>
                    <a:pt x="97" y="627"/>
                  </a:lnTo>
                  <a:cubicBezTo>
                    <a:pt x="15" y="672"/>
                    <a:pt x="1" y="802"/>
                    <a:pt x="53" y="870"/>
                  </a:cubicBezTo>
                  <a:cubicBezTo>
                    <a:pt x="89" y="914"/>
                    <a:pt x="143" y="939"/>
                    <a:pt x="201" y="939"/>
                  </a:cubicBezTo>
                  <a:cubicBezTo>
                    <a:pt x="234" y="939"/>
                    <a:pt x="269" y="931"/>
                    <a:pt x="301" y="913"/>
                  </a:cubicBezTo>
                  <a:lnTo>
                    <a:pt x="1399" y="314"/>
                  </a:lnTo>
                  <a:cubicBezTo>
                    <a:pt x="1481" y="268"/>
                    <a:pt x="1495" y="141"/>
                    <a:pt x="1440" y="68"/>
                  </a:cubicBezTo>
                  <a:cubicBezTo>
                    <a:pt x="1407" y="24"/>
                    <a:pt x="1354" y="0"/>
                    <a:pt x="1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>
              <a:off x="6201150" y="2508950"/>
              <a:ext cx="28975" cy="30900"/>
            </a:xfrm>
            <a:custGeom>
              <a:avLst/>
              <a:gdLst/>
              <a:ahLst/>
              <a:cxnLst/>
              <a:rect l="l" t="t" r="r" b="b"/>
              <a:pathLst>
                <a:path w="1159" h="1236" extrusionOk="0">
                  <a:moveTo>
                    <a:pt x="958" y="0"/>
                  </a:moveTo>
                  <a:cubicBezTo>
                    <a:pt x="904" y="0"/>
                    <a:pt x="851" y="24"/>
                    <a:pt x="817" y="71"/>
                  </a:cubicBezTo>
                  <a:cubicBezTo>
                    <a:pt x="578" y="367"/>
                    <a:pt x="342" y="658"/>
                    <a:pt x="102" y="949"/>
                  </a:cubicBezTo>
                  <a:cubicBezTo>
                    <a:pt x="1" y="1083"/>
                    <a:pt x="116" y="1235"/>
                    <a:pt x="245" y="1235"/>
                  </a:cubicBezTo>
                  <a:cubicBezTo>
                    <a:pt x="288" y="1235"/>
                    <a:pt x="333" y="1218"/>
                    <a:pt x="371" y="1178"/>
                  </a:cubicBezTo>
                  <a:cubicBezTo>
                    <a:pt x="610" y="884"/>
                    <a:pt x="850" y="593"/>
                    <a:pt x="1089" y="300"/>
                  </a:cubicBezTo>
                  <a:cubicBezTo>
                    <a:pt x="1158" y="225"/>
                    <a:pt x="1151" y="107"/>
                    <a:pt x="1074" y="42"/>
                  </a:cubicBezTo>
                  <a:cubicBezTo>
                    <a:pt x="1040" y="14"/>
                    <a:pt x="999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>
              <a:off x="6199350" y="2477900"/>
              <a:ext cx="34500" cy="31725"/>
            </a:xfrm>
            <a:custGeom>
              <a:avLst/>
              <a:gdLst/>
              <a:ahLst/>
              <a:cxnLst/>
              <a:rect l="l" t="t" r="r" b="b"/>
              <a:pathLst>
                <a:path w="1380" h="1269" extrusionOk="0">
                  <a:moveTo>
                    <a:pt x="1179" y="1"/>
                  </a:moveTo>
                  <a:cubicBezTo>
                    <a:pt x="1145" y="1"/>
                    <a:pt x="1110" y="11"/>
                    <a:pt x="1079" y="33"/>
                  </a:cubicBezTo>
                  <a:cubicBezTo>
                    <a:pt x="672" y="268"/>
                    <a:pt x="325" y="593"/>
                    <a:pt x="61" y="981"/>
                  </a:cubicBezTo>
                  <a:cubicBezTo>
                    <a:pt x="10" y="1055"/>
                    <a:pt x="1" y="1166"/>
                    <a:pt x="82" y="1226"/>
                  </a:cubicBezTo>
                  <a:cubicBezTo>
                    <a:pt x="120" y="1254"/>
                    <a:pt x="164" y="1269"/>
                    <a:pt x="206" y="1269"/>
                  </a:cubicBezTo>
                  <a:cubicBezTo>
                    <a:pt x="255" y="1269"/>
                    <a:pt x="302" y="1249"/>
                    <a:pt x="333" y="1205"/>
                  </a:cubicBezTo>
                  <a:cubicBezTo>
                    <a:pt x="576" y="841"/>
                    <a:pt x="901" y="538"/>
                    <a:pt x="1281" y="319"/>
                  </a:cubicBezTo>
                  <a:cubicBezTo>
                    <a:pt x="1360" y="273"/>
                    <a:pt x="1380" y="143"/>
                    <a:pt x="1322" y="73"/>
                  </a:cubicBezTo>
                  <a:cubicBezTo>
                    <a:pt x="1288" y="26"/>
                    <a:pt x="12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>
              <a:off x="6246275" y="2497825"/>
              <a:ext cx="30725" cy="25125"/>
            </a:xfrm>
            <a:custGeom>
              <a:avLst/>
              <a:gdLst/>
              <a:ahLst/>
              <a:cxnLst/>
              <a:rect l="l" t="t" r="r" b="b"/>
              <a:pathLst>
                <a:path w="1229" h="1005" extrusionOk="0">
                  <a:moveTo>
                    <a:pt x="1020" y="1"/>
                  </a:moveTo>
                  <a:cubicBezTo>
                    <a:pt x="986" y="1"/>
                    <a:pt x="952" y="12"/>
                    <a:pt x="923" y="35"/>
                  </a:cubicBezTo>
                  <a:lnTo>
                    <a:pt x="104" y="682"/>
                  </a:lnTo>
                  <a:cubicBezTo>
                    <a:pt x="32" y="740"/>
                    <a:pt x="1" y="850"/>
                    <a:pt x="61" y="930"/>
                  </a:cubicBezTo>
                  <a:cubicBezTo>
                    <a:pt x="98" y="977"/>
                    <a:pt x="153" y="1005"/>
                    <a:pt x="209" y="1005"/>
                  </a:cubicBezTo>
                  <a:cubicBezTo>
                    <a:pt x="243" y="1005"/>
                    <a:pt x="278" y="994"/>
                    <a:pt x="309" y="971"/>
                  </a:cubicBezTo>
                  <a:lnTo>
                    <a:pt x="1127" y="321"/>
                  </a:lnTo>
                  <a:cubicBezTo>
                    <a:pt x="1199" y="263"/>
                    <a:pt x="1228" y="155"/>
                    <a:pt x="1168" y="78"/>
                  </a:cubicBezTo>
                  <a:cubicBezTo>
                    <a:pt x="1131" y="29"/>
                    <a:pt x="1075" y="1"/>
                    <a:pt x="10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>
              <a:off x="6145225" y="2592125"/>
              <a:ext cx="26600" cy="52175"/>
            </a:xfrm>
            <a:custGeom>
              <a:avLst/>
              <a:gdLst/>
              <a:ahLst/>
              <a:cxnLst/>
              <a:rect l="l" t="t" r="r" b="b"/>
              <a:pathLst>
                <a:path w="1064" h="2087" extrusionOk="0">
                  <a:moveTo>
                    <a:pt x="865" y="0"/>
                  </a:moveTo>
                  <a:cubicBezTo>
                    <a:pt x="799" y="0"/>
                    <a:pt x="731" y="38"/>
                    <a:pt x="695" y="99"/>
                  </a:cubicBezTo>
                  <a:cubicBezTo>
                    <a:pt x="375" y="652"/>
                    <a:pt x="146" y="1257"/>
                    <a:pt x="24" y="1887"/>
                  </a:cubicBezTo>
                  <a:cubicBezTo>
                    <a:pt x="0" y="2013"/>
                    <a:pt x="102" y="2086"/>
                    <a:pt x="202" y="2086"/>
                  </a:cubicBezTo>
                  <a:cubicBezTo>
                    <a:pt x="278" y="2086"/>
                    <a:pt x="354" y="2043"/>
                    <a:pt x="373" y="1947"/>
                  </a:cubicBezTo>
                  <a:cubicBezTo>
                    <a:pt x="488" y="1348"/>
                    <a:pt x="705" y="775"/>
                    <a:pt x="1015" y="250"/>
                  </a:cubicBezTo>
                  <a:cubicBezTo>
                    <a:pt x="1063" y="169"/>
                    <a:pt x="1008" y="53"/>
                    <a:pt x="931" y="15"/>
                  </a:cubicBezTo>
                  <a:cubicBezTo>
                    <a:pt x="910" y="5"/>
                    <a:pt x="888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>
              <a:off x="6123775" y="2608200"/>
              <a:ext cx="17550" cy="36075"/>
            </a:xfrm>
            <a:custGeom>
              <a:avLst/>
              <a:gdLst/>
              <a:ahLst/>
              <a:cxnLst/>
              <a:rect l="l" t="t" r="r" b="b"/>
              <a:pathLst>
                <a:path w="702" h="1443" extrusionOk="0">
                  <a:moveTo>
                    <a:pt x="510" y="1"/>
                  </a:moveTo>
                  <a:cubicBezTo>
                    <a:pt x="431" y="1"/>
                    <a:pt x="354" y="59"/>
                    <a:pt x="328" y="149"/>
                  </a:cubicBezTo>
                  <a:lnTo>
                    <a:pt x="27" y="1239"/>
                  </a:lnTo>
                  <a:cubicBezTo>
                    <a:pt x="1" y="1328"/>
                    <a:pt x="83" y="1432"/>
                    <a:pt x="169" y="1441"/>
                  </a:cubicBezTo>
                  <a:cubicBezTo>
                    <a:pt x="175" y="1442"/>
                    <a:pt x="182" y="1442"/>
                    <a:pt x="188" y="1442"/>
                  </a:cubicBezTo>
                  <a:cubicBezTo>
                    <a:pt x="269" y="1442"/>
                    <a:pt x="349" y="1386"/>
                    <a:pt x="374" y="1299"/>
                  </a:cubicBezTo>
                  <a:lnTo>
                    <a:pt x="677" y="209"/>
                  </a:lnTo>
                  <a:cubicBezTo>
                    <a:pt x="701" y="118"/>
                    <a:pt x="622" y="17"/>
                    <a:pt x="533" y="2"/>
                  </a:cubicBezTo>
                  <a:cubicBezTo>
                    <a:pt x="525" y="1"/>
                    <a:pt x="518" y="1"/>
                    <a:pt x="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>
              <a:off x="6425875" y="2434100"/>
              <a:ext cx="71500" cy="17175"/>
            </a:xfrm>
            <a:custGeom>
              <a:avLst/>
              <a:gdLst/>
              <a:ahLst/>
              <a:cxnLst/>
              <a:rect l="l" t="t" r="r" b="b"/>
              <a:pathLst>
                <a:path w="2860" h="687" extrusionOk="0">
                  <a:moveTo>
                    <a:pt x="2609" y="1"/>
                  </a:moveTo>
                  <a:cubicBezTo>
                    <a:pt x="2606" y="1"/>
                    <a:pt x="2603" y="1"/>
                    <a:pt x="2600" y="1"/>
                  </a:cubicBezTo>
                  <a:cubicBezTo>
                    <a:pt x="1770" y="35"/>
                    <a:pt x="944" y="153"/>
                    <a:pt x="138" y="353"/>
                  </a:cubicBezTo>
                  <a:cubicBezTo>
                    <a:pt x="44" y="374"/>
                    <a:pt x="1" y="497"/>
                    <a:pt x="32" y="579"/>
                  </a:cubicBezTo>
                  <a:cubicBezTo>
                    <a:pt x="56" y="644"/>
                    <a:pt x="131" y="686"/>
                    <a:pt x="209" y="686"/>
                  </a:cubicBezTo>
                  <a:cubicBezTo>
                    <a:pt x="226" y="686"/>
                    <a:pt x="244" y="684"/>
                    <a:pt x="261" y="680"/>
                  </a:cubicBezTo>
                  <a:cubicBezTo>
                    <a:pt x="1040" y="492"/>
                    <a:pt x="1835" y="381"/>
                    <a:pt x="2636" y="353"/>
                  </a:cubicBezTo>
                  <a:cubicBezTo>
                    <a:pt x="2859" y="343"/>
                    <a:pt x="2827" y="1"/>
                    <a:pt x="2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>
              <a:off x="6472825" y="2417575"/>
              <a:ext cx="57550" cy="11975"/>
            </a:xfrm>
            <a:custGeom>
              <a:avLst/>
              <a:gdLst/>
              <a:ahLst/>
              <a:cxnLst/>
              <a:rect l="l" t="t" r="r" b="b"/>
              <a:pathLst>
                <a:path w="2302" h="479" extrusionOk="0">
                  <a:moveTo>
                    <a:pt x="1336" y="0"/>
                  </a:moveTo>
                  <a:cubicBezTo>
                    <a:pt x="944" y="0"/>
                    <a:pt x="553" y="42"/>
                    <a:pt x="168" y="125"/>
                  </a:cubicBezTo>
                  <a:cubicBezTo>
                    <a:pt x="77" y="145"/>
                    <a:pt x="0" y="217"/>
                    <a:pt x="12" y="318"/>
                  </a:cubicBezTo>
                  <a:cubicBezTo>
                    <a:pt x="23" y="409"/>
                    <a:pt x="93" y="478"/>
                    <a:pt x="173" y="478"/>
                  </a:cubicBezTo>
                  <a:cubicBezTo>
                    <a:pt x="183" y="478"/>
                    <a:pt x="194" y="477"/>
                    <a:pt x="205" y="474"/>
                  </a:cubicBezTo>
                  <a:cubicBezTo>
                    <a:pt x="573" y="393"/>
                    <a:pt x="948" y="353"/>
                    <a:pt x="1324" y="353"/>
                  </a:cubicBezTo>
                  <a:cubicBezTo>
                    <a:pt x="1558" y="353"/>
                    <a:pt x="1793" y="368"/>
                    <a:pt x="2026" y="400"/>
                  </a:cubicBezTo>
                  <a:cubicBezTo>
                    <a:pt x="2035" y="401"/>
                    <a:pt x="2044" y="402"/>
                    <a:pt x="2053" y="402"/>
                  </a:cubicBezTo>
                  <a:cubicBezTo>
                    <a:pt x="2255" y="402"/>
                    <a:pt x="2301" y="83"/>
                    <a:pt x="2087" y="51"/>
                  </a:cubicBezTo>
                  <a:cubicBezTo>
                    <a:pt x="1837" y="17"/>
                    <a:pt x="1587" y="0"/>
                    <a:pt x="13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>
              <a:off x="6514500" y="2398550"/>
              <a:ext cx="60200" cy="13950"/>
            </a:xfrm>
            <a:custGeom>
              <a:avLst/>
              <a:gdLst/>
              <a:ahLst/>
              <a:cxnLst/>
              <a:rect l="l" t="t" r="r" b="b"/>
              <a:pathLst>
                <a:path w="2408" h="558" extrusionOk="0">
                  <a:moveTo>
                    <a:pt x="825" y="0"/>
                  </a:moveTo>
                  <a:cubicBezTo>
                    <a:pt x="623" y="0"/>
                    <a:pt x="420" y="13"/>
                    <a:pt x="217" y="39"/>
                  </a:cubicBezTo>
                  <a:cubicBezTo>
                    <a:pt x="0" y="67"/>
                    <a:pt x="25" y="392"/>
                    <a:pt x="228" y="392"/>
                  </a:cubicBezTo>
                  <a:cubicBezTo>
                    <a:pt x="236" y="392"/>
                    <a:pt x="245" y="392"/>
                    <a:pt x="254" y="391"/>
                  </a:cubicBezTo>
                  <a:cubicBezTo>
                    <a:pt x="450" y="364"/>
                    <a:pt x="647" y="350"/>
                    <a:pt x="844" y="350"/>
                  </a:cubicBezTo>
                  <a:cubicBezTo>
                    <a:pt x="1279" y="350"/>
                    <a:pt x="1714" y="416"/>
                    <a:pt x="2131" y="545"/>
                  </a:cubicBezTo>
                  <a:cubicBezTo>
                    <a:pt x="2156" y="553"/>
                    <a:pt x="2183" y="557"/>
                    <a:pt x="2209" y="557"/>
                  </a:cubicBezTo>
                  <a:cubicBezTo>
                    <a:pt x="2274" y="557"/>
                    <a:pt x="2335" y="529"/>
                    <a:pt x="2364" y="460"/>
                  </a:cubicBezTo>
                  <a:cubicBezTo>
                    <a:pt x="2408" y="362"/>
                    <a:pt x="2371" y="254"/>
                    <a:pt x="2280" y="225"/>
                  </a:cubicBezTo>
                  <a:cubicBezTo>
                    <a:pt x="1808" y="76"/>
                    <a:pt x="1318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>
              <a:off x="6354825" y="2426825"/>
              <a:ext cx="49850" cy="23275"/>
            </a:xfrm>
            <a:custGeom>
              <a:avLst/>
              <a:gdLst/>
              <a:ahLst/>
              <a:cxnLst/>
              <a:rect l="l" t="t" r="r" b="b"/>
              <a:pathLst>
                <a:path w="1994" h="931" extrusionOk="0">
                  <a:moveTo>
                    <a:pt x="1786" y="1"/>
                  </a:moveTo>
                  <a:cubicBezTo>
                    <a:pt x="1769" y="1"/>
                    <a:pt x="1751" y="3"/>
                    <a:pt x="1733" y="8"/>
                  </a:cubicBezTo>
                  <a:cubicBezTo>
                    <a:pt x="1192" y="172"/>
                    <a:pt x="657" y="367"/>
                    <a:pt x="135" y="588"/>
                  </a:cubicBezTo>
                  <a:cubicBezTo>
                    <a:pt x="46" y="624"/>
                    <a:pt x="0" y="725"/>
                    <a:pt x="34" y="817"/>
                  </a:cubicBezTo>
                  <a:cubicBezTo>
                    <a:pt x="61" y="887"/>
                    <a:pt x="129" y="930"/>
                    <a:pt x="201" y="930"/>
                  </a:cubicBezTo>
                  <a:cubicBezTo>
                    <a:pt x="221" y="930"/>
                    <a:pt x="241" y="927"/>
                    <a:pt x="260" y="920"/>
                  </a:cubicBezTo>
                  <a:cubicBezTo>
                    <a:pt x="780" y="697"/>
                    <a:pt x="1315" y="502"/>
                    <a:pt x="1856" y="338"/>
                  </a:cubicBezTo>
                  <a:cubicBezTo>
                    <a:pt x="1950" y="311"/>
                    <a:pt x="1993" y="198"/>
                    <a:pt x="1962" y="114"/>
                  </a:cubicBezTo>
                  <a:cubicBezTo>
                    <a:pt x="1938" y="46"/>
                    <a:pt x="186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>
              <a:off x="6603250" y="2479225"/>
              <a:ext cx="42100" cy="27800"/>
            </a:xfrm>
            <a:custGeom>
              <a:avLst/>
              <a:gdLst/>
              <a:ahLst/>
              <a:cxnLst/>
              <a:rect l="l" t="t" r="r" b="b"/>
              <a:pathLst>
                <a:path w="1684" h="1112" extrusionOk="0">
                  <a:moveTo>
                    <a:pt x="201" y="0"/>
                  </a:moveTo>
                  <a:cubicBezTo>
                    <a:pt x="135" y="0"/>
                    <a:pt x="71" y="37"/>
                    <a:pt x="39" y="100"/>
                  </a:cubicBezTo>
                  <a:cubicBezTo>
                    <a:pt x="1" y="184"/>
                    <a:pt x="37" y="297"/>
                    <a:pt x="123" y="333"/>
                  </a:cubicBezTo>
                  <a:cubicBezTo>
                    <a:pt x="559" y="514"/>
                    <a:pt x="961" y="762"/>
                    <a:pt x="1317" y="1067"/>
                  </a:cubicBezTo>
                  <a:cubicBezTo>
                    <a:pt x="1353" y="1099"/>
                    <a:pt x="1391" y="1112"/>
                    <a:pt x="1428" y="1112"/>
                  </a:cubicBezTo>
                  <a:cubicBezTo>
                    <a:pt x="1568" y="1112"/>
                    <a:pt x="1683" y="917"/>
                    <a:pt x="1546" y="800"/>
                  </a:cubicBezTo>
                  <a:cubicBezTo>
                    <a:pt x="1168" y="473"/>
                    <a:pt x="737" y="208"/>
                    <a:pt x="275" y="16"/>
                  </a:cubicBezTo>
                  <a:cubicBezTo>
                    <a:pt x="251" y="5"/>
                    <a:pt x="226" y="0"/>
                    <a:pt x="2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>
              <a:off x="6639725" y="2475800"/>
              <a:ext cx="35225" cy="35200"/>
            </a:xfrm>
            <a:custGeom>
              <a:avLst/>
              <a:gdLst/>
              <a:ahLst/>
              <a:cxnLst/>
              <a:rect l="l" t="t" r="r" b="b"/>
              <a:pathLst>
                <a:path w="1409" h="1408" extrusionOk="0">
                  <a:moveTo>
                    <a:pt x="199" y="0"/>
                  </a:moveTo>
                  <a:cubicBezTo>
                    <a:pt x="151" y="0"/>
                    <a:pt x="103" y="19"/>
                    <a:pt x="68" y="61"/>
                  </a:cubicBezTo>
                  <a:cubicBezTo>
                    <a:pt x="0" y="141"/>
                    <a:pt x="10" y="254"/>
                    <a:pt x="87" y="309"/>
                  </a:cubicBezTo>
                  <a:cubicBezTo>
                    <a:pt x="479" y="583"/>
                    <a:pt x="811" y="930"/>
                    <a:pt x="1064" y="1334"/>
                  </a:cubicBezTo>
                  <a:cubicBezTo>
                    <a:pt x="1096" y="1383"/>
                    <a:pt x="1154" y="1407"/>
                    <a:pt x="1211" y="1407"/>
                  </a:cubicBezTo>
                  <a:cubicBezTo>
                    <a:pt x="1247" y="1407"/>
                    <a:pt x="1283" y="1397"/>
                    <a:pt x="1312" y="1378"/>
                  </a:cubicBezTo>
                  <a:cubicBezTo>
                    <a:pt x="1389" y="1320"/>
                    <a:pt x="1408" y="1209"/>
                    <a:pt x="1355" y="1130"/>
                  </a:cubicBezTo>
                  <a:cubicBezTo>
                    <a:pt x="1081" y="701"/>
                    <a:pt x="729" y="331"/>
                    <a:pt x="315" y="37"/>
                  </a:cubicBezTo>
                  <a:cubicBezTo>
                    <a:pt x="281" y="13"/>
                    <a:pt x="240" y="0"/>
                    <a:pt x="1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>
              <a:off x="6623175" y="2582150"/>
              <a:ext cx="21200" cy="44050"/>
            </a:xfrm>
            <a:custGeom>
              <a:avLst/>
              <a:gdLst/>
              <a:ahLst/>
              <a:cxnLst/>
              <a:rect l="l" t="t" r="r" b="b"/>
              <a:pathLst>
                <a:path w="848" h="1762" extrusionOk="0">
                  <a:moveTo>
                    <a:pt x="664" y="0"/>
                  </a:moveTo>
                  <a:cubicBezTo>
                    <a:pt x="583" y="0"/>
                    <a:pt x="495" y="61"/>
                    <a:pt x="484" y="146"/>
                  </a:cubicBezTo>
                  <a:cubicBezTo>
                    <a:pt x="438" y="628"/>
                    <a:pt x="289" y="1092"/>
                    <a:pt x="49" y="1511"/>
                  </a:cubicBezTo>
                  <a:cubicBezTo>
                    <a:pt x="0" y="1593"/>
                    <a:pt x="51" y="1708"/>
                    <a:pt x="133" y="1747"/>
                  </a:cubicBezTo>
                  <a:cubicBezTo>
                    <a:pt x="154" y="1757"/>
                    <a:pt x="176" y="1762"/>
                    <a:pt x="199" y="1762"/>
                  </a:cubicBezTo>
                  <a:cubicBezTo>
                    <a:pt x="265" y="1762"/>
                    <a:pt x="333" y="1723"/>
                    <a:pt x="369" y="1660"/>
                  </a:cubicBezTo>
                  <a:cubicBezTo>
                    <a:pt x="624" y="1213"/>
                    <a:pt x="783" y="717"/>
                    <a:pt x="833" y="207"/>
                  </a:cubicBezTo>
                  <a:cubicBezTo>
                    <a:pt x="848" y="110"/>
                    <a:pt x="783" y="21"/>
                    <a:pt x="689" y="2"/>
                  </a:cubicBezTo>
                  <a:cubicBezTo>
                    <a:pt x="681" y="1"/>
                    <a:pt x="672" y="0"/>
                    <a:pt x="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>
              <a:off x="6632000" y="2606425"/>
              <a:ext cx="28375" cy="39825"/>
            </a:xfrm>
            <a:custGeom>
              <a:avLst/>
              <a:gdLst/>
              <a:ahLst/>
              <a:cxnLst/>
              <a:rect l="l" t="t" r="r" b="b"/>
              <a:pathLst>
                <a:path w="1135" h="1593" extrusionOk="0">
                  <a:moveTo>
                    <a:pt x="948" y="0"/>
                  </a:moveTo>
                  <a:cubicBezTo>
                    <a:pt x="861" y="0"/>
                    <a:pt x="785" y="63"/>
                    <a:pt x="781" y="148"/>
                  </a:cubicBezTo>
                  <a:cubicBezTo>
                    <a:pt x="762" y="598"/>
                    <a:pt x="528" y="1017"/>
                    <a:pt x="155" y="1272"/>
                  </a:cubicBezTo>
                  <a:cubicBezTo>
                    <a:pt x="0" y="1379"/>
                    <a:pt x="112" y="1593"/>
                    <a:pt x="260" y="1593"/>
                  </a:cubicBezTo>
                  <a:cubicBezTo>
                    <a:pt x="292" y="1593"/>
                    <a:pt x="325" y="1583"/>
                    <a:pt x="357" y="1561"/>
                  </a:cubicBezTo>
                  <a:cubicBezTo>
                    <a:pt x="803" y="1257"/>
                    <a:pt x="1101" y="742"/>
                    <a:pt x="1127" y="203"/>
                  </a:cubicBezTo>
                  <a:cubicBezTo>
                    <a:pt x="1135" y="112"/>
                    <a:pt x="1087" y="20"/>
                    <a:pt x="983" y="3"/>
                  </a:cubicBezTo>
                  <a:cubicBezTo>
                    <a:pt x="971" y="1"/>
                    <a:pt x="960" y="0"/>
                    <a:pt x="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>
              <a:off x="6580100" y="2668300"/>
              <a:ext cx="37675" cy="34625"/>
            </a:xfrm>
            <a:custGeom>
              <a:avLst/>
              <a:gdLst/>
              <a:ahLst/>
              <a:cxnLst/>
              <a:rect l="l" t="t" r="r" b="b"/>
              <a:pathLst>
                <a:path w="1507" h="1385" extrusionOk="0">
                  <a:moveTo>
                    <a:pt x="1316" y="0"/>
                  </a:moveTo>
                  <a:cubicBezTo>
                    <a:pt x="1265" y="0"/>
                    <a:pt x="1215" y="22"/>
                    <a:pt x="1179" y="63"/>
                  </a:cubicBezTo>
                  <a:cubicBezTo>
                    <a:pt x="871" y="443"/>
                    <a:pt x="520" y="782"/>
                    <a:pt x="133" y="1073"/>
                  </a:cubicBezTo>
                  <a:cubicBezTo>
                    <a:pt x="1" y="1191"/>
                    <a:pt x="103" y="1385"/>
                    <a:pt x="249" y="1385"/>
                  </a:cubicBezTo>
                  <a:cubicBezTo>
                    <a:pt x="276" y="1385"/>
                    <a:pt x="305" y="1378"/>
                    <a:pt x="335" y="1362"/>
                  </a:cubicBezTo>
                  <a:cubicBezTo>
                    <a:pt x="749" y="1052"/>
                    <a:pt x="1122" y="693"/>
                    <a:pt x="1447" y="289"/>
                  </a:cubicBezTo>
                  <a:cubicBezTo>
                    <a:pt x="1507" y="214"/>
                    <a:pt x="1500" y="104"/>
                    <a:pt x="1425" y="39"/>
                  </a:cubicBezTo>
                  <a:cubicBezTo>
                    <a:pt x="1393" y="13"/>
                    <a:pt x="1354" y="0"/>
                    <a:pt x="1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>
              <a:off x="6475050" y="2676225"/>
              <a:ext cx="40575" cy="27725"/>
            </a:xfrm>
            <a:custGeom>
              <a:avLst/>
              <a:gdLst/>
              <a:ahLst/>
              <a:cxnLst/>
              <a:rect l="l" t="t" r="r" b="b"/>
              <a:pathLst>
                <a:path w="1623" h="1109" extrusionOk="0">
                  <a:moveTo>
                    <a:pt x="1423" y="0"/>
                  </a:moveTo>
                  <a:cubicBezTo>
                    <a:pt x="1388" y="0"/>
                    <a:pt x="1353" y="11"/>
                    <a:pt x="1324" y="32"/>
                  </a:cubicBezTo>
                  <a:lnTo>
                    <a:pt x="96" y="790"/>
                  </a:lnTo>
                  <a:cubicBezTo>
                    <a:pt x="17" y="838"/>
                    <a:pt x="0" y="966"/>
                    <a:pt x="53" y="1036"/>
                  </a:cubicBezTo>
                  <a:cubicBezTo>
                    <a:pt x="89" y="1083"/>
                    <a:pt x="144" y="1109"/>
                    <a:pt x="200" y="1109"/>
                  </a:cubicBezTo>
                  <a:cubicBezTo>
                    <a:pt x="235" y="1109"/>
                    <a:pt x="270" y="1099"/>
                    <a:pt x="301" y="1079"/>
                  </a:cubicBezTo>
                  <a:lnTo>
                    <a:pt x="1524" y="318"/>
                  </a:lnTo>
                  <a:cubicBezTo>
                    <a:pt x="1603" y="263"/>
                    <a:pt x="1622" y="152"/>
                    <a:pt x="1567" y="75"/>
                  </a:cubicBezTo>
                  <a:cubicBezTo>
                    <a:pt x="1533" y="27"/>
                    <a:pt x="1478" y="0"/>
                    <a:pt x="1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8"/>
            <p:cNvSpPr/>
            <p:nvPr/>
          </p:nvSpPr>
          <p:spPr>
            <a:xfrm>
              <a:off x="6516800" y="2666675"/>
              <a:ext cx="37800" cy="34200"/>
            </a:xfrm>
            <a:custGeom>
              <a:avLst/>
              <a:gdLst/>
              <a:ahLst/>
              <a:cxnLst/>
              <a:rect l="l" t="t" r="r" b="b"/>
              <a:pathLst>
                <a:path w="1512" h="1368" extrusionOk="0">
                  <a:moveTo>
                    <a:pt x="1316" y="1"/>
                  </a:moveTo>
                  <a:cubicBezTo>
                    <a:pt x="1264" y="1"/>
                    <a:pt x="1214" y="23"/>
                    <a:pt x="1184" y="68"/>
                  </a:cubicBezTo>
                  <a:cubicBezTo>
                    <a:pt x="1117" y="169"/>
                    <a:pt x="1045" y="267"/>
                    <a:pt x="968" y="361"/>
                  </a:cubicBezTo>
                  <a:cubicBezTo>
                    <a:pt x="893" y="450"/>
                    <a:pt x="811" y="534"/>
                    <a:pt x="727" y="614"/>
                  </a:cubicBezTo>
                  <a:cubicBezTo>
                    <a:pt x="636" y="696"/>
                    <a:pt x="539" y="770"/>
                    <a:pt x="438" y="842"/>
                  </a:cubicBezTo>
                  <a:lnTo>
                    <a:pt x="284" y="941"/>
                  </a:lnTo>
                  <a:lnTo>
                    <a:pt x="140" y="1023"/>
                  </a:lnTo>
                  <a:cubicBezTo>
                    <a:pt x="56" y="1064"/>
                    <a:pt x="0" y="1151"/>
                    <a:pt x="39" y="1247"/>
                  </a:cubicBezTo>
                  <a:cubicBezTo>
                    <a:pt x="66" y="1320"/>
                    <a:pt x="132" y="1368"/>
                    <a:pt x="200" y="1368"/>
                  </a:cubicBezTo>
                  <a:cubicBezTo>
                    <a:pt x="221" y="1368"/>
                    <a:pt x="242" y="1363"/>
                    <a:pt x="263" y="1353"/>
                  </a:cubicBezTo>
                  <a:cubicBezTo>
                    <a:pt x="746" y="1110"/>
                    <a:pt x="1156" y="744"/>
                    <a:pt x="1454" y="294"/>
                  </a:cubicBezTo>
                  <a:cubicBezTo>
                    <a:pt x="1507" y="212"/>
                    <a:pt x="1512" y="111"/>
                    <a:pt x="1435" y="43"/>
                  </a:cubicBezTo>
                  <a:cubicBezTo>
                    <a:pt x="1400" y="15"/>
                    <a:pt x="1357" y="1"/>
                    <a:pt x="1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8"/>
            <p:cNvSpPr/>
            <p:nvPr/>
          </p:nvSpPr>
          <p:spPr>
            <a:xfrm>
              <a:off x="6457600" y="2716600"/>
              <a:ext cx="33225" cy="18675"/>
            </a:xfrm>
            <a:custGeom>
              <a:avLst/>
              <a:gdLst/>
              <a:ahLst/>
              <a:cxnLst/>
              <a:rect l="l" t="t" r="r" b="b"/>
              <a:pathLst>
                <a:path w="1329" h="747" extrusionOk="0">
                  <a:moveTo>
                    <a:pt x="1127" y="0"/>
                  </a:moveTo>
                  <a:cubicBezTo>
                    <a:pt x="1094" y="0"/>
                    <a:pt x="1060" y="9"/>
                    <a:pt x="1028" y="27"/>
                  </a:cubicBezTo>
                  <a:lnTo>
                    <a:pt x="922" y="87"/>
                  </a:lnTo>
                  <a:lnTo>
                    <a:pt x="895" y="102"/>
                  </a:lnTo>
                  <a:lnTo>
                    <a:pt x="891" y="102"/>
                  </a:lnTo>
                  <a:lnTo>
                    <a:pt x="835" y="128"/>
                  </a:lnTo>
                  <a:cubicBezTo>
                    <a:pt x="761" y="169"/>
                    <a:pt x="686" y="200"/>
                    <a:pt x="609" y="234"/>
                  </a:cubicBezTo>
                  <a:cubicBezTo>
                    <a:pt x="455" y="299"/>
                    <a:pt x="299" y="357"/>
                    <a:pt x="137" y="405"/>
                  </a:cubicBezTo>
                  <a:cubicBezTo>
                    <a:pt x="51" y="429"/>
                    <a:pt x="0" y="547"/>
                    <a:pt x="36" y="631"/>
                  </a:cubicBezTo>
                  <a:cubicBezTo>
                    <a:pt x="63" y="702"/>
                    <a:pt x="130" y="747"/>
                    <a:pt x="203" y="747"/>
                  </a:cubicBezTo>
                  <a:cubicBezTo>
                    <a:pt x="222" y="747"/>
                    <a:pt x="241" y="744"/>
                    <a:pt x="260" y="737"/>
                  </a:cubicBezTo>
                  <a:cubicBezTo>
                    <a:pt x="602" y="636"/>
                    <a:pt x="927" y="494"/>
                    <a:pt x="1232" y="314"/>
                  </a:cubicBezTo>
                  <a:cubicBezTo>
                    <a:pt x="1312" y="268"/>
                    <a:pt x="1329" y="138"/>
                    <a:pt x="1276" y="68"/>
                  </a:cubicBezTo>
                  <a:cubicBezTo>
                    <a:pt x="1241" y="25"/>
                    <a:pt x="1185" y="0"/>
                    <a:pt x="1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>
              <a:off x="6243025" y="2702225"/>
              <a:ext cx="26975" cy="20650"/>
            </a:xfrm>
            <a:custGeom>
              <a:avLst/>
              <a:gdLst/>
              <a:ahLst/>
              <a:cxnLst/>
              <a:rect l="l" t="t" r="r" b="b"/>
              <a:pathLst>
                <a:path w="1079" h="826" extrusionOk="0">
                  <a:moveTo>
                    <a:pt x="174" y="0"/>
                  </a:moveTo>
                  <a:cubicBezTo>
                    <a:pt x="171" y="0"/>
                    <a:pt x="168" y="0"/>
                    <a:pt x="164" y="0"/>
                  </a:cubicBezTo>
                  <a:cubicBezTo>
                    <a:pt x="119" y="5"/>
                    <a:pt x="78" y="29"/>
                    <a:pt x="47" y="63"/>
                  </a:cubicBezTo>
                  <a:cubicBezTo>
                    <a:pt x="15" y="99"/>
                    <a:pt x="1" y="145"/>
                    <a:pt x="6" y="193"/>
                  </a:cubicBezTo>
                  <a:cubicBezTo>
                    <a:pt x="13" y="236"/>
                    <a:pt x="35" y="280"/>
                    <a:pt x="68" y="311"/>
                  </a:cubicBezTo>
                  <a:cubicBezTo>
                    <a:pt x="273" y="532"/>
                    <a:pt x="525" y="703"/>
                    <a:pt x="809" y="812"/>
                  </a:cubicBezTo>
                  <a:cubicBezTo>
                    <a:pt x="833" y="821"/>
                    <a:pt x="859" y="826"/>
                    <a:pt x="885" y="826"/>
                  </a:cubicBezTo>
                  <a:cubicBezTo>
                    <a:pt x="952" y="826"/>
                    <a:pt x="1017" y="793"/>
                    <a:pt x="1043" y="727"/>
                  </a:cubicBezTo>
                  <a:cubicBezTo>
                    <a:pt x="1079" y="643"/>
                    <a:pt x="1053" y="528"/>
                    <a:pt x="959" y="494"/>
                  </a:cubicBezTo>
                  <a:cubicBezTo>
                    <a:pt x="865" y="460"/>
                    <a:pt x="829" y="439"/>
                    <a:pt x="766" y="407"/>
                  </a:cubicBezTo>
                  <a:lnTo>
                    <a:pt x="672" y="354"/>
                  </a:lnTo>
                  <a:lnTo>
                    <a:pt x="629" y="328"/>
                  </a:lnTo>
                  <a:lnTo>
                    <a:pt x="629" y="328"/>
                  </a:lnTo>
                  <a:cubicBezTo>
                    <a:pt x="640" y="335"/>
                    <a:pt x="644" y="338"/>
                    <a:pt x="644" y="338"/>
                  </a:cubicBezTo>
                  <a:cubicBezTo>
                    <a:pt x="643" y="338"/>
                    <a:pt x="617" y="321"/>
                    <a:pt x="612" y="316"/>
                  </a:cubicBezTo>
                  <a:cubicBezTo>
                    <a:pt x="497" y="236"/>
                    <a:pt x="388" y="145"/>
                    <a:pt x="294" y="41"/>
                  </a:cubicBezTo>
                  <a:cubicBezTo>
                    <a:pt x="270" y="13"/>
                    <a:pt x="213" y="0"/>
                    <a:pt x="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>
              <a:off x="6469025" y="2794375"/>
              <a:ext cx="41900" cy="24000"/>
            </a:xfrm>
            <a:custGeom>
              <a:avLst/>
              <a:gdLst/>
              <a:ahLst/>
              <a:cxnLst/>
              <a:rect l="l" t="t" r="r" b="b"/>
              <a:pathLst>
                <a:path w="1676" h="960" extrusionOk="0">
                  <a:moveTo>
                    <a:pt x="1474" y="0"/>
                  </a:moveTo>
                  <a:cubicBezTo>
                    <a:pt x="1439" y="0"/>
                    <a:pt x="1405" y="10"/>
                    <a:pt x="1377" y="33"/>
                  </a:cubicBezTo>
                  <a:cubicBezTo>
                    <a:pt x="1204" y="177"/>
                    <a:pt x="1011" y="300"/>
                    <a:pt x="809" y="396"/>
                  </a:cubicBezTo>
                  <a:cubicBezTo>
                    <a:pt x="706" y="447"/>
                    <a:pt x="597" y="490"/>
                    <a:pt x="487" y="524"/>
                  </a:cubicBezTo>
                  <a:lnTo>
                    <a:pt x="320" y="574"/>
                  </a:lnTo>
                  <a:lnTo>
                    <a:pt x="169" y="606"/>
                  </a:lnTo>
                  <a:cubicBezTo>
                    <a:pt x="75" y="622"/>
                    <a:pt x="0" y="697"/>
                    <a:pt x="12" y="798"/>
                  </a:cubicBezTo>
                  <a:cubicBezTo>
                    <a:pt x="23" y="892"/>
                    <a:pt x="93" y="959"/>
                    <a:pt x="177" y="959"/>
                  </a:cubicBezTo>
                  <a:cubicBezTo>
                    <a:pt x="186" y="959"/>
                    <a:pt x="196" y="959"/>
                    <a:pt x="205" y="957"/>
                  </a:cubicBezTo>
                  <a:cubicBezTo>
                    <a:pt x="710" y="866"/>
                    <a:pt x="1184" y="647"/>
                    <a:pt x="1582" y="322"/>
                  </a:cubicBezTo>
                  <a:cubicBezTo>
                    <a:pt x="1659" y="261"/>
                    <a:pt x="1675" y="156"/>
                    <a:pt x="1625" y="74"/>
                  </a:cubicBezTo>
                  <a:cubicBezTo>
                    <a:pt x="1592" y="29"/>
                    <a:pt x="1532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>
              <a:off x="6391375" y="2511225"/>
              <a:ext cx="58725" cy="20475"/>
            </a:xfrm>
            <a:custGeom>
              <a:avLst/>
              <a:gdLst/>
              <a:ahLst/>
              <a:cxnLst/>
              <a:rect l="l" t="t" r="r" b="b"/>
              <a:pathLst>
                <a:path w="2349" h="819" extrusionOk="0">
                  <a:moveTo>
                    <a:pt x="2118" y="0"/>
                  </a:moveTo>
                  <a:cubicBezTo>
                    <a:pt x="2111" y="0"/>
                    <a:pt x="2103" y="1"/>
                    <a:pt x="2096" y="2"/>
                  </a:cubicBezTo>
                  <a:cubicBezTo>
                    <a:pt x="1441" y="74"/>
                    <a:pt x="798" y="233"/>
                    <a:pt x="187" y="473"/>
                  </a:cubicBezTo>
                  <a:cubicBezTo>
                    <a:pt x="0" y="548"/>
                    <a:pt x="78" y="818"/>
                    <a:pt x="245" y="818"/>
                  </a:cubicBezTo>
                  <a:cubicBezTo>
                    <a:pt x="265" y="818"/>
                    <a:pt x="287" y="814"/>
                    <a:pt x="310" y="805"/>
                  </a:cubicBezTo>
                  <a:cubicBezTo>
                    <a:pt x="895" y="574"/>
                    <a:pt x="1506" y="423"/>
                    <a:pt x="2132" y="353"/>
                  </a:cubicBezTo>
                  <a:cubicBezTo>
                    <a:pt x="2348" y="327"/>
                    <a:pt x="2326" y="0"/>
                    <a:pt x="2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0" name="Google Shape;3170;p28"/>
          <p:cNvGrpSpPr/>
          <p:nvPr/>
        </p:nvGrpSpPr>
        <p:grpSpPr>
          <a:xfrm rot="5400000">
            <a:off x="8956385" y="2499248"/>
            <a:ext cx="1335330" cy="1385522"/>
            <a:chOff x="1843825" y="3806950"/>
            <a:chExt cx="1608250" cy="1668700"/>
          </a:xfrm>
        </p:grpSpPr>
        <p:sp>
          <p:nvSpPr>
            <p:cNvPr id="3171" name="Google Shape;3171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9" name="Google Shape;3239;p28"/>
          <p:cNvGrpSpPr/>
          <p:nvPr/>
        </p:nvGrpSpPr>
        <p:grpSpPr>
          <a:xfrm rot="-5400000" flipH="1">
            <a:off x="6878807" y="4214493"/>
            <a:ext cx="543582" cy="750101"/>
            <a:chOff x="626325" y="3925200"/>
            <a:chExt cx="612625" cy="845375"/>
          </a:xfrm>
        </p:grpSpPr>
        <p:sp>
          <p:nvSpPr>
            <p:cNvPr id="3240" name="Google Shape;3240;p2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4" name="Google Shape;3244;p28"/>
          <p:cNvGrpSpPr/>
          <p:nvPr/>
        </p:nvGrpSpPr>
        <p:grpSpPr>
          <a:xfrm rot="10800000" flipH="1">
            <a:off x="6920699" y="4522567"/>
            <a:ext cx="1335330" cy="1385522"/>
            <a:chOff x="1843825" y="3806950"/>
            <a:chExt cx="1608250" cy="1668700"/>
          </a:xfrm>
        </p:grpSpPr>
        <p:sp>
          <p:nvSpPr>
            <p:cNvPr id="3245" name="Google Shape;3245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3" name="Google Shape;3313;p28"/>
          <p:cNvGrpSpPr/>
          <p:nvPr/>
        </p:nvGrpSpPr>
        <p:grpSpPr>
          <a:xfrm rot="10800000">
            <a:off x="7066479" y="2223279"/>
            <a:ext cx="770513" cy="799474"/>
            <a:chOff x="1843825" y="3806950"/>
            <a:chExt cx="1608250" cy="1668700"/>
          </a:xfrm>
        </p:grpSpPr>
        <p:sp>
          <p:nvSpPr>
            <p:cNvPr id="3314" name="Google Shape;3314;p2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2" name="Google Shape;3382;p28"/>
          <p:cNvSpPr/>
          <p:nvPr/>
        </p:nvSpPr>
        <p:spPr>
          <a:xfrm flipH="1">
            <a:off x="1817381" y="31431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3" name="Google Shape;3383;p28"/>
          <p:cNvSpPr/>
          <p:nvPr/>
        </p:nvSpPr>
        <p:spPr>
          <a:xfrm flipH="1">
            <a:off x="2403779" y="131892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4" name="Google Shape;3384;p28"/>
          <p:cNvSpPr/>
          <p:nvPr/>
        </p:nvSpPr>
        <p:spPr>
          <a:xfrm>
            <a:off x="8410073" y="221057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5" name="Google Shape;3385;p28"/>
          <p:cNvSpPr/>
          <p:nvPr/>
        </p:nvSpPr>
        <p:spPr>
          <a:xfrm>
            <a:off x="7066474" y="3590452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7" name="Google Shape;3387;p29"/>
          <p:cNvPicPr preferRelativeResize="0"/>
          <p:nvPr/>
        </p:nvPicPr>
        <p:blipFill rotWithShape="1">
          <a:blip r:embed="rId2">
            <a:alphaModFix amt="26000"/>
          </a:blip>
          <a:srcRect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8" name="Google Shape;3388;p29"/>
          <p:cNvGrpSpPr/>
          <p:nvPr/>
        </p:nvGrpSpPr>
        <p:grpSpPr>
          <a:xfrm rot="-5400000" flipH="1">
            <a:off x="76244" y="3871593"/>
            <a:ext cx="543582" cy="750101"/>
            <a:chOff x="626325" y="3925200"/>
            <a:chExt cx="612625" cy="845375"/>
          </a:xfrm>
        </p:grpSpPr>
        <p:sp>
          <p:nvSpPr>
            <p:cNvPr id="3389" name="Google Shape;3389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3" name="Google Shape;3393;p29"/>
          <p:cNvGrpSpPr/>
          <p:nvPr/>
        </p:nvGrpSpPr>
        <p:grpSpPr>
          <a:xfrm rot="10800000" flipH="1">
            <a:off x="118136" y="4179667"/>
            <a:ext cx="1335330" cy="1385522"/>
            <a:chOff x="1843825" y="3806950"/>
            <a:chExt cx="1608250" cy="1668700"/>
          </a:xfrm>
        </p:grpSpPr>
        <p:sp>
          <p:nvSpPr>
            <p:cNvPr id="3394" name="Google Shape;3394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2" name="Google Shape;3462;p29"/>
          <p:cNvGrpSpPr/>
          <p:nvPr/>
        </p:nvGrpSpPr>
        <p:grpSpPr>
          <a:xfrm rot="-5400000" flipH="1">
            <a:off x="7469944" y="4671693"/>
            <a:ext cx="543582" cy="750101"/>
            <a:chOff x="626325" y="3925200"/>
            <a:chExt cx="612625" cy="845375"/>
          </a:xfrm>
        </p:grpSpPr>
        <p:sp>
          <p:nvSpPr>
            <p:cNvPr id="3463" name="Google Shape;3463;p29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9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9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9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7" name="Google Shape;3467;p29"/>
          <p:cNvGrpSpPr/>
          <p:nvPr/>
        </p:nvGrpSpPr>
        <p:grpSpPr>
          <a:xfrm rot="10800000" flipH="1">
            <a:off x="7835686" y="4179667"/>
            <a:ext cx="1335330" cy="1385522"/>
            <a:chOff x="1843825" y="3806950"/>
            <a:chExt cx="1608250" cy="1668700"/>
          </a:xfrm>
        </p:grpSpPr>
        <p:sp>
          <p:nvSpPr>
            <p:cNvPr id="3468" name="Google Shape;3468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6" name="Google Shape;3536;p29"/>
          <p:cNvGrpSpPr/>
          <p:nvPr/>
        </p:nvGrpSpPr>
        <p:grpSpPr>
          <a:xfrm rot="5400000">
            <a:off x="2928597" y="4169471"/>
            <a:ext cx="543589" cy="564021"/>
            <a:chOff x="1843825" y="3806950"/>
            <a:chExt cx="1608250" cy="1668700"/>
          </a:xfrm>
        </p:grpSpPr>
        <p:sp>
          <p:nvSpPr>
            <p:cNvPr id="3537" name="Google Shape;3537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29"/>
          <p:cNvGrpSpPr/>
          <p:nvPr/>
        </p:nvGrpSpPr>
        <p:grpSpPr>
          <a:xfrm rot="10800000">
            <a:off x="5677704" y="3846904"/>
            <a:ext cx="770513" cy="799474"/>
            <a:chOff x="1843825" y="3806950"/>
            <a:chExt cx="1608250" cy="1668700"/>
          </a:xfrm>
        </p:grpSpPr>
        <p:sp>
          <p:nvSpPr>
            <p:cNvPr id="3606" name="Google Shape;3606;p29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9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9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9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9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9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9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9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9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9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9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9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9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9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9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9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9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9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9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9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9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9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9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9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9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9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9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9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9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9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9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9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9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9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9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9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9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9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9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9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9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9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9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9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9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9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9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9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9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9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9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9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9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9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9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9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9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9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9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9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9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9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9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9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9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9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9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9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4" name="Google Shape;3674;p29"/>
          <p:cNvSpPr/>
          <p:nvPr/>
        </p:nvSpPr>
        <p:spPr>
          <a:xfrm flipH="1">
            <a:off x="1912631" y="41333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29"/>
          <p:cNvSpPr/>
          <p:nvPr/>
        </p:nvSpPr>
        <p:spPr>
          <a:xfrm flipH="1">
            <a:off x="860729" y="318582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6" name="Google Shape;3676;p29"/>
          <p:cNvSpPr/>
          <p:nvPr/>
        </p:nvSpPr>
        <p:spPr>
          <a:xfrm>
            <a:off x="7835673" y="334536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7" name="Google Shape;3677;p29"/>
          <p:cNvSpPr/>
          <p:nvPr/>
        </p:nvSpPr>
        <p:spPr>
          <a:xfrm>
            <a:off x="6933124" y="4166840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McLaren"/>
              <a:buNone/>
              <a:defRPr sz="3500" b="1">
                <a:solidFill>
                  <a:schemeClr val="accent2"/>
                </a:solidFill>
                <a:latin typeface="McLaren"/>
                <a:ea typeface="McLaren"/>
                <a:cs typeface="McLaren"/>
                <a:sym typeface="McLar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●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○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 Medium"/>
              <a:buChar char="■"/>
              <a:defRPr sz="1500">
                <a:solidFill>
                  <a:schemeClr val="accent2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  <p:sldLayoutId id="2147483658" r:id="rId4"/>
    <p:sldLayoutId id="2147483660" r:id="rId5"/>
    <p:sldLayoutId id="2147483674" r:id="rId6"/>
    <p:sldLayoutId id="21474836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p3"/><Relationship Id="rId7" Type="http://schemas.openxmlformats.org/officeDocument/2006/relationships/image" Target="../media/image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" name="Google Shape;3688;p33"/>
          <p:cNvSpPr txBox="1">
            <a:spLocks noGrp="1"/>
          </p:cNvSpPr>
          <p:nvPr>
            <p:ph type="ctrTitle"/>
          </p:nvPr>
        </p:nvSpPr>
        <p:spPr>
          <a:xfrm>
            <a:off x="713213" y="1043550"/>
            <a:ext cx="8005728" cy="131445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accent2"/>
                </a:solidFill>
              </a:rPr>
              <a:t>Classroom language</a:t>
            </a:r>
            <a:endParaRPr sz="6000" dirty="0">
              <a:solidFill>
                <a:schemeClr val="accent2"/>
              </a:solidFill>
            </a:endParaRPr>
          </a:p>
        </p:txBody>
      </p:sp>
      <p:sp>
        <p:nvSpPr>
          <p:cNvPr id="3689" name="Google Shape;3689;p33"/>
          <p:cNvSpPr txBox="1">
            <a:spLocks noGrp="1"/>
          </p:cNvSpPr>
          <p:nvPr>
            <p:ph type="subTitle" idx="1"/>
          </p:nvPr>
        </p:nvSpPr>
        <p:spPr>
          <a:xfrm>
            <a:off x="1526701" y="2417323"/>
            <a:ext cx="7255995" cy="555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speak English white teaching kids</a:t>
            </a:r>
            <a:endParaRPr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74" name="Google Shape;3774;p33"/>
          <p:cNvSpPr/>
          <p:nvPr/>
        </p:nvSpPr>
        <p:spPr>
          <a:xfrm flipH="1">
            <a:off x="5288831" y="15001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5" name="Google Shape;3775;p33"/>
          <p:cNvSpPr/>
          <p:nvPr/>
        </p:nvSpPr>
        <p:spPr>
          <a:xfrm flipH="1">
            <a:off x="1789569" y="576238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33"/>
          <p:cNvSpPr/>
          <p:nvPr/>
        </p:nvSpPr>
        <p:spPr>
          <a:xfrm flipH="1">
            <a:off x="1872219" y="4416513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33"/>
          <p:cNvSpPr/>
          <p:nvPr/>
        </p:nvSpPr>
        <p:spPr>
          <a:xfrm flipH="1">
            <a:off x="4929392" y="4608575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8" name="Google Shape;3778;p33"/>
          <p:cNvSpPr/>
          <p:nvPr/>
        </p:nvSpPr>
        <p:spPr>
          <a:xfrm flipH="1">
            <a:off x="5812654" y="2832113"/>
            <a:ext cx="168257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9" name="Google Shape;3779;p33"/>
          <p:cNvGrpSpPr/>
          <p:nvPr/>
        </p:nvGrpSpPr>
        <p:grpSpPr>
          <a:xfrm>
            <a:off x="3790316" y="533877"/>
            <a:ext cx="770513" cy="799474"/>
            <a:chOff x="1843825" y="3806950"/>
            <a:chExt cx="1608250" cy="1668700"/>
          </a:xfrm>
        </p:grpSpPr>
        <p:sp>
          <p:nvSpPr>
            <p:cNvPr id="3780" name="Google Shape;3780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33"/>
          <p:cNvGrpSpPr/>
          <p:nvPr/>
        </p:nvGrpSpPr>
        <p:grpSpPr>
          <a:xfrm>
            <a:off x="8305166" y="2991677"/>
            <a:ext cx="770513" cy="799474"/>
            <a:chOff x="1843825" y="3806950"/>
            <a:chExt cx="1608250" cy="1668700"/>
          </a:xfrm>
        </p:grpSpPr>
        <p:sp>
          <p:nvSpPr>
            <p:cNvPr id="3849" name="Google Shape;3849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7" name="Google Shape;3917;p33"/>
          <p:cNvGrpSpPr/>
          <p:nvPr/>
        </p:nvGrpSpPr>
        <p:grpSpPr>
          <a:xfrm>
            <a:off x="5288809" y="3852433"/>
            <a:ext cx="543589" cy="564021"/>
            <a:chOff x="1843825" y="3806950"/>
            <a:chExt cx="1608250" cy="1668700"/>
          </a:xfrm>
        </p:grpSpPr>
        <p:sp>
          <p:nvSpPr>
            <p:cNvPr id="3918" name="Google Shape;3918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6" name="Google Shape;3986;p33"/>
          <p:cNvGrpSpPr/>
          <p:nvPr/>
        </p:nvGrpSpPr>
        <p:grpSpPr>
          <a:xfrm>
            <a:off x="3345709" y="4326571"/>
            <a:ext cx="543588" cy="564021"/>
            <a:chOff x="1843825" y="3806950"/>
            <a:chExt cx="1608250" cy="1668700"/>
          </a:xfrm>
        </p:grpSpPr>
        <p:sp>
          <p:nvSpPr>
            <p:cNvPr id="3987" name="Google Shape;3987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5" name="Google Shape;4055;p33"/>
          <p:cNvGrpSpPr/>
          <p:nvPr/>
        </p:nvGrpSpPr>
        <p:grpSpPr>
          <a:xfrm>
            <a:off x="408384" y="267671"/>
            <a:ext cx="543589" cy="564021"/>
            <a:chOff x="1843825" y="3806950"/>
            <a:chExt cx="1608250" cy="1668700"/>
          </a:xfrm>
        </p:grpSpPr>
        <p:sp>
          <p:nvSpPr>
            <p:cNvPr id="4056" name="Google Shape;4056;p33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33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33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33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33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33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33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33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33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33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33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33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33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33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33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33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33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3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3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33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33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33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33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33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33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33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33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33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33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33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33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33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33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33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33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33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33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33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33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33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33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33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33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33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33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33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33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33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33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33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33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33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33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33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33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33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33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33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33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33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33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33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33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33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33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33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33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33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Flowchart: Delay 438"/>
          <p:cNvSpPr/>
          <p:nvPr/>
        </p:nvSpPr>
        <p:spPr>
          <a:xfrm>
            <a:off x="1706" y="-5300"/>
            <a:ext cx="1326394" cy="1222788"/>
          </a:xfrm>
          <a:prstGeom prst="flowChartDela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can</a:t>
            </a:r>
          </a:p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Speak </a:t>
            </a:r>
          </a:p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English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441" name="Picture 4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155" y="-2434247"/>
            <a:ext cx="1761428" cy="1295400"/>
          </a:xfrm>
          <a:prstGeom prst="rect">
            <a:avLst/>
          </a:prstGeom>
        </p:spPr>
      </p:pic>
      <p:sp>
        <p:nvSpPr>
          <p:cNvPr id="442" name="Flowchart: Delay 441"/>
          <p:cNvSpPr/>
          <p:nvPr/>
        </p:nvSpPr>
        <p:spPr>
          <a:xfrm>
            <a:off x="-4720525" y="-2605698"/>
            <a:ext cx="2301512" cy="2124075"/>
          </a:xfrm>
          <a:prstGeom prst="flowChartDela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can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Speak 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English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443" name="Picture 4" descr="Xem ảnh nguồ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554" y="2775512"/>
            <a:ext cx="3245030" cy="16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_G_en-US_6308f898110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7523" y="605240"/>
            <a:ext cx="487363" cy="487363"/>
          </a:xfrm>
          <a:prstGeom prst="rect">
            <a:avLst/>
          </a:prstGeom>
        </p:spPr>
      </p:pic>
      <p:pic>
        <p:nvPicPr>
          <p:cNvPr id="445" name="v_G_en-US_6308f898110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89136" y="72161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0" fill="hold"/>
                                        <p:tgtEl>
                                          <p:spTgt spid="4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p36"/>
          <p:cNvSpPr txBox="1">
            <a:spLocks noGrp="1"/>
          </p:cNvSpPr>
          <p:nvPr>
            <p:ph type="subTitle" idx="1"/>
          </p:nvPr>
        </p:nvSpPr>
        <p:spPr>
          <a:xfrm>
            <a:off x="1971146" y="228601"/>
            <a:ext cx="6168181" cy="4628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/>
              <a:t>Are you ready?</a:t>
            </a:r>
          </a:p>
          <a:p>
            <a:r>
              <a:rPr lang="en-US" sz="3200" dirty="0"/>
              <a:t>Are you with me?</a:t>
            </a:r>
          </a:p>
          <a:p>
            <a:r>
              <a:rPr lang="en-US" sz="3200" dirty="0"/>
              <a:t>Are you OK?</a:t>
            </a:r>
          </a:p>
          <a:p>
            <a:r>
              <a:rPr lang="en-US" sz="3200" dirty="0"/>
              <a:t>OK so far?</a:t>
            </a:r>
          </a:p>
          <a:p>
            <a:r>
              <a:rPr lang="en-US" sz="3200" dirty="0"/>
              <a:t>Do you get it?</a:t>
            </a:r>
          </a:p>
          <a:p>
            <a:r>
              <a:rPr lang="en-US" sz="3200" dirty="0"/>
              <a:t>Do you understand?</a:t>
            </a:r>
          </a:p>
          <a:p>
            <a:r>
              <a:rPr lang="en-US" sz="3200" dirty="0"/>
              <a:t>Do you follow me?</a:t>
            </a:r>
          </a:p>
          <a:p>
            <a:r>
              <a:rPr lang="en-US" sz="3200" dirty="0"/>
              <a:t>What did you say?</a:t>
            </a:r>
          </a:p>
          <a:p>
            <a:r>
              <a:rPr lang="en-US" sz="3200" dirty="0"/>
              <a:t>One more time, please.</a:t>
            </a:r>
          </a:p>
        </p:txBody>
      </p:sp>
      <p:sp>
        <p:nvSpPr>
          <p:cNvPr id="4297" name="Google Shape;4297;p36"/>
          <p:cNvSpPr/>
          <p:nvPr/>
        </p:nvSpPr>
        <p:spPr>
          <a:xfrm>
            <a:off x="8350685" y="45228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4" descr="Xem ảnh nguồ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65664"/>
            <a:ext cx="2553912" cy="12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lay 6"/>
          <p:cNvSpPr/>
          <p:nvPr/>
        </p:nvSpPr>
        <p:spPr>
          <a:xfrm>
            <a:off x="1706" y="-5300"/>
            <a:ext cx="1326394" cy="1222788"/>
          </a:xfrm>
          <a:prstGeom prst="flowChartDela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can</a:t>
            </a:r>
          </a:p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Speak </a:t>
            </a:r>
          </a:p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English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3" name="speal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0107" y="259769"/>
            <a:ext cx="487363" cy="487363"/>
          </a:xfrm>
          <a:prstGeom prst="rect">
            <a:avLst/>
          </a:prstGeom>
        </p:spPr>
      </p:pic>
      <p:pic>
        <p:nvPicPr>
          <p:cNvPr id="4" name="Englis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817892" y="5346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" name="Google Shape;6451;p46"/>
          <p:cNvSpPr txBox="1">
            <a:spLocks noGrp="1"/>
          </p:cNvSpPr>
          <p:nvPr>
            <p:ph type="subTitle" idx="1"/>
          </p:nvPr>
        </p:nvSpPr>
        <p:spPr>
          <a:xfrm>
            <a:off x="1107282" y="-89968"/>
            <a:ext cx="8036718" cy="3350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in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Xin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mời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out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 down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Ngồi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xuống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to the front of the class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Đứng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trước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by your desks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Đứng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your hands up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Dơ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your hands down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Bỏ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xuống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your books/pens up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Dơ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sách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me your pencil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 </a:t>
            </a:r>
            <a:r>
              <a:rPr lang="en-US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thấy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bút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1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endParaRPr lang="en-US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452" name="Google Shape;6452;p46"/>
          <p:cNvGrpSpPr/>
          <p:nvPr/>
        </p:nvGrpSpPr>
        <p:grpSpPr>
          <a:xfrm rot="5400000" flipH="1">
            <a:off x="7398869" y="251763"/>
            <a:ext cx="1633325" cy="1290350"/>
            <a:chOff x="1833175" y="2043150"/>
            <a:chExt cx="1633325" cy="1290350"/>
          </a:xfrm>
        </p:grpSpPr>
        <p:sp>
          <p:nvSpPr>
            <p:cNvPr id="6453" name="Google Shape;6453;p46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6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6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6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6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6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6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6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6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6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6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46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6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6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6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46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46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46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46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6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6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6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6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6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6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6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46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46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6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6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6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6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6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6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6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46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46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6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46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46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6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6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6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46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6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46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46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6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6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46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6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6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46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46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6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6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6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46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46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6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3" name="Google Shape;6513;p46"/>
          <p:cNvSpPr/>
          <p:nvPr/>
        </p:nvSpPr>
        <p:spPr>
          <a:xfrm rot="5400000" flipH="1">
            <a:off x="8280269" y="-121800"/>
            <a:ext cx="904650" cy="822800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3" name="Google Shape;6583;p46"/>
          <p:cNvGrpSpPr/>
          <p:nvPr/>
        </p:nvGrpSpPr>
        <p:grpSpPr>
          <a:xfrm>
            <a:off x="6753488" y="-202074"/>
            <a:ext cx="770513" cy="799474"/>
            <a:chOff x="1843825" y="3806950"/>
            <a:chExt cx="1608250" cy="1668700"/>
          </a:xfrm>
        </p:grpSpPr>
        <p:sp>
          <p:nvSpPr>
            <p:cNvPr id="6584" name="Google Shape;6584;p46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46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46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46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46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46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46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46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46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46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46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46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46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46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46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46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46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46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46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46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46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46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46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46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46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46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46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46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46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46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46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46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46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46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46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46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46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46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46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46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46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46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46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46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46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46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46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46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46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46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46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46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46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46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46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46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46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46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46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46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46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46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46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46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46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46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46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46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2" name="Google Shape;6652;p46"/>
          <p:cNvSpPr/>
          <p:nvPr/>
        </p:nvSpPr>
        <p:spPr>
          <a:xfrm>
            <a:off x="6712162" y="884827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3" name="Google Shape;6653;p46"/>
          <p:cNvSpPr/>
          <p:nvPr/>
        </p:nvSpPr>
        <p:spPr>
          <a:xfrm flipH="1">
            <a:off x="665119" y="2571750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4" name="Google Shape;6654;p46"/>
          <p:cNvSpPr/>
          <p:nvPr/>
        </p:nvSpPr>
        <p:spPr>
          <a:xfrm flipH="1">
            <a:off x="1725151" y="4166763"/>
            <a:ext cx="168286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5" name="Google Shape;6655;p46"/>
          <p:cNvSpPr/>
          <p:nvPr/>
        </p:nvSpPr>
        <p:spPr>
          <a:xfrm>
            <a:off x="8191860" y="23451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7" name="Google Shape;6657;p46"/>
          <p:cNvSpPr/>
          <p:nvPr/>
        </p:nvSpPr>
        <p:spPr>
          <a:xfrm>
            <a:off x="5893312" y="4166765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Languag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3519" y="669803"/>
            <a:ext cx="487363" cy="487363"/>
          </a:xfrm>
          <a:prstGeom prst="rect">
            <a:avLst/>
          </a:prstGeom>
        </p:spPr>
      </p:pic>
      <p:pic>
        <p:nvPicPr>
          <p:cNvPr id="4" name="Langua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7500" y="417390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3" name="Google Shape;4533;p38"/>
          <p:cNvSpPr txBox="1">
            <a:spLocks noGrp="1"/>
          </p:cNvSpPr>
          <p:nvPr>
            <p:ph type="subTitle" idx="1"/>
          </p:nvPr>
        </p:nvSpPr>
        <p:spPr>
          <a:xfrm>
            <a:off x="1470426" y="1552844"/>
            <a:ext cx="72045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Goodbye, everyone.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again next Wednesday.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tomorrow afternoon.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you in room 7 after the break.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good holiday.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your vacation.</a:t>
            </a:r>
          </a:p>
          <a:p>
            <a:pPr lvl="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Leaving the room</a:t>
            </a:r>
            <a:endParaRPr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534" name="Google Shape;4534;p38"/>
          <p:cNvGrpSpPr/>
          <p:nvPr/>
        </p:nvGrpSpPr>
        <p:grpSpPr>
          <a:xfrm rot="10800000">
            <a:off x="858523" y="3747371"/>
            <a:ext cx="1829814" cy="1445579"/>
            <a:chOff x="1833175" y="2043150"/>
            <a:chExt cx="1633325" cy="1290350"/>
          </a:xfrm>
        </p:grpSpPr>
        <p:sp>
          <p:nvSpPr>
            <p:cNvPr id="4535" name="Google Shape;4535;p38"/>
            <p:cNvSpPr/>
            <p:nvPr/>
          </p:nvSpPr>
          <p:spPr>
            <a:xfrm>
              <a:off x="1833175" y="2043150"/>
              <a:ext cx="1633325" cy="1290350"/>
            </a:xfrm>
            <a:custGeom>
              <a:avLst/>
              <a:gdLst/>
              <a:ahLst/>
              <a:cxnLst/>
              <a:rect l="l" t="t" r="r" b="b"/>
              <a:pathLst>
                <a:path w="65333" h="51614" extrusionOk="0">
                  <a:moveTo>
                    <a:pt x="30576" y="0"/>
                  </a:moveTo>
                  <a:cubicBezTo>
                    <a:pt x="30558" y="0"/>
                    <a:pt x="30540" y="1"/>
                    <a:pt x="30522" y="3"/>
                  </a:cubicBezTo>
                  <a:cubicBezTo>
                    <a:pt x="30257" y="27"/>
                    <a:pt x="30041" y="251"/>
                    <a:pt x="29930" y="506"/>
                  </a:cubicBezTo>
                  <a:cubicBezTo>
                    <a:pt x="29819" y="761"/>
                    <a:pt x="29699" y="1071"/>
                    <a:pt x="29576" y="1351"/>
                  </a:cubicBezTo>
                  <a:cubicBezTo>
                    <a:pt x="29456" y="1627"/>
                    <a:pt x="29311" y="1892"/>
                    <a:pt x="29145" y="2142"/>
                  </a:cubicBezTo>
                  <a:cubicBezTo>
                    <a:pt x="28979" y="2385"/>
                    <a:pt x="28777" y="2600"/>
                    <a:pt x="28582" y="2816"/>
                  </a:cubicBezTo>
                  <a:cubicBezTo>
                    <a:pt x="28195" y="3249"/>
                    <a:pt x="27846" y="3704"/>
                    <a:pt x="27586" y="4224"/>
                  </a:cubicBezTo>
                  <a:cubicBezTo>
                    <a:pt x="27326" y="4739"/>
                    <a:pt x="27145" y="5290"/>
                    <a:pt x="27049" y="5861"/>
                  </a:cubicBezTo>
                  <a:cubicBezTo>
                    <a:pt x="26871" y="6920"/>
                    <a:pt x="26999" y="8005"/>
                    <a:pt x="27417" y="8992"/>
                  </a:cubicBezTo>
                  <a:cubicBezTo>
                    <a:pt x="27617" y="9461"/>
                    <a:pt x="27875" y="9902"/>
                    <a:pt x="28188" y="10301"/>
                  </a:cubicBezTo>
                  <a:cubicBezTo>
                    <a:pt x="28351" y="10513"/>
                    <a:pt x="28532" y="10713"/>
                    <a:pt x="28727" y="10896"/>
                  </a:cubicBezTo>
                  <a:cubicBezTo>
                    <a:pt x="28905" y="11069"/>
                    <a:pt x="29109" y="11225"/>
                    <a:pt x="29242" y="11435"/>
                  </a:cubicBezTo>
                  <a:cubicBezTo>
                    <a:pt x="29340" y="11593"/>
                    <a:pt x="29384" y="11798"/>
                    <a:pt x="29302" y="11962"/>
                  </a:cubicBezTo>
                  <a:cubicBezTo>
                    <a:pt x="29255" y="12055"/>
                    <a:pt x="29162" y="12092"/>
                    <a:pt x="29060" y="12092"/>
                  </a:cubicBezTo>
                  <a:cubicBezTo>
                    <a:pt x="28984" y="12092"/>
                    <a:pt x="28903" y="12071"/>
                    <a:pt x="28830" y="12039"/>
                  </a:cubicBezTo>
                  <a:cubicBezTo>
                    <a:pt x="28385" y="11851"/>
                    <a:pt x="27988" y="11507"/>
                    <a:pt x="27706" y="11117"/>
                  </a:cubicBezTo>
                  <a:cubicBezTo>
                    <a:pt x="27646" y="11033"/>
                    <a:pt x="27588" y="10946"/>
                    <a:pt x="27538" y="10857"/>
                  </a:cubicBezTo>
                  <a:cubicBezTo>
                    <a:pt x="27478" y="9396"/>
                    <a:pt x="26683" y="8048"/>
                    <a:pt x="25752" y="6946"/>
                  </a:cubicBezTo>
                  <a:cubicBezTo>
                    <a:pt x="25174" y="6267"/>
                    <a:pt x="24534" y="5644"/>
                    <a:pt x="23841" y="5086"/>
                  </a:cubicBezTo>
                  <a:cubicBezTo>
                    <a:pt x="23097" y="4484"/>
                    <a:pt x="22282" y="3967"/>
                    <a:pt x="21377" y="3642"/>
                  </a:cubicBezTo>
                  <a:cubicBezTo>
                    <a:pt x="20939" y="3480"/>
                    <a:pt x="20484" y="3389"/>
                    <a:pt x="20024" y="3314"/>
                  </a:cubicBezTo>
                  <a:cubicBezTo>
                    <a:pt x="19562" y="3242"/>
                    <a:pt x="19122" y="3187"/>
                    <a:pt x="18686" y="3050"/>
                  </a:cubicBezTo>
                  <a:cubicBezTo>
                    <a:pt x="18481" y="2992"/>
                    <a:pt x="18289" y="2905"/>
                    <a:pt x="18108" y="2795"/>
                  </a:cubicBezTo>
                  <a:cubicBezTo>
                    <a:pt x="17918" y="2681"/>
                    <a:pt x="17764" y="2532"/>
                    <a:pt x="17617" y="2371"/>
                  </a:cubicBezTo>
                  <a:cubicBezTo>
                    <a:pt x="17352" y="2076"/>
                    <a:pt x="17038" y="1750"/>
                    <a:pt x="16621" y="1750"/>
                  </a:cubicBezTo>
                  <a:cubicBezTo>
                    <a:pt x="16592" y="1750"/>
                    <a:pt x="16562" y="1752"/>
                    <a:pt x="16532" y="1755"/>
                  </a:cubicBezTo>
                  <a:cubicBezTo>
                    <a:pt x="16067" y="1805"/>
                    <a:pt x="15853" y="2272"/>
                    <a:pt x="15829" y="2708"/>
                  </a:cubicBezTo>
                  <a:cubicBezTo>
                    <a:pt x="15805" y="3144"/>
                    <a:pt x="15909" y="3656"/>
                    <a:pt x="16005" y="4116"/>
                  </a:cubicBezTo>
                  <a:cubicBezTo>
                    <a:pt x="16101" y="4576"/>
                    <a:pt x="16183" y="5042"/>
                    <a:pt x="16202" y="5521"/>
                  </a:cubicBezTo>
                  <a:cubicBezTo>
                    <a:pt x="16224" y="5998"/>
                    <a:pt x="16219" y="6498"/>
                    <a:pt x="16248" y="6989"/>
                  </a:cubicBezTo>
                  <a:cubicBezTo>
                    <a:pt x="16279" y="7480"/>
                    <a:pt x="16342" y="7916"/>
                    <a:pt x="16479" y="8361"/>
                  </a:cubicBezTo>
                  <a:cubicBezTo>
                    <a:pt x="16606" y="8773"/>
                    <a:pt x="16777" y="9170"/>
                    <a:pt x="16987" y="9545"/>
                  </a:cubicBezTo>
                  <a:cubicBezTo>
                    <a:pt x="17124" y="9791"/>
                    <a:pt x="17273" y="10027"/>
                    <a:pt x="17434" y="10255"/>
                  </a:cubicBezTo>
                  <a:cubicBezTo>
                    <a:pt x="16205" y="9683"/>
                    <a:pt x="14827" y="9435"/>
                    <a:pt x="13464" y="9435"/>
                  </a:cubicBezTo>
                  <a:cubicBezTo>
                    <a:pt x="13274" y="9435"/>
                    <a:pt x="13084" y="9440"/>
                    <a:pt x="12895" y="9449"/>
                  </a:cubicBezTo>
                  <a:cubicBezTo>
                    <a:pt x="12519" y="9469"/>
                    <a:pt x="12137" y="9503"/>
                    <a:pt x="11757" y="9503"/>
                  </a:cubicBezTo>
                  <a:cubicBezTo>
                    <a:pt x="11546" y="9503"/>
                    <a:pt x="11335" y="9493"/>
                    <a:pt x="11126" y="9464"/>
                  </a:cubicBezTo>
                  <a:cubicBezTo>
                    <a:pt x="10544" y="9384"/>
                    <a:pt x="9952" y="9139"/>
                    <a:pt x="9386" y="8903"/>
                  </a:cubicBezTo>
                  <a:cubicBezTo>
                    <a:pt x="8234" y="8419"/>
                    <a:pt x="7042" y="8075"/>
                    <a:pt x="5827" y="7784"/>
                  </a:cubicBezTo>
                  <a:lnTo>
                    <a:pt x="4917" y="7572"/>
                  </a:lnTo>
                  <a:cubicBezTo>
                    <a:pt x="4775" y="7540"/>
                    <a:pt x="4619" y="7500"/>
                    <a:pt x="4467" y="7500"/>
                  </a:cubicBezTo>
                  <a:cubicBezTo>
                    <a:pt x="4357" y="7500"/>
                    <a:pt x="4250" y="7521"/>
                    <a:pt x="4152" y="7582"/>
                  </a:cubicBezTo>
                  <a:cubicBezTo>
                    <a:pt x="3719" y="7846"/>
                    <a:pt x="3868" y="8554"/>
                    <a:pt x="4019" y="8939"/>
                  </a:cubicBezTo>
                  <a:cubicBezTo>
                    <a:pt x="4371" y="9829"/>
                    <a:pt x="5167" y="10436"/>
                    <a:pt x="5820" y="11103"/>
                  </a:cubicBezTo>
                  <a:cubicBezTo>
                    <a:pt x="6645" y="11940"/>
                    <a:pt x="7360" y="12879"/>
                    <a:pt x="8118" y="13779"/>
                  </a:cubicBezTo>
                  <a:cubicBezTo>
                    <a:pt x="8876" y="14679"/>
                    <a:pt x="9634" y="15449"/>
                    <a:pt x="10498" y="16176"/>
                  </a:cubicBezTo>
                  <a:cubicBezTo>
                    <a:pt x="11723" y="17206"/>
                    <a:pt x="13117" y="18082"/>
                    <a:pt x="14628" y="18611"/>
                  </a:cubicBezTo>
                  <a:cubicBezTo>
                    <a:pt x="13815" y="19461"/>
                    <a:pt x="12804" y="20099"/>
                    <a:pt x="11685" y="20467"/>
                  </a:cubicBezTo>
                  <a:cubicBezTo>
                    <a:pt x="11006" y="20688"/>
                    <a:pt x="10306" y="20828"/>
                    <a:pt x="9605" y="20953"/>
                  </a:cubicBezTo>
                  <a:cubicBezTo>
                    <a:pt x="8852" y="21088"/>
                    <a:pt x="8101" y="21216"/>
                    <a:pt x="7346" y="21338"/>
                  </a:cubicBezTo>
                  <a:cubicBezTo>
                    <a:pt x="6592" y="21463"/>
                    <a:pt x="5849" y="21579"/>
                    <a:pt x="5095" y="21694"/>
                  </a:cubicBezTo>
                  <a:cubicBezTo>
                    <a:pt x="4344" y="21808"/>
                    <a:pt x="3668" y="21892"/>
                    <a:pt x="2953" y="22019"/>
                  </a:cubicBezTo>
                  <a:cubicBezTo>
                    <a:pt x="2299" y="22132"/>
                    <a:pt x="1649" y="22294"/>
                    <a:pt x="1040" y="22575"/>
                  </a:cubicBezTo>
                  <a:cubicBezTo>
                    <a:pt x="756" y="22705"/>
                    <a:pt x="433" y="22862"/>
                    <a:pt x="234" y="23117"/>
                  </a:cubicBezTo>
                  <a:cubicBezTo>
                    <a:pt x="44" y="23360"/>
                    <a:pt x="0" y="23687"/>
                    <a:pt x="118" y="23971"/>
                  </a:cubicBezTo>
                  <a:cubicBezTo>
                    <a:pt x="236" y="24255"/>
                    <a:pt x="450" y="24489"/>
                    <a:pt x="725" y="24631"/>
                  </a:cubicBezTo>
                  <a:cubicBezTo>
                    <a:pt x="1059" y="24799"/>
                    <a:pt x="1442" y="24828"/>
                    <a:pt x="1808" y="24859"/>
                  </a:cubicBezTo>
                  <a:cubicBezTo>
                    <a:pt x="2176" y="24888"/>
                    <a:pt x="2518" y="24936"/>
                    <a:pt x="2867" y="25052"/>
                  </a:cubicBezTo>
                  <a:cubicBezTo>
                    <a:pt x="3216" y="25165"/>
                    <a:pt x="3538" y="25329"/>
                    <a:pt x="3856" y="25499"/>
                  </a:cubicBezTo>
                  <a:cubicBezTo>
                    <a:pt x="4506" y="25856"/>
                    <a:pt x="5129" y="26253"/>
                    <a:pt x="5788" y="26585"/>
                  </a:cubicBezTo>
                  <a:cubicBezTo>
                    <a:pt x="6453" y="26922"/>
                    <a:pt x="7139" y="27218"/>
                    <a:pt x="7839" y="27473"/>
                  </a:cubicBezTo>
                  <a:cubicBezTo>
                    <a:pt x="9211" y="27969"/>
                    <a:pt x="10652" y="28323"/>
                    <a:pt x="12106" y="28455"/>
                  </a:cubicBezTo>
                  <a:cubicBezTo>
                    <a:pt x="12376" y="28479"/>
                    <a:pt x="12646" y="28492"/>
                    <a:pt x="12915" y="28492"/>
                  </a:cubicBezTo>
                  <a:cubicBezTo>
                    <a:pt x="13356" y="28492"/>
                    <a:pt x="13796" y="28457"/>
                    <a:pt x="14233" y="28378"/>
                  </a:cubicBezTo>
                  <a:cubicBezTo>
                    <a:pt x="14936" y="28253"/>
                    <a:pt x="15550" y="28012"/>
                    <a:pt x="16161" y="27709"/>
                  </a:cubicBezTo>
                  <a:cubicBezTo>
                    <a:pt x="16770" y="27403"/>
                    <a:pt x="17348" y="27059"/>
                    <a:pt x="17916" y="26688"/>
                  </a:cubicBezTo>
                  <a:cubicBezTo>
                    <a:pt x="18481" y="26318"/>
                    <a:pt x="19028" y="25909"/>
                    <a:pt x="19511" y="25437"/>
                  </a:cubicBezTo>
                  <a:cubicBezTo>
                    <a:pt x="19995" y="24965"/>
                    <a:pt x="20366" y="24388"/>
                    <a:pt x="20760" y="23827"/>
                  </a:cubicBezTo>
                  <a:cubicBezTo>
                    <a:pt x="21117" y="23321"/>
                    <a:pt x="21547" y="22840"/>
                    <a:pt x="22168" y="22679"/>
                  </a:cubicBezTo>
                  <a:cubicBezTo>
                    <a:pt x="22274" y="22650"/>
                    <a:pt x="22382" y="22636"/>
                    <a:pt x="22491" y="22636"/>
                  </a:cubicBezTo>
                  <a:cubicBezTo>
                    <a:pt x="22564" y="22636"/>
                    <a:pt x="22637" y="22642"/>
                    <a:pt x="22710" y="22655"/>
                  </a:cubicBezTo>
                  <a:cubicBezTo>
                    <a:pt x="22977" y="23184"/>
                    <a:pt x="22748" y="23822"/>
                    <a:pt x="22397" y="24260"/>
                  </a:cubicBezTo>
                  <a:cubicBezTo>
                    <a:pt x="21964" y="24804"/>
                    <a:pt x="21384" y="25244"/>
                    <a:pt x="20823" y="25654"/>
                  </a:cubicBezTo>
                  <a:cubicBezTo>
                    <a:pt x="19694" y="26484"/>
                    <a:pt x="18479" y="27182"/>
                    <a:pt x="17333" y="27981"/>
                  </a:cubicBezTo>
                  <a:cubicBezTo>
                    <a:pt x="16756" y="28385"/>
                    <a:pt x="16197" y="28816"/>
                    <a:pt x="15680" y="29292"/>
                  </a:cubicBezTo>
                  <a:cubicBezTo>
                    <a:pt x="15162" y="29771"/>
                    <a:pt x="14635" y="30385"/>
                    <a:pt x="14193" y="30996"/>
                  </a:cubicBezTo>
                  <a:cubicBezTo>
                    <a:pt x="13271" y="32277"/>
                    <a:pt x="12544" y="33692"/>
                    <a:pt x="11781" y="35069"/>
                  </a:cubicBezTo>
                  <a:cubicBezTo>
                    <a:pt x="11372" y="35800"/>
                    <a:pt x="10956" y="36529"/>
                    <a:pt x="10558" y="37266"/>
                  </a:cubicBezTo>
                  <a:cubicBezTo>
                    <a:pt x="10467" y="37437"/>
                    <a:pt x="10395" y="37620"/>
                    <a:pt x="10428" y="37817"/>
                  </a:cubicBezTo>
                  <a:cubicBezTo>
                    <a:pt x="10465" y="37973"/>
                    <a:pt x="10563" y="38108"/>
                    <a:pt x="10703" y="38190"/>
                  </a:cubicBezTo>
                  <a:cubicBezTo>
                    <a:pt x="10821" y="38260"/>
                    <a:pt x="10945" y="38288"/>
                    <a:pt x="11069" y="38288"/>
                  </a:cubicBezTo>
                  <a:cubicBezTo>
                    <a:pt x="11269" y="38288"/>
                    <a:pt x="11470" y="38216"/>
                    <a:pt x="11656" y="38130"/>
                  </a:cubicBezTo>
                  <a:cubicBezTo>
                    <a:pt x="11945" y="37993"/>
                    <a:pt x="12216" y="37908"/>
                    <a:pt x="12536" y="37908"/>
                  </a:cubicBezTo>
                  <a:cubicBezTo>
                    <a:pt x="12549" y="37908"/>
                    <a:pt x="12562" y="37908"/>
                    <a:pt x="12575" y="37908"/>
                  </a:cubicBezTo>
                  <a:cubicBezTo>
                    <a:pt x="12912" y="37918"/>
                    <a:pt x="13227" y="37993"/>
                    <a:pt x="13545" y="38077"/>
                  </a:cubicBezTo>
                  <a:cubicBezTo>
                    <a:pt x="13865" y="38161"/>
                    <a:pt x="14195" y="38262"/>
                    <a:pt x="14530" y="38325"/>
                  </a:cubicBezTo>
                  <a:cubicBezTo>
                    <a:pt x="14866" y="38390"/>
                    <a:pt x="15211" y="38424"/>
                    <a:pt x="15552" y="38424"/>
                  </a:cubicBezTo>
                  <a:cubicBezTo>
                    <a:pt x="16924" y="38421"/>
                    <a:pt x="18257" y="37916"/>
                    <a:pt x="19427" y="37230"/>
                  </a:cubicBezTo>
                  <a:cubicBezTo>
                    <a:pt x="20067" y="36857"/>
                    <a:pt x="20669" y="36424"/>
                    <a:pt x="21227" y="35940"/>
                  </a:cubicBezTo>
                  <a:cubicBezTo>
                    <a:pt x="21815" y="35430"/>
                    <a:pt x="22310" y="34840"/>
                    <a:pt x="22751" y="34200"/>
                  </a:cubicBezTo>
                  <a:cubicBezTo>
                    <a:pt x="23194" y="33560"/>
                    <a:pt x="23605" y="32838"/>
                    <a:pt x="24019" y="32149"/>
                  </a:cubicBezTo>
                  <a:lnTo>
                    <a:pt x="25307" y="30000"/>
                  </a:lnTo>
                  <a:cubicBezTo>
                    <a:pt x="25502" y="29673"/>
                    <a:pt x="25687" y="29341"/>
                    <a:pt x="25906" y="29028"/>
                  </a:cubicBezTo>
                  <a:cubicBezTo>
                    <a:pt x="26123" y="28715"/>
                    <a:pt x="26327" y="28493"/>
                    <a:pt x="26618" y="28330"/>
                  </a:cubicBezTo>
                  <a:cubicBezTo>
                    <a:pt x="26698" y="28287"/>
                    <a:pt x="26794" y="28255"/>
                    <a:pt x="26881" y="28255"/>
                  </a:cubicBezTo>
                  <a:cubicBezTo>
                    <a:pt x="26922" y="28255"/>
                    <a:pt x="26961" y="28262"/>
                    <a:pt x="26996" y="28279"/>
                  </a:cubicBezTo>
                  <a:cubicBezTo>
                    <a:pt x="27105" y="28335"/>
                    <a:pt x="27124" y="28400"/>
                    <a:pt x="27153" y="28498"/>
                  </a:cubicBezTo>
                  <a:cubicBezTo>
                    <a:pt x="27232" y="28773"/>
                    <a:pt x="27155" y="29071"/>
                    <a:pt x="27071" y="29338"/>
                  </a:cubicBezTo>
                  <a:cubicBezTo>
                    <a:pt x="26958" y="29702"/>
                    <a:pt x="26792" y="30046"/>
                    <a:pt x="26577" y="30361"/>
                  </a:cubicBezTo>
                  <a:cubicBezTo>
                    <a:pt x="26553" y="30400"/>
                    <a:pt x="26544" y="30448"/>
                    <a:pt x="26553" y="30493"/>
                  </a:cubicBezTo>
                  <a:cubicBezTo>
                    <a:pt x="26546" y="30503"/>
                    <a:pt x="26539" y="30513"/>
                    <a:pt x="26534" y="30525"/>
                  </a:cubicBezTo>
                  <a:cubicBezTo>
                    <a:pt x="25827" y="31721"/>
                    <a:pt x="24876" y="32744"/>
                    <a:pt x="24084" y="33882"/>
                  </a:cubicBezTo>
                  <a:cubicBezTo>
                    <a:pt x="23254" y="35076"/>
                    <a:pt x="22683" y="36424"/>
                    <a:pt x="22498" y="37872"/>
                  </a:cubicBezTo>
                  <a:cubicBezTo>
                    <a:pt x="22315" y="39324"/>
                    <a:pt x="22575" y="40753"/>
                    <a:pt x="22611" y="42200"/>
                  </a:cubicBezTo>
                  <a:cubicBezTo>
                    <a:pt x="22628" y="42936"/>
                    <a:pt x="22541" y="43658"/>
                    <a:pt x="22460" y="44387"/>
                  </a:cubicBezTo>
                  <a:cubicBezTo>
                    <a:pt x="22419" y="44763"/>
                    <a:pt x="22383" y="45138"/>
                    <a:pt x="22375" y="45514"/>
                  </a:cubicBezTo>
                  <a:cubicBezTo>
                    <a:pt x="22371" y="45800"/>
                    <a:pt x="22378" y="46099"/>
                    <a:pt x="22493" y="46363"/>
                  </a:cubicBezTo>
                  <a:cubicBezTo>
                    <a:pt x="22606" y="46628"/>
                    <a:pt x="22835" y="46854"/>
                    <a:pt x="23141" y="46886"/>
                  </a:cubicBezTo>
                  <a:cubicBezTo>
                    <a:pt x="23174" y="46889"/>
                    <a:pt x="23207" y="46891"/>
                    <a:pt x="23239" y="46891"/>
                  </a:cubicBezTo>
                  <a:cubicBezTo>
                    <a:pt x="23495" y="46891"/>
                    <a:pt x="23698" y="46776"/>
                    <a:pt x="23887" y="46628"/>
                  </a:cubicBezTo>
                  <a:cubicBezTo>
                    <a:pt x="24096" y="46462"/>
                    <a:pt x="24301" y="46221"/>
                    <a:pt x="24500" y="46007"/>
                  </a:cubicBezTo>
                  <a:cubicBezTo>
                    <a:pt x="24734" y="45759"/>
                    <a:pt x="24982" y="45526"/>
                    <a:pt x="25239" y="45304"/>
                  </a:cubicBezTo>
                  <a:cubicBezTo>
                    <a:pt x="25762" y="44859"/>
                    <a:pt x="26313" y="44452"/>
                    <a:pt x="26847" y="44026"/>
                  </a:cubicBezTo>
                  <a:cubicBezTo>
                    <a:pt x="28332" y="42849"/>
                    <a:pt x="29528" y="41350"/>
                    <a:pt x="30351" y="39646"/>
                  </a:cubicBezTo>
                  <a:cubicBezTo>
                    <a:pt x="30900" y="38517"/>
                    <a:pt x="31283" y="37319"/>
                    <a:pt x="31490" y="36084"/>
                  </a:cubicBezTo>
                  <a:cubicBezTo>
                    <a:pt x="31593" y="35461"/>
                    <a:pt x="31648" y="34830"/>
                    <a:pt x="31660" y="34200"/>
                  </a:cubicBezTo>
                  <a:cubicBezTo>
                    <a:pt x="31663" y="33887"/>
                    <a:pt x="31658" y="33574"/>
                    <a:pt x="31636" y="33264"/>
                  </a:cubicBezTo>
                  <a:cubicBezTo>
                    <a:pt x="31615" y="32955"/>
                    <a:pt x="31569" y="32599"/>
                    <a:pt x="31557" y="32265"/>
                  </a:cubicBezTo>
                  <a:cubicBezTo>
                    <a:pt x="31545" y="31933"/>
                    <a:pt x="31567" y="31591"/>
                    <a:pt x="31728" y="31300"/>
                  </a:cubicBezTo>
                  <a:cubicBezTo>
                    <a:pt x="31793" y="31182"/>
                    <a:pt x="31882" y="31061"/>
                    <a:pt x="32009" y="31008"/>
                  </a:cubicBezTo>
                  <a:cubicBezTo>
                    <a:pt x="32043" y="30994"/>
                    <a:pt x="32079" y="30986"/>
                    <a:pt x="32116" y="30986"/>
                  </a:cubicBezTo>
                  <a:cubicBezTo>
                    <a:pt x="32121" y="30986"/>
                    <a:pt x="32127" y="30986"/>
                    <a:pt x="32132" y="30987"/>
                  </a:cubicBezTo>
                  <a:cubicBezTo>
                    <a:pt x="32163" y="30992"/>
                    <a:pt x="32195" y="31006"/>
                    <a:pt x="32221" y="31023"/>
                  </a:cubicBezTo>
                  <a:cubicBezTo>
                    <a:pt x="32390" y="31153"/>
                    <a:pt x="32433" y="31444"/>
                    <a:pt x="32447" y="31649"/>
                  </a:cubicBezTo>
                  <a:cubicBezTo>
                    <a:pt x="32474" y="32017"/>
                    <a:pt x="32484" y="32383"/>
                    <a:pt x="32503" y="32751"/>
                  </a:cubicBezTo>
                  <a:cubicBezTo>
                    <a:pt x="32520" y="33117"/>
                    <a:pt x="32541" y="33504"/>
                    <a:pt x="32561" y="33882"/>
                  </a:cubicBezTo>
                  <a:cubicBezTo>
                    <a:pt x="32561" y="33940"/>
                    <a:pt x="32587" y="33995"/>
                    <a:pt x="32635" y="34031"/>
                  </a:cubicBezTo>
                  <a:cubicBezTo>
                    <a:pt x="32635" y="34055"/>
                    <a:pt x="32640" y="34077"/>
                    <a:pt x="32652" y="34099"/>
                  </a:cubicBezTo>
                  <a:cubicBezTo>
                    <a:pt x="32659" y="34120"/>
                    <a:pt x="32671" y="34140"/>
                    <a:pt x="32688" y="34154"/>
                  </a:cubicBezTo>
                  <a:cubicBezTo>
                    <a:pt x="32654" y="35475"/>
                    <a:pt x="32399" y="36777"/>
                    <a:pt x="32214" y="38084"/>
                  </a:cubicBezTo>
                  <a:cubicBezTo>
                    <a:pt x="32002" y="39564"/>
                    <a:pt x="31896" y="41056"/>
                    <a:pt x="32226" y="42525"/>
                  </a:cubicBezTo>
                  <a:cubicBezTo>
                    <a:pt x="32529" y="43877"/>
                    <a:pt x="33157" y="45126"/>
                    <a:pt x="34021" y="46207"/>
                  </a:cubicBezTo>
                  <a:cubicBezTo>
                    <a:pt x="34885" y="47287"/>
                    <a:pt x="35915" y="48195"/>
                    <a:pt x="36871" y="49184"/>
                  </a:cubicBezTo>
                  <a:cubicBezTo>
                    <a:pt x="37335" y="49670"/>
                    <a:pt x="37785" y="50171"/>
                    <a:pt x="38175" y="50719"/>
                  </a:cubicBezTo>
                  <a:cubicBezTo>
                    <a:pt x="38370" y="50994"/>
                    <a:pt x="38534" y="51369"/>
                    <a:pt x="38840" y="51538"/>
                  </a:cubicBezTo>
                  <a:cubicBezTo>
                    <a:pt x="38933" y="51589"/>
                    <a:pt x="39036" y="51614"/>
                    <a:pt x="39137" y="51614"/>
                  </a:cubicBezTo>
                  <a:cubicBezTo>
                    <a:pt x="39369" y="51614"/>
                    <a:pt x="39593" y="51481"/>
                    <a:pt x="39670" y="51230"/>
                  </a:cubicBezTo>
                  <a:cubicBezTo>
                    <a:pt x="39718" y="51071"/>
                    <a:pt x="39730" y="50900"/>
                    <a:pt x="39766" y="50736"/>
                  </a:cubicBezTo>
                  <a:cubicBezTo>
                    <a:pt x="39802" y="50575"/>
                    <a:pt x="39850" y="50421"/>
                    <a:pt x="39903" y="50265"/>
                  </a:cubicBezTo>
                  <a:cubicBezTo>
                    <a:pt x="40009" y="49966"/>
                    <a:pt x="40142" y="49675"/>
                    <a:pt x="40298" y="49398"/>
                  </a:cubicBezTo>
                  <a:cubicBezTo>
                    <a:pt x="40616" y="48818"/>
                    <a:pt x="41010" y="48286"/>
                    <a:pt x="41412" y="47762"/>
                  </a:cubicBezTo>
                  <a:cubicBezTo>
                    <a:pt x="41817" y="47239"/>
                    <a:pt x="42272" y="46676"/>
                    <a:pt x="42661" y="46103"/>
                  </a:cubicBezTo>
                  <a:cubicBezTo>
                    <a:pt x="43054" y="45533"/>
                    <a:pt x="43393" y="44886"/>
                    <a:pt x="43627" y="44209"/>
                  </a:cubicBezTo>
                  <a:cubicBezTo>
                    <a:pt x="44127" y="42770"/>
                    <a:pt x="44180" y="41206"/>
                    <a:pt x="44033" y="39701"/>
                  </a:cubicBezTo>
                  <a:cubicBezTo>
                    <a:pt x="43886" y="38197"/>
                    <a:pt x="43518" y="36674"/>
                    <a:pt x="43203" y="35172"/>
                  </a:cubicBezTo>
                  <a:cubicBezTo>
                    <a:pt x="43044" y="34419"/>
                    <a:pt x="42893" y="33665"/>
                    <a:pt x="42791" y="32903"/>
                  </a:cubicBezTo>
                  <a:cubicBezTo>
                    <a:pt x="42710" y="32296"/>
                    <a:pt x="42587" y="31615"/>
                    <a:pt x="42789" y="31018"/>
                  </a:cubicBezTo>
                  <a:cubicBezTo>
                    <a:pt x="42837" y="30864"/>
                    <a:pt x="42929" y="30727"/>
                    <a:pt x="43054" y="30626"/>
                  </a:cubicBezTo>
                  <a:cubicBezTo>
                    <a:pt x="43282" y="30830"/>
                    <a:pt x="43439" y="31095"/>
                    <a:pt x="43562" y="31379"/>
                  </a:cubicBezTo>
                  <a:cubicBezTo>
                    <a:pt x="43711" y="31711"/>
                    <a:pt x="43838" y="32055"/>
                    <a:pt x="43964" y="32397"/>
                  </a:cubicBezTo>
                  <a:cubicBezTo>
                    <a:pt x="44235" y="33124"/>
                    <a:pt x="44486" y="33860"/>
                    <a:pt x="44741" y="34594"/>
                  </a:cubicBezTo>
                  <a:cubicBezTo>
                    <a:pt x="45222" y="35976"/>
                    <a:pt x="45737" y="37360"/>
                    <a:pt x="46471" y="38628"/>
                  </a:cubicBezTo>
                  <a:cubicBezTo>
                    <a:pt x="47150" y="39805"/>
                    <a:pt x="48016" y="40881"/>
                    <a:pt x="49123" y="41680"/>
                  </a:cubicBezTo>
                  <a:cubicBezTo>
                    <a:pt x="49747" y="42125"/>
                    <a:pt x="50438" y="42457"/>
                    <a:pt x="51140" y="42763"/>
                  </a:cubicBezTo>
                  <a:cubicBezTo>
                    <a:pt x="51841" y="43066"/>
                    <a:pt x="52635" y="43381"/>
                    <a:pt x="53398" y="43653"/>
                  </a:cubicBezTo>
                  <a:cubicBezTo>
                    <a:pt x="54914" y="44188"/>
                    <a:pt x="56476" y="44609"/>
                    <a:pt x="58067" y="44840"/>
                  </a:cubicBezTo>
                  <a:cubicBezTo>
                    <a:pt x="58474" y="44900"/>
                    <a:pt x="58883" y="44946"/>
                    <a:pt x="59292" y="44982"/>
                  </a:cubicBezTo>
                  <a:cubicBezTo>
                    <a:pt x="59353" y="44987"/>
                    <a:pt x="59415" y="44990"/>
                    <a:pt x="59477" y="44990"/>
                  </a:cubicBezTo>
                  <a:cubicBezTo>
                    <a:pt x="59755" y="44990"/>
                    <a:pt x="60024" y="44925"/>
                    <a:pt x="60168" y="44647"/>
                  </a:cubicBezTo>
                  <a:cubicBezTo>
                    <a:pt x="60310" y="44368"/>
                    <a:pt x="60267" y="44034"/>
                    <a:pt x="60216" y="43740"/>
                  </a:cubicBezTo>
                  <a:cubicBezTo>
                    <a:pt x="60149" y="43381"/>
                    <a:pt x="60096" y="43035"/>
                    <a:pt x="60081" y="42671"/>
                  </a:cubicBezTo>
                  <a:cubicBezTo>
                    <a:pt x="60048" y="41981"/>
                    <a:pt x="60057" y="41285"/>
                    <a:pt x="60004" y="40590"/>
                  </a:cubicBezTo>
                  <a:cubicBezTo>
                    <a:pt x="59956" y="39940"/>
                    <a:pt x="59877" y="39292"/>
                    <a:pt x="59768" y="38650"/>
                  </a:cubicBezTo>
                  <a:cubicBezTo>
                    <a:pt x="59554" y="37369"/>
                    <a:pt x="59222" y="36113"/>
                    <a:pt x="58779" y="34895"/>
                  </a:cubicBezTo>
                  <a:cubicBezTo>
                    <a:pt x="58339" y="33675"/>
                    <a:pt x="57788" y="32496"/>
                    <a:pt x="57135" y="31374"/>
                  </a:cubicBezTo>
                  <a:cubicBezTo>
                    <a:pt x="56558" y="30383"/>
                    <a:pt x="55901" y="29439"/>
                    <a:pt x="55169" y="28554"/>
                  </a:cubicBezTo>
                  <a:lnTo>
                    <a:pt x="55169" y="28554"/>
                  </a:lnTo>
                  <a:cubicBezTo>
                    <a:pt x="55260" y="28560"/>
                    <a:pt x="55352" y="28562"/>
                    <a:pt x="55443" y="28562"/>
                  </a:cubicBezTo>
                  <a:cubicBezTo>
                    <a:pt x="56652" y="28562"/>
                    <a:pt x="57857" y="28064"/>
                    <a:pt x="58940" y="27567"/>
                  </a:cubicBezTo>
                  <a:cubicBezTo>
                    <a:pt x="59662" y="27235"/>
                    <a:pt x="60382" y="26893"/>
                    <a:pt x="61143" y="26667"/>
                  </a:cubicBezTo>
                  <a:cubicBezTo>
                    <a:pt x="61525" y="26549"/>
                    <a:pt x="61920" y="26474"/>
                    <a:pt x="62317" y="26443"/>
                  </a:cubicBezTo>
                  <a:cubicBezTo>
                    <a:pt x="62455" y="26433"/>
                    <a:pt x="62593" y="26429"/>
                    <a:pt x="62730" y="26429"/>
                  </a:cubicBezTo>
                  <a:cubicBezTo>
                    <a:pt x="63038" y="26429"/>
                    <a:pt x="63344" y="26450"/>
                    <a:pt x="63650" y="26477"/>
                  </a:cubicBezTo>
                  <a:lnTo>
                    <a:pt x="64310" y="26544"/>
                  </a:lnTo>
                  <a:cubicBezTo>
                    <a:pt x="64419" y="26554"/>
                    <a:pt x="64535" y="26572"/>
                    <a:pt x="64648" y="26572"/>
                  </a:cubicBezTo>
                  <a:cubicBezTo>
                    <a:pt x="64749" y="26572"/>
                    <a:pt x="64849" y="26558"/>
                    <a:pt x="64943" y="26513"/>
                  </a:cubicBezTo>
                  <a:cubicBezTo>
                    <a:pt x="65333" y="26320"/>
                    <a:pt x="65234" y="25832"/>
                    <a:pt x="65046" y="25531"/>
                  </a:cubicBezTo>
                  <a:cubicBezTo>
                    <a:pt x="64948" y="25367"/>
                    <a:pt x="64810" y="25225"/>
                    <a:pt x="64683" y="25086"/>
                  </a:cubicBezTo>
                  <a:cubicBezTo>
                    <a:pt x="64558" y="24944"/>
                    <a:pt x="64408" y="24799"/>
                    <a:pt x="64264" y="24664"/>
                  </a:cubicBezTo>
                  <a:cubicBezTo>
                    <a:pt x="63973" y="24395"/>
                    <a:pt x="63662" y="24144"/>
                    <a:pt x="63337" y="23916"/>
                  </a:cubicBezTo>
                  <a:cubicBezTo>
                    <a:pt x="62016" y="22989"/>
                    <a:pt x="60464" y="22424"/>
                    <a:pt x="58897" y="22077"/>
                  </a:cubicBezTo>
                  <a:cubicBezTo>
                    <a:pt x="57087" y="21670"/>
                    <a:pt x="55229" y="21528"/>
                    <a:pt x="53393" y="21297"/>
                  </a:cubicBezTo>
                  <a:cubicBezTo>
                    <a:pt x="53535" y="21165"/>
                    <a:pt x="53670" y="21023"/>
                    <a:pt x="53795" y="20876"/>
                  </a:cubicBezTo>
                  <a:cubicBezTo>
                    <a:pt x="54072" y="20558"/>
                    <a:pt x="54348" y="20272"/>
                    <a:pt x="54743" y="20106"/>
                  </a:cubicBezTo>
                  <a:cubicBezTo>
                    <a:pt x="55138" y="19940"/>
                    <a:pt x="55619" y="19856"/>
                    <a:pt x="56062" y="19757"/>
                  </a:cubicBezTo>
                  <a:cubicBezTo>
                    <a:pt x="56551" y="19646"/>
                    <a:pt x="57039" y="19516"/>
                    <a:pt x="57518" y="19370"/>
                  </a:cubicBezTo>
                  <a:cubicBezTo>
                    <a:pt x="58498" y="19069"/>
                    <a:pt x="59453" y="18698"/>
                    <a:pt x="60382" y="18260"/>
                  </a:cubicBezTo>
                  <a:cubicBezTo>
                    <a:pt x="61203" y="17873"/>
                    <a:pt x="62007" y="17427"/>
                    <a:pt x="62719" y="16862"/>
                  </a:cubicBezTo>
                  <a:cubicBezTo>
                    <a:pt x="63511" y="16236"/>
                    <a:pt x="64192" y="15466"/>
                    <a:pt x="64577" y="14525"/>
                  </a:cubicBezTo>
                  <a:cubicBezTo>
                    <a:pt x="64637" y="14376"/>
                    <a:pt x="64560" y="14212"/>
                    <a:pt x="64384" y="14210"/>
                  </a:cubicBezTo>
                  <a:cubicBezTo>
                    <a:pt x="64315" y="14209"/>
                    <a:pt x="64246" y="14209"/>
                    <a:pt x="64176" y="14209"/>
                  </a:cubicBezTo>
                  <a:cubicBezTo>
                    <a:pt x="62833" y="14209"/>
                    <a:pt x="61488" y="14317"/>
                    <a:pt x="60153" y="14441"/>
                  </a:cubicBezTo>
                  <a:cubicBezTo>
                    <a:pt x="58748" y="14571"/>
                    <a:pt x="57326" y="14720"/>
                    <a:pt x="55906" y="14775"/>
                  </a:cubicBezTo>
                  <a:cubicBezTo>
                    <a:pt x="55567" y="14788"/>
                    <a:pt x="55230" y="14795"/>
                    <a:pt x="54894" y="14795"/>
                  </a:cubicBezTo>
                  <a:cubicBezTo>
                    <a:pt x="53823" y="14795"/>
                    <a:pt x="52765" y="14723"/>
                    <a:pt x="51711" y="14534"/>
                  </a:cubicBezTo>
                  <a:cubicBezTo>
                    <a:pt x="50941" y="14395"/>
                    <a:pt x="50180" y="14217"/>
                    <a:pt x="49400" y="14140"/>
                  </a:cubicBezTo>
                  <a:cubicBezTo>
                    <a:pt x="49116" y="14111"/>
                    <a:pt x="48830" y="14097"/>
                    <a:pt x="48544" y="14097"/>
                  </a:cubicBezTo>
                  <a:cubicBezTo>
                    <a:pt x="48200" y="14097"/>
                    <a:pt x="47855" y="14118"/>
                    <a:pt x="47513" y="14161"/>
                  </a:cubicBezTo>
                  <a:cubicBezTo>
                    <a:pt x="46245" y="14313"/>
                    <a:pt x="45022" y="14734"/>
                    <a:pt x="43932" y="15396"/>
                  </a:cubicBezTo>
                  <a:cubicBezTo>
                    <a:pt x="43802" y="15478"/>
                    <a:pt x="43672" y="15560"/>
                    <a:pt x="43547" y="15646"/>
                  </a:cubicBezTo>
                  <a:cubicBezTo>
                    <a:pt x="43971" y="14871"/>
                    <a:pt x="44587" y="14212"/>
                    <a:pt x="45018" y="13439"/>
                  </a:cubicBezTo>
                  <a:cubicBezTo>
                    <a:pt x="45528" y="12518"/>
                    <a:pt x="45754" y="11478"/>
                    <a:pt x="45826" y="10436"/>
                  </a:cubicBezTo>
                  <a:cubicBezTo>
                    <a:pt x="45971" y="8352"/>
                    <a:pt x="45468" y="6287"/>
                    <a:pt x="45535" y="4200"/>
                  </a:cubicBezTo>
                  <a:cubicBezTo>
                    <a:pt x="45547" y="3791"/>
                    <a:pt x="45631" y="3351"/>
                    <a:pt x="45501" y="2949"/>
                  </a:cubicBezTo>
                  <a:cubicBezTo>
                    <a:pt x="45398" y="2627"/>
                    <a:pt x="45145" y="2413"/>
                    <a:pt x="44842" y="2413"/>
                  </a:cubicBezTo>
                  <a:cubicBezTo>
                    <a:pt x="44764" y="2413"/>
                    <a:pt x="44682" y="2427"/>
                    <a:pt x="44599" y="2458"/>
                  </a:cubicBezTo>
                  <a:cubicBezTo>
                    <a:pt x="44197" y="2609"/>
                    <a:pt x="43992" y="2985"/>
                    <a:pt x="43706" y="3259"/>
                  </a:cubicBezTo>
                  <a:cubicBezTo>
                    <a:pt x="43420" y="3531"/>
                    <a:pt x="43020" y="3772"/>
                    <a:pt x="42637" y="3962"/>
                  </a:cubicBezTo>
                  <a:cubicBezTo>
                    <a:pt x="42255" y="4152"/>
                    <a:pt x="41807" y="4335"/>
                    <a:pt x="41396" y="4530"/>
                  </a:cubicBezTo>
                  <a:cubicBezTo>
                    <a:pt x="40979" y="4725"/>
                    <a:pt x="40575" y="4939"/>
                    <a:pt x="40183" y="5175"/>
                  </a:cubicBezTo>
                  <a:cubicBezTo>
                    <a:pt x="39386" y="5656"/>
                    <a:pt x="38640" y="6224"/>
                    <a:pt x="37990" y="6893"/>
                  </a:cubicBezTo>
                  <a:cubicBezTo>
                    <a:pt x="36633" y="8282"/>
                    <a:pt x="35713" y="10142"/>
                    <a:pt x="35692" y="12104"/>
                  </a:cubicBezTo>
                  <a:cubicBezTo>
                    <a:pt x="35689" y="12251"/>
                    <a:pt x="35694" y="12397"/>
                    <a:pt x="35704" y="12544"/>
                  </a:cubicBezTo>
                  <a:cubicBezTo>
                    <a:pt x="35545" y="12496"/>
                    <a:pt x="35415" y="12373"/>
                    <a:pt x="35328" y="12236"/>
                  </a:cubicBezTo>
                  <a:cubicBezTo>
                    <a:pt x="35189" y="12015"/>
                    <a:pt x="35160" y="11757"/>
                    <a:pt x="35165" y="11504"/>
                  </a:cubicBezTo>
                  <a:cubicBezTo>
                    <a:pt x="35172" y="11252"/>
                    <a:pt x="35215" y="10965"/>
                    <a:pt x="35249" y="10698"/>
                  </a:cubicBezTo>
                  <a:cubicBezTo>
                    <a:pt x="35283" y="10431"/>
                    <a:pt x="35299" y="10202"/>
                    <a:pt x="35316" y="9952"/>
                  </a:cubicBezTo>
                  <a:cubicBezTo>
                    <a:pt x="35372" y="8968"/>
                    <a:pt x="35314" y="7979"/>
                    <a:pt x="35143" y="7006"/>
                  </a:cubicBezTo>
                  <a:cubicBezTo>
                    <a:pt x="34811" y="5095"/>
                    <a:pt x="34024" y="3254"/>
                    <a:pt x="32784" y="1757"/>
                  </a:cubicBezTo>
                  <a:cubicBezTo>
                    <a:pt x="32481" y="1391"/>
                    <a:pt x="32151" y="1047"/>
                    <a:pt x="31795" y="732"/>
                  </a:cubicBezTo>
                  <a:cubicBezTo>
                    <a:pt x="31615" y="576"/>
                    <a:pt x="31432" y="422"/>
                    <a:pt x="31239" y="280"/>
                  </a:cubicBezTo>
                  <a:cubicBezTo>
                    <a:pt x="31060" y="147"/>
                    <a:pt x="30822" y="0"/>
                    <a:pt x="30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38"/>
            <p:cNvSpPr/>
            <p:nvPr/>
          </p:nvSpPr>
          <p:spPr>
            <a:xfrm>
              <a:off x="2300075" y="2326650"/>
              <a:ext cx="104700" cy="80175"/>
            </a:xfrm>
            <a:custGeom>
              <a:avLst/>
              <a:gdLst/>
              <a:ahLst/>
              <a:cxnLst/>
              <a:rect l="l" t="t" r="r" b="b"/>
              <a:pathLst>
                <a:path w="4188" h="3207" extrusionOk="0">
                  <a:moveTo>
                    <a:pt x="232" y="0"/>
                  </a:moveTo>
                  <a:cubicBezTo>
                    <a:pt x="192" y="0"/>
                    <a:pt x="152" y="10"/>
                    <a:pt x="121" y="30"/>
                  </a:cubicBezTo>
                  <a:cubicBezTo>
                    <a:pt x="29" y="83"/>
                    <a:pt x="0" y="215"/>
                    <a:pt x="51" y="321"/>
                  </a:cubicBezTo>
                  <a:cubicBezTo>
                    <a:pt x="614" y="1488"/>
                    <a:pt x="1639" y="2427"/>
                    <a:pt x="2840" y="2906"/>
                  </a:cubicBezTo>
                  <a:cubicBezTo>
                    <a:pt x="3184" y="3040"/>
                    <a:pt x="3541" y="3142"/>
                    <a:pt x="3904" y="3202"/>
                  </a:cubicBezTo>
                  <a:cubicBezTo>
                    <a:pt x="3920" y="3205"/>
                    <a:pt x="3935" y="3206"/>
                    <a:pt x="3950" y="3206"/>
                  </a:cubicBezTo>
                  <a:cubicBezTo>
                    <a:pt x="4049" y="3206"/>
                    <a:pt x="4136" y="3148"/>
                    <a:pt x="4161" y="3048"/>
                  </a:cubicBezTo>
                  <a:cubicBezTo>
                    <a:pt x="4188" y="2930"/>
                    <a:pt x="4118" y="2812"/>
                    <a:pt x="4005" y="2790"/>
                  </a:cubicBezTo>
                  <a:cubicBezTo>
                    <a:pt x="2802" y="2588"/>
                    <a:pt x="1719" y="1948"/>
                    <a:pt x="965" y="992"/>
                  </a:cubicBezTo>
                  <a:cubicBezTo>
                    <a:pt x="749" y="716"/>
                    <a:pt x="563" y="415"/>
                    <a:pt x="412" y="99"/>
                  </a:cubicBezTo>
                  <a:cubicBezTo>
                    <a:pt x="379" y="33"/>
                    <a:pt x="305" y="0"/>
                    <a:pt x="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38"/>
            <p:cNvSpPr/>
            <p:nvPr/>
          </p:nvSpPr>
          <p:spPr>
            <a:xfrm>
              <a:off x="2251400" y="2491850"/>
              <a:ext cx="112175" cy="31325"/>
            </a:xfrm>
            <a:custGeom>
              <a:avLst/>
              <a:gdLst/>
              <a:ahLst/>
              <a:cxnLst/>
              <a:rect l="l" t="t" r="r" b="b"/>
              <a:pathLst>
                <a:path w="4487" h="1253" extrusionOk="0">
                  <a:moveTo>
                    <a:pt x="4191" y="0"/>
                  </a:moveTo>
                  <a:cubicBezTo>
                    <a:pt x="4156" y="0"/>
                    <a:pt x="4118" y="12"/>
                    <a:pt x="4080" y="38"/>
                  </a:cubicBezTo>
                  <a:cubicBezTo>
                    <a:pt x="3183" y="652"/>
                    <a:pt x="2102" y="829"/>
                    <a:pt x="1034" y="829"/>
                  </a:cubicBezTo>
                  <a:cubicBezTo>
                    <a:pt x="758" y="829"/>
                    <a:pt x="483" y="818"/>
                    <a:pt x="212" y="798"/>
                  </a:cubicBezTo>
                  <a:cubicBezTo>
                    <a:pt x="208" y="798"/>
                    <a:pt x="203" y="798"/>
                    <a:pt x="199" y="798"/>
                  </a:cubicBezTo>
                  <a:cubicBezTo>
                    <a:pt x="89" y="798"/>
                    <a:pt x="0" y="915"/>
                    <a:pt x="5" y="1017"/>
                  </a:cubicBezTo>
                  <a:cubicBezTo>
                    <a:pt x="12" y="1123"/>
                    <a:pt x="109" y="1212"/>
                    <a:pt x="222" y="1222"/>
                  </a:cubicBezTo>
                  <a:cubicBezTo>
                    <a:pt x="491" y="1241"/>
                    <a:pt x="765" y="1252"/>
                    <a:pt x="1040" y="1252"/>
                  </a:cubicBezTo>
                  <a:cubicBezTo>
                    <a:pt x="2184" y="1252"/>
                    <a:pt x="3346" y="1055"/>
                    <a:pt x="4299" y="401"/>
                  </a:cubicBezTo>
                  <a:cubicBezTo>
                    <a:pt x="4487" y="273"/>
                    <a:pt x="4367" y="0"/>
                    <a:pt x="4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38"/>
            <p:cNvSpPr/>
            <p:nvPr/>
          </p:nvSpPr>
          <p:spPr>
            <a:xfrm>
              <a:off x="3025300" y="2687150"/>
              <a:ext cx="190675" cy="73350"/>
            </a:xfrm>
            <a:custGeom>
              <a:avLst/>
              <a:gdLst/>
              <a:ahLst/>
              <a:cxnLst/>
              <a:rect l="l" t="t" r="r" b="b"/>
              <a:pathLst>
                <a:path w="7627" h="2934" extrusionOk="0">
                  <a:moveTo>
                    <a:pt x="323" y="1"/>
                  </a:moveTo>
                  <a:cubicBezTo>
                    <a:pt x="128" y="1"/>
                    <a:pt x="1" y="292"/>
                    <a:pt x="213" y="397"/>
                  </a:cubicBezTo>
                  <a:cubicBezTo>
                    <a:pt x="1987" y="1258"/>
                    <a:pt x="3780" y="2132"/>
                    <a:pt x="5698" y="2623"/>
                  </a:cubicBezTo>
                  <a:cubicBezTo>
                    <a:pt x="6237" y="2760"/>
                    <a:pt x="6786" y="2863"/>
                    <a:pt x="7342" y="2931"/>
                  </a:cubicBezTo>
                  <a:cubicBezTo>
                    <a:pt x="7356" y="2933"/>
                    <a:pt x="7369" y="2934"/>
                    <a:pt x="7383" y="2934"/>
                  </a:cubicBezTo>
                  <a:cubicBezTo>
                    <a:pt x="7481" y="2934"/>
                    <a:pt x="7570" y="2880"/>
                    <a:pt x="7597" y="2774"/>
                  </a:cubicBezTo>
                  <a:cubicBezTo>
                    <a:pt x="7626" y="2654"/>
                    <a:pt x="7554" y="2534"/>
                    <a:pt x="7441" y="2519"/>
                  </a:cubicBezTo>
                  <a:cubicBezTo>
                    <a:pt x="5503" y="2288"/>
                    <a:pt x="3677" y="1566"/>
                    <a:pt x="1920" y="745"/>
                  </a:cubicBezTo>
                  <a:cubicBezTo>
                    <a:pt x="1414" y="510"/>
                    <a:pt x="919" y="267"/>
                    <a:pt x="418" y="23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38"/>
            <p:cNvSpPr/>
            <p:nvPr/>
          </p:nvSpPr>
          <p:spPr>
            <a:xfrm>
              <a:off x="2971800" y="2541075"/>
              <a:ext cx="217875" cy="47550"/>
            </a:xfrm>
            <a:custGeom>
              <a:avLst/>
              <a:gdLst/>
              <a:ahLst/>
              <a:cxnLst/>
              <a:rect l="l" t="t" r="r" b="b"/>
              <a:pathLst>
                <a:path w="8715" h="1902" extrusionOk="0">
                  <a:moveTo>
                    <a:pt x="314" y="0"/>
                  </a:moveTo>
                  <a:cubicBezTo>
                    <a:pt x="147" y="0"/>
                    <a:pt x="0" y="217"/>
                    <a:pt x="159" y="362"/>
                  </a:cubicBezTo>
                  <a:cubicBezTo>
                    <a:pt x="1013" y="1140"/>
                    <a:pt x="2221" y="1402"/>
                    <a:pt x="3321" y="1623"/>
                  </a:cubicBezTo>
                  <a:cubicBezTo>
                    <a:pt x="4147" y="1792"/>
                    <a:pt x="4990" y="1902"/>
                    <a:pt x="5832" y="1902"/>
                  </a:cubicBezTo>
                  <a:cubicBezTo>
                    <a:pt x="6109" y="1902"/>
                    <a:pt x="6385" y="1890"/>
                    <a:pt x="6661" y="1864"/>
                  </a:cubicBezTo>
                  <a:cubicBezTo>
                    <a:pt x="7285" y="1811"/>
                    <a:pt x="7896" y="1679"/>
                    <a:pt x="8486" y="1474"/>
                  </a:cubicBezTo>
                  <a:cubicBezTo>
                    <a:pt x="8715" y="1392"/>
                    <a:pt x="8641" y="1054"/>
                    <a:pt x="8437" y="1054"/>
                  </a:cubicBezTo>
                  <a:cubicBezTo>
                    <a:pt x="8414" y="1054"/>
                    <a:pt x="8389" y="1058"/>
                    <a:pt x="8363" y="1067"/>
                  </a:cubicBezTo>
                  <a:cubicBezTo>
                    <a:pt x="7546" y="1358"/>
                    <a:pt x="6689" y="1476"/>
                    <a:pt x="5828" y="1476"/>
                  </a:cubicBezTo>
                  <a:cubicBezTo>
                    <a:pt x="5626" y="1476"/>
                    <a:pt x="5424" y="1470"/>
                    <a:pt x="5222" y="1457"/>
                  </a:cubicBezTo>
                  <a:cubicBezTo>
                    <a:pt x="4158" y="1395"/>
                    <a:pt x="3095" y="1185"/>
                    <a:pt x="2074" y="887"/>
                  </a:cubicBezTo>
                  <a:cubicBezTo>
                    <a:pt x="1487" y="711"/>
                    <a:pt x="909" y="475"/>
                    <a:pt x="452" y="57"/>
                  </a:cubicBezTo>
                  <a:cubicBezTo>
                    <a:pt x="409" y="17"/>
                    <a:pt x="361" y="0"/>
                    <a:pt x="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38"/>
            <p:cNvSpPr/>
            <p:nvPr/>
          </p:nvSpPr>
          <p:spPr>
            <a:xfrm>
              <a:off x="2256075" y="2824400"/>
              <a:ext cx="82275" cy="62325"/>
            </a:xfrm>
            <a:custGeom>
              <a:avLst/>
              <a:gdLst/>
              <a:ahLst/>
              <a:cxnLst/>
              <a:rect l="l" t="t" r="r" b="b"/>
              <a:pathLst>
                <a:path w="3291" h="2493" extrusionOk="0">
                  <a:moveTo>
                    <a:pt x="2979" y="0"/>
                  </a:moveTo>
                  <a:cubicBezTo>
                    <a:pt x="2930" y="0"/>
                    <a:pt x="2880" y="19"/>
                    <a:pt x="2836" y="64"/>
                  </a:cubicBezTo>
                  <a:cubicBezTo>
                    <a:pt x="2061" y="866"/>
                    <a:pt x="1173" y="1551"/>
                    <a:pt x="201" y="2098"/>
                  </a:cubicBezTo>
                  <a:cubicBezTo>
                    <a:pt x="0" y="2214"/>
                    <a:pt x="130" y="2492"/>
                    <a:pt x="320" y="2492"/>
                  </a:cubicBezTo>
                  <a:cubicBezTo>
                    <a:pt x="353" y="2492"/>
                    <a:pt x="389" y="2484"/>
                    <a:pt x="425" y="2464"/>
                  </a:cubicBezTo>
                  <a:cubicBezTo>
                    <a:pt x="1426" y="1896"/>
                    <a:pt x="2343" y="1188"/>
                    <a:pt x="3144" y="360"/>
                  </a:cubicBezTo>
                  <a:cubicBezTo>
                    <a:pt x="3290" y="210"/>
                    <a:pt x="3142" y="0"/>
                    <a:pt x="2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38"/>
            <p:cNvSpPr/>
            <p:nvPr/>
          </p:nvSpPr>
          <p:spPr>
            <a:xfrm>
              <a:off x="2356350" y="2683575"/>
              <a:ext cx="99825" cy="118275"/>
            </a:xfrm>
            <a:custGeom>
              <a:avLst/>
              <a:gdLst/>
              <a:ahLst/>
              <a:cxnLst/>
              <a:rect l="l" t="t" r="r" b="b"/>
              <a:pathLst>
                <a:path w="3993" h="4731" extrusionOk="0">
                  <a:moveTo>
                    <a:pt x="3745" y="0"/>
                  </a:moveTo>
                  <a:cubicBezTo>
                    <a:pt x="3670" y="0"/>
                    <a:pt x="3601" y="44"/>
                    <a:pt x="3554" y="111"/>
                  </a:cubicBezTo>
                  <a:cubicBezTo>
                    <a:pt x="2746" y="1276"/>
                    <a:pt x="1874" y="2395"/>
                    <a:pt x="948" y="3468"/>
                  </a:cubicBezTo>
                  <a:cubicBezTo>
                    <a:pt x="683" y="3772"/>
                    <a:pt x="413" y="4073"/>
                    <a:pt x="142" y="4369"/>
                  </a:cubicBezTo>
                  <a:cubicBezTo>
                    <a:pt x="0" y="4523"/>
                    <a:pt x="146" y="4730"/>
                    <a:pt x="304" y="4730"/>
                  </a:cubicBezTo>
                  <a:cubicBezTo>
                    <a:pt x="353" y="4730"/>
                    <a:pt x="404" y="4710"/>
                    <a:pt x="447" y="4662"/>
                  </a:cubicBezTo>
                  <a:cubicBezTo>
                    <a:pt x="1424" y="3601"/>
                    <a:pt x="2344" y="2487"/>
                    <a:pt x="3203" y="1327"/>
                  </a:cubicBezTo>
                  <a:cubicBezTo>
                    <a:pt x="3446" y="992"/>
                    <a:pt x="3689" y="655"/>
                    <a:pt x="3925" y="316"/>
                  </a:cubicBezTo>
                  <a:cubicBezTo>
                    <a:pt x="3992" y="222"/>
                    <a:pt x="3937" y="77"/>
                    <a:pt x="3843" y="27"/>
                  </a:cubicBezTo>
                  <a:cubicBezTo>
                    <a:pt x="3810" y="9"/>
                    <a:pt x="3777" y="0"/>
                    <a:pt x="3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38"/>
            <p:cNvSpPr/>
            <p:nvPr/>
          </p:nvSpPr>
          <p:spPr>
            <a:xfrm>
              <a:off x="2351175" y="2762150"/>
              <a:ext cx="84125" cy="96275"/>
            </a:xfrm>
            <a:custGeom>
              <a:avLst/>
              <a:gdLst/>
              <a:ahLst/>
              <a:cxnLst/>
              <a:rect l="l" t="t" r="r" b="b"/>
              <a:pathLst>
                <a:path w="3365" h="3851" extrusionOk="0">
                  <a:moveTo>
                    <a:pt x="3116" y="0"/>
                  </a:moveTo>
                  <a:cubicBezTo>
                    <a:pt x="3041" y="0"/>
                    <a:pt x="2971" y="44"/>
                    <a:pt x="2926" y="109"/>
                  </a:cubicBezTo>
                  <a:cubicBezTo>
                    <a:pt x="2086" y="1305"/>
                    <a:pt x="1157" y="2436"/>
                    <a:pt x="146" y="3490"/>
                  </a:cubicBezTo>
                  <a:cubicBezTo>
                    <a:pt x="0" y="3644"/>
                    <a:pt x="148" y="3851"/>
                    <a:pt x="308" y="3851"/>
                  </a:cubicBezTo>
                  <a:cubicBezTo>
                    <a:pt x="357" y="3851"/>
                    <a:pt x="406" y="3832"/>
                    <a:pt x="450" y="3786"/>
                  </a:cubicBezTo>
                  <a:cubicBezTo>
                    <a:pt x="1484" y="2703"/>
                    <a:pt x="2438" y="1543"/>
                    <a:pt x="3299" y="316"/>
                  </a:cubicBezTo>
                  <a:cubicBezTo>
                    <a:pt x="3364" y="224"/>
                    <a:pt x="3306" y="80"/>
                    <a:pt x="3215" y="27"/>
                  </a:cubicBezTo>
                  <a:cubicBezTo>
                    <a:pt x="3182" y="9"/>
                    <a:pt x="3148" y="0"/>
                    <a:pt x="3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38"/>
            <p:cNvSpPr/>
            <p:nvPr/>
          </p:nvSpPr>
          <p:spPr>
            <a:xfrm>
              <a:off x="2453200" y="2970325"/>
              <a:ext cx="18600" cy="83900"/>
            </a:xfrm>
            <a:custGeom>
              <a:avLst/>
              <a:gdLst/>
              <a:ahLst/>
              <a:cxnLst/>
              <a:rect l="l" t="t" r="r" b="b"/>
              <a:pathLst>
                <a:path w="744" h="3356" extrusionOk="0">
                  <a:moveTo>
                    <a:pt x="518" y="1"/>
                  </a:moveTo>
                  <a:cubicBezTo>
                    <a:pt x="418" y="1"/>
                    <a:pt x="328" y="67"/>
                    <a:pt x="318" y="164"/>
                  </a:cubicBezTo>
                  <a:lnTo>
                    <a:pt x="12" y="3093"/>
                  </a:lnTo>
                  <a:cubicBezTo>
                    <a:pt x="0" y="3209"/>
                    <a:pt x="46" y="3320"/>
                    <a:pt x="169" y="3349"/>
                  </a:cubicBezTo>
                  <a:cubicBezTo>
                    <a:pt x="188" y="3353"/>
                    <a:pt x="208" y="3356"/>
                    <a:pt x="227" y="3356"/>
                  </a:cubicBezTo>
                  <a:cubicBezTo>
                    <a:pt x="327" y="3356"/>
                    <a:pt x="414" y="3289"/>
                    <a:pt x="424" y="3192"/>
                  </a:cubicBezTo>
                  <a:lnTo>
                    <a:pt x="732" y="266"/>
                  </a:lnTo>
                  <a:cubicBezTo>
                    <a:pt x="744" y="152"/>
                    <a:pt x="696" y="37"/>
                    <a:pt x="576" y="8"/>
                  </a:cubicBezTo>
                  <a:cubicBezTo>
                    <a:pt x="556" y="3"/>
                    <a:pt x="537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38"/>
            <p:cNvSpPr/>
            <p:nvPr/>
          </p:nvSpPr>
          <p:spPr>
            <a:xfrm>
              <a:off x="2475025" y="2774625"/>
              <a:ext cx="82600" cy="169125"/>
            </a:xfrm>
            <a:custGeom>
              <a:avLst/>
              <a:gdLst/>
              <a:ahLst/>
              <a:cxnLst/>
              <a:rect l="l" t="t" r="r" b="b"/>
              <a:pathLst>
                <a:path w="3304" h="6765" extrusionOk="0">
                  <a:moveTo>
                    <a:pt x="3011" y="1"/>
                  </a:moveTo>
                  <a:cubicBezTo>
                    <a:pt x="2945" y="1"/>
                    <a:pt x="2878" y="30"/>
                    <a:pt x="2834" y="101"/>
                  </a:cubicBezTo>
                  <a:cubicBezTo>
                    <a:pt x="1871" y="1653"/>
                    <a:pt x="1086" y="3311"/>
                    <a:pt x="492" y="5039"/>
                  </a:cubicBezTo>
                  <a:cubicBezTo>
                    <a:pt x="328" y="5526"/>
                    <a:pt x="177" y="6017"/>
                    <a:pt x="42" y="6512"/>
                  </a:cubicBezTo>
                  <a:cubicBezTo>
                    <a:pt x="1" y="6666"/>
                    <a:pt x="128" y="6764"/>
                    <a:pt x="253" y="6764"/>
                  </a:cubicBezTo>
                  <a:cubicBezTo>
                    <a:pt x="340" y="6764"/>
                    <a:pt x="425" y="6718"/>
                    <a:pt x="453" y="6611"/>
                  </a:cubicBezTo>
                  <a:cubicBezTo>
                    <a:pt x="925" y="4883"/>
                    <a:pt x="1589" y="3215"/>
                    <a:pt x="2437" y="1639"/>
                  </a:cubicBezTo>
                  <a:cubicBezTo>
                    <a:pt x="2677" y="1186"/>
                    <a:pt x="2935" y="741"/>
                    <a:pt x="3202" y="308"/>
                  </a:cubicBezTo>
                  <a:cubicBezTo>
                    <a:pt x="3303" y="147"/>
                    <a:pt x="3158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38"/>
            <p:cNvSpPr/>
            <p:nvPr/>
          </p:nvSpPr>
          <p:spPr>
            <a:xfrm>
              <a:off x="2515100" y="2909725"/>
              <a:ext cx="24875" cy="41700"/>
            </a:xfrm>
            <a:custGeom>
              <a:avLst/>
              <a:gdLst/>
              <a:ahLst/>
              <a:cxnLst/>
              <a:rect l="l" t="t" r="r" b="b"/>
              <a:pathLst>
                <a:path w="995" h="1668" extrusionOk="0">
                  <a:moveTo>
                    <a:pt x="785" y="1"/>
                  </a:moveTo>
                  <a:cubicBezTo>
                    <a:pt x="780" y="1"/>
                    <a:pt x="776" y="1"/>
                    <a:pt x="771" y="1"/>
                  </a:cubicBezTo>
                  <a:cubicBezTo>
                    <a:pt x="665" y="8"/>
                    <a:pt x="574" y="100"/>
                    <a:pt x="562" y="220"/>
                  </a:cubicBezTo>
                  <a:cubicBezTo>
                    <a:pt x="562" y="261"/>
                    <a:pt x="557" y="304"/>
                    <a:pt x="547" y="345"/>
                  </a:cubicBezTo>
                  <a:cubicBezTo>
                    <a:pt x="540" y="398"/>
                    <a:pt x="528" y="451"/>
                    <a:pt x="513" y="502"/>
                  </a:cubicBezTo>
                  <a:cubicBezTo>
                    <a:pt x="501" y="555"/>
                    <a:pt x="487" y="608"/>
                    <a:pt x="470" y="658"/>
                  </a:cubicBezTo>
                  <a:cubicBezTo>
                    <a:pt x="456" y="704"/>
                    <a:pt x="441" y="747"/>
                    <a:pt x="422" y="788"/>
                  </a:cubicBezTo>
                  <a:cubicBezTo>
                    <a:pt x="340" y="981"/>
                    <a:pt x="225" y="1156"/>
                    <a:pt x="85" y="1313"/>
                  </a:cubicBezTo>
                  <a:cubicBezTo>
                    <a:pt x="8" y="1392"/>
                    <a:pt x="1" y="1534"/>
                    <a:pt x="90" y="1609"/>
                  </a:cubicBezTo>
                  <a:cubicBezTo>
                    <a:pt x="136" y="1647"/>
                    <a:pt x="190" y="1668"/>
                    <a:pt x="244" y="1668"/>
                  </a:cubicBezTo>
                  <a:cubicBezTo>
                    <a:pt x="297" y="1668"/>
                    <a:pt x="349" y="1647"/>
                    <a:pt x="388" y="1604"/>
                  </a:cubicBezTo>
                  <a:cubicBezTo>
                    <a:pt x="740" y="1219"/>
                    <a:pt x="951" y="726"/>
                    <a:pt x="988" y="206"/>
                  </a:cubicBezTo>
                  <a:cubicBezTo>
                    <a:pt x="994" y="98"/>
                    <a:pt x="885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38"/>
            <p:cNvSpPr/>
            <p:nvPr/>
          </p:nvSpPr>
          <p:spPr>
            <a:xfrm>
              <a:off x="2548250" y="2782075"/>
              <a:ext cx="41250" cy="91825"/>
            </a:xfrm>
            <a:custGeom>
              <a:avLst/>
              <a:gdLst/>
              <a:ahLst/>
              <a:cxnLst/>
              <a:rect l="l" t="t" r="r" b="b"/>
              <a:pathLst>
                <a:path w="1650" h="3673" extrusionOk="0">
                  <a:moveTo>
                    <a:pt x="1402" y="1"/>
                  </a:moveTo>
                  <a:cubicBezTo>
                    <a:pt x="1307" y="1"/>
                    <a:pt x="1232" y="72"/>
                    <a:pt x="1197" y="164"/>
                  </a:cubicBezTo>
                  <a:cubicBezTo>
                    <a:pt x="812" y="1247"/>
                    <a:pt x="427" y="2330"/>
                    <a:pt x="39" y="3413"/>
                  </a:cubicBezTo>
                  <a:cubicBezTo>
                    <a:pt x="1" y="3521"/>
                    <a:pt x="95" y="3644"/>
                    <a:pt x="196" y="3668"/>
                  </a:cubicBezTo>
                  <a:cubicBezTo>
                    <a:pt x="209" y="3671"/>
                    <a:pt x="222" y="3673"/>
                    <a:pt x="236" y="3673"/>
                  </a:cubicBezTo>
                  <a:cubicBezTo>
                    <a:pt x="326" y="3673"/>
                    <a:pt x="417" y="3606"/>
                    <a:pt x="451" y="3512"/>
                  </a:cubicBezTo>
                  <a:cubicBezTo>
                    <a:pt x="838" y="2429"/>
                    <a:pt x="1226" y="1346"/>
                    <a:pt x="1611" y="263"/>
                  </a:cubicBezTo>
                  <a:cubicBezTo>
                    <a:pt x="1650" y="154"/>
                    <a:pt x="1556" y="31"/>
                    <a:pt x="1455" y="7"/>
                  </a:cubicBezTo>
                  <a:cubicBezTo>
                    <a:pt x="1437" y="3"/>
                    <a:pt x="1419" y="1"/>
                    <a:pt x="1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38"/>
            <p:cNvSpPr/>
            <p:nvPr/>
          </p:nvSpPr>
          <p:spPr>
            <a:xfrm>
              <a:off x="2707975" y="3067200"/>
              <a:ext cx="28050" cy="73700"/>
            </a:xfrm>
            <a:custGeom>
              <a:avLst/>
              <a:gdLst/>
              <a:ahLst/>
              <a:cxnLst/>
              <a:rect l="l" t="t" r="r" b="b"/>
              <a:pathLst>
                <a:path w="1122" h="2948" extrusionOk="0">
                  <a:moveTo>
                    <a:pt x="264" y="1"/>
                  </a:moveTo>
                  <a:cubicBezTo>
                    <a:pt x="137" y="1"/>
                    <a:pt x="0" y="110"/>
                    <a:pt x="40" y="273"/>
                  </a:cubicBezTo>
                  <a:lnTo>
                    <a:pt x="676" y="2800"/>
                  </a:lnTo>
                  <a:cubicBezTo>
                    <a:pt x="701" y="2903"/>
                    <a:pt x="779" y="2948"/>
                    <a:pt x="860" y="2948"/>
                  </a:cubicBezTo>
                  <a:cubicBezTo>
                    <a:pt x="987" y="2948"/>
                    <a:pt x="1122" y="2840"/>
                    <a:pt x="1082" y="2679"/>
                  </a:cubicBezTo>
                  <a:lnTo>
                    <a:pt x="447" y="147"/>
                  </a:lnTo>
                  <a:cubicBezTo>
                    <a:pt x="421" y="45"/>
                    <a:pt x="344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38"/>
            <p:cNvSpPr/>
            <p:nvPr/>
          </p:nvSpPr>
          <p:spPr>
            <a:xfrm>
              <a:off x="2698800" y="2826300"/>
              <a:ext cx="19100" cy="189400"/>
            </a:xfrm>
            <a:custGeom>
              <a:avLst/>
              <a:gdLst/>
              <a:ahLst/>
              <a:cxnLst/>
              <a:rect l="l" t="t" r="r" b="b"/>
              <a:pathLst>
                <a:path w="764" h="7576" extrusionOk="0">
                  <a:moveTo>
                    <a:pt x="533" y="0"/>
                  </a:moveTo>
                  <a:cubicBezTo>
                    <a:pt x="434" y="0"/>
                    <a:pt x="347" y="67"/>
                    <a:pt x="335" y="164"/>
                  </a:cubicBezTo>
                  <a:cubicBezTo>
                    <a:pt x="87" y="2031"/>
                    <a:pt x="0" y="3918"/>
                    <a:pt x="78" y="5800"/>
                  </a:cubicBezTo>
                  <a:cubicBezTo>
                    <a:pt x="102" y="6327"/>
                    <a:pt x="133" y="6854"/>
                    <a:pt x="181" y="7377"/>
                  </a:cubicBezTo>
                  <a:cubicBezTo>
                    <a:pt x="193" y="7510"/>
                    <a:pt x="301" y="7576"/>
                    <a:pt x="406" y="7576"/>
                  </a:cubicBezTo>
                  <a:cubicBezTo>
                    <a:pt x="515" y="7576"/>
                    <a:pt x="619" y="7505"/>
                    <a:pt x="607" y="7365"/>
                  </a:cubicBezTo>
                  <a:cubicBezTo>
                    <a:pt x="441" y="5521"/>
                    <a:pt x="431" y="3663"/>
                    <a:pt x="583" y="1817"/>
                  </a:cubicBezTo>
                  <a:cubicBezTo>
                    <a:pt x="624" y="1297"/>
                    <a:pt x="677" y="780"/>
                    <a:pt x="747" y="262"/>
                  </a:cubicBezTo>
                  <a:cubicBezTo>
                    <a:pt x="763" y="149"/>
                    <a:pt x="710" y="36"/>
                    <a:pt x="590" y="7"/>
                  </a:cubicBezTo>
                  <a:cubicBezTo>
                    <a:pt x="571" y="2"/>
                    <a:pt x="552" y="0"/>
                    <a:pt x="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38"/>
            <p:cNvSpPr/>
            <p:nvPr/>
          </p:nvSpPr>
          <p:spPr>
            <a:xfrm>
              <a:off x="2804450" y="3101525"/>
              <a:ext cx="15675" cy="56800"/>
            </a:xfrm>
            <a:custGeom>
              <a:avLst/>
              <a:gdLst/>
              <a:ahLst/>
              <a:cxnLst/>
              <a:rect l="l" t="t" r="r" b="b"/>
              <a:pathLst>
                <a:path w="627" h="2272" extrusionOk="0">
                  <a:moveTo>
                    <a:pt x="373" y="1"/>
                  </a:moveTo>
                  <a:cubicBezTo>
                    <a:pt x="287" y="1"/>
                    <a:pt x="205" y="49"/>
                    <a:pt x="184" y="158"/>
                  </a:cubicBezTo>
                  <a:cubicBezTo>
                    <a:pt x="51" y="789"/>
                    <a:pt x="1" y="1431"/>
                    <a:pt x="27" y="2074"/>
                  </a:cubicBezTo>
                  <a:cubicBezTo>
                    <a:pt x="33" y="2207"/>
                    <a:pt x="137" y="2272"/>
                    <a:pt x="240" y="2272"/>
                  </a:cubicBezTo>
                  <a:cubicBezTo>
                    <a:pt x="349" y="2272"/>
                    <a:pt x="457" y="2200"/>
                    <a:pt x="451" y="2060"/>
                  </a:cubicBezTo>
                  <a:cubicBezTo>
                    <a:pt x="422" y="1455"/>
                    <a:pt x="472" y="851"/>
                    <a:pt x="595" y="259"/>
                  </a:cubicBezTo>
                  <a:cubicBezTo>
                    <a:pt x="626" y="100"/>
                    <a:pt x="496" y="1"/>
                    <a:pt x="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38"/>
            <p:cNvSpPr/>
            <p:nvPr/>
          </p:nvSpPr>
          <p:spPr>
            <a:xfrm>
              <a:off x="2814500" y="2841825"/>
              <a:ext cx="19400" cy="195175"/>
            </a:xfrm>
            <a:custGeom>
              <a:avLst/>
              <a:gdLst/>
              <a:ahLst/>
              <a:cxnLst/>
              <a:rect l="l" t="t" r="r" b="b"/>
              <a:pathLst>
                <a:path w="776" h="7807" extrusionOk="0">
                  <a:moveTo>
                    <a:pt x="227" y="0"/>
                  </a:moveTo>
                  <a:cubicBezTo>
                    <a:pt x="225" y="0"/>
                    <a:pt x="224" y="0"/>
                    <a:pt x="222" y="0"/>
                  </a:cubicBezTo>
                  <a:cubicBezTo>
                    <a:pt x="99" y="2"/>
                    <a:pt x="1" y="106"/>
                    <a:pt x="17" y="219"/>
                  </a:cubicBezTo>
                  <a:cubicBezTo>
                    <a:pt x="280" y="2116"/>
                    <a:pt x="354" y="4036"/>
                    <a:pt x="241" y="5947"/>
                  </a:cubicBezTo>
                  <a:cubicBezTo>
                    <a:pt x="210" y="6484"/>
                    <a:pt x="162" y="7016"/>
                    <a:pt x="99" y="7545"/>
                  </a:cubicBezTo>
                  <a:cubicBezTo>
                    <a:pt x="87" y="7658"/>
                    <a:pt x="135" y="7774"/>
                    <a:pt x="256" y="7800"/>
                  </a:cubicBezTo>
                  <a:cubicBezTo>
                    <a:pt x="274" y="7804"/>
                    <a:pt x="292" y="7806"/>
                    <a:pt x="309" y="7806"/>
                  </a:cubicBezTo>
                  <a:cubicBezTo>
                    <a:pt x="410" y="7806"/>
                    <a:pt x="501" y="7744"/>
                    <a:pt x="513" y="7644"/>
                  </a:cubicBezTo>
                  <a:cubicBezTo>
                    <a:pt x="739" y="5716"/>
                    <a:pt x="776" y="3771"/>
                    <a:pt x="619" y="1839"/>
                  </a:cubicBezTo>
                  <a:cubicBezTo>
                    <a:pt x="576" y="1290"/>
                    <a:pt x="516" y="749"/>
                    <a:pt x="443" y="207"/>
                  </a:cubicBezTo>
                  <a:cubicBezTo>
                    <a:pt x="424" y="95"/>
                    <a:pt x="349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38"/>
            <p:cNvSpPr/>
            <p:nvPr/>
          </p:nvSpPr>
          <p:spPr>
            <a:xfrm>
              <a:off x="2849050" y="2847650"/>
              <a:ext cx="12775" cy="117600"/>
            </a:xfrm>
            <a:custGeom>
              <a:avLst/>
              <a:gdLst/>
              <a:ahLst/>
              <a:cxnLst/>
              <a:rect l="l" t="t" r="r" b="b"/>
              <a:pathLst>
                <a:path w="511" h="4704" extrusionOk="0">
                  <a:moveTo>
                    <a:pt x="234" y="0"/>
                  </a:moveTo>
                  <a:cubicBezTo>
                    <a:pt x="126" y="0"/>
                    <a:pt x="18" y="72"/>
                    <a:pt x="24" y="212"/>
                  </a:cubicBezTo>
                  <a:cubicBezTo>
                    <a:pt x="84" y="1642"/>
                    <a:pt x="79" y="3071"/>
                    <a:pt x="5" y="4499"/>
                  </a:cubicBezTo>
                  <a:cubicBezTo>
                    <a:pt x="0" y="4613"/>
                    <a:pt x="113" y="4703"/>
                    <a:pt x="220" y="4703"/>
                  </a:cubicBezTo>
                  <a:cubicBezTo>
                    <a:pt x="221" y="4703"/>
                    <a:pt x="222" y="4703"/>
                    <a:pt x="224" y="4703"/>
                  </a:cubicBezTo>
                  <a:cubicBezTo>
                    <a:pt x="332" y="4701"/>
                    <a:pt x="424" y="4602"/>
                    <a:pt x="428" y="4484"/>
                  </a:cubicBezTo>
                  <a:cubicBezTo>
                    <a:pt x="505" y="3057"/>
                    <a:pt x="510" y="1625"/>
                    <a:pt x="448" y="200"/>
                  </a:cubicBezTo>
                  <a:cubicBezTo>
                    <a:pt x="442" y="66"/>
                    <a:pt x="337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38"/>
            <p:cNvSpPr/>
            <p:nvPr/>
          </p:nvSpPr>
          <p:spPr>
            <a:xfrm>
              <a:off x="2603625" y="2293325"/>
              <a:ext cx="64525" cy="88800"/>
            </a:xfrm>
            <a:custGeom>
              <a:avLst/>
              <a:gdLst/>
              <a:ahLst/>
              <a:cxnLst/>
              <a:rect l="l" t="t" r="r" b="b"/>
              <a:pathLst>
                <a:path w="2581" h="3552" extrusionOk="0">
                  <a:moveTo>
                    <a:pt x="218" y="0"/>
                  </a:moveTo>
                  <a:cubicBezTo>
                    <a:pt x="200" y="0"/>
                    <a:pt x="181" y="3"/>
                    <a:pt x="164" y="8"/>
                  </a:cubicBezTo>
                  <a:cubicBezTo>
                    <a:pt x="63" y="39"/>
                    <a:pt x="0" y="159"/>
                    <a:pt x="24" y="272"/>
                  </a:cubicBezTo>
                  <a:cubicBezTo>
                    <a:pt x="301" y="1596"/>
                    <a:pt x="1117" y="2773"/>
                    <a:pt x="2238" y="3521"/>
                  </a:cubicBezTo>
                  <a:cubicBezTo>
                    <a:pt x="2268" y="3542"/>
                    <a:pt x="2302" y="3551"/>
                    <a:pt x="2335" y="3551"/>
                  </a:cubicBezTo>
                  <a:cubicBezTo>
                    <a:pt x="2411" y="3551"/>
                    <a:pt x="2489" y="3505"/>
                    <a:pt x="2527" y="3442"/>
                  </a:cubicBezTo>
                  <a:cubicBezTo>
                    <a:pt x="2580" y="3348"/>
                    <a:pt x="2539" y="3216"/>
                    <a:pt x="2443" y="3153"/>
                  </a:cubicBezTo>
                  <a:cubicBezTo>
                    <a:pt x="1410" y="2463"/>
                    <a:pt x="686" y="1363"/>
                    <a:pt x="431" y="150"/>
                  </a:cubicBezTo>
                  <a:cubicBezTo>
                    <a:pt x="409" y="58"/>
                    <a:pt x="310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38"/>
            <p:cNvSpPr/>
            <p:nvPr/>
          </p:nvSpPr>
          <p:spPr>
            <a:xfrm>
              <a:off x="2589950" y="2195050"/>
              <a:ext cx="15925" cy="57675"/>
            </a:xfrm>
            <a:custGeom>
              <a:avLst/>
              <a:gdLst/>
              <a:ahLst/>
              <a:cxnLst/>
              <a:rect l="l" t="t" r="r" b="b"/>
              <a:pathLst>
                <a:path w="637" h="2307" extrusionOk="0">
                  <a:moveTo>
                    <a:pt x="405" y="1"/>
                  </a:moveTo>
                  <a:cubicBezTo>
                    <a:pt x="309" y="1"/>
                    <a:pt x="221" y="66"/>
                    <a:pt x="198" y="163"/>
                  </a:cubicBezTo>
                  <a:cubicBezTo>
                    <a:pt x="13" y="812"/>
                    <a:pt x="1" y="1498"/>
                    <a:pt x="160" y="2155"/>
                  </a:cubicBezTo>
                  <a:cubicBezTo>
                    <a:pt x="182" y="2248"/>
                    <a:pt x="278" y="2307"/>
                    <a:pt x="371" y="2307"/>
                  </a:cubicBezTo>
                  <a:cubicBezTo>
                    <a:pt x="389" y="2307"/>
                    <a:pt x="407" y="2304"/>
                    <a:pt x="424" y="2300"/>
                  </a:cubicBezTo>
                  <a:cubicBezTo>
                    <a:pt x="533" y="2264"/>
                    <a:pt x="595" y="2146"/>
                    <a:pt x="564" y="2035"/>
                  </a:cubicBezTo>
                  <a:cubicBezTo>
                    <a:pt x="427" y="1450"/>
                    <a:pt x="441" y="839"/>
                    <a:pt x="610" y="264"/>
                  </a:cubicBezTo>
                  <a:cubicBezTo>
                    <a:pt x="636" y="151"/>
                    <a:pt x="566" y="35"/>
                    <a:pt x="453" y="6"/>
                  </a:cubicBezTo>
                  <a:cubicBezTo>
                    <a:pt x="437" y="2"/>
                    <a:pt x="421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38"/>
            <p:cNvSpPr/>
            <p:nvPr/>
          </p:nvSpPr>
          <p:spPr>
            <a:xfrm>
              <a:off x="2800825" y="2326950"/>
              <a:ext cx="67975" cy="84050"/>
            </a:xfrm>
            <a:custGeom>
              <a:avLst/>
              <a:gdLst/>
              <a:ahLst/>
              <a:cxnLst/>
              <a:rect l="l" t="t" r="r" b="b"/>
              <a:pathLst>
                <a:path w="2719" h="3362" extrusionOk="0">
                  <a:moveTo>
                    <a:pt x="2482" y="0"/>
                  </a:moveTo>
                  <a:cubicBezTo>
                    <a:pt x="2385" y="0"/>
                    <a:pt x="2300" y="65"/>
                    <a:pt x="2273" y="162"/>
                  </a:cubicBezTo>
                  <a:cubicBezTo>
                    <a:pt x="1903" y="1298"/>
                    <a:pt x="1171" y="2280"/>
                    <a:pt x="189" y="2963"/>
                  </a:cubicBezTo>
                  <a:cubicBezTo>
                    <a:pt x="1" y="3089"/>
                    <a:pt x="124" y="3362"/>
                    <a:pt x="298" y="3362"/>
                  </a:cubicBezTo>
                  <a:cubicBezTo>
                    <a:pt x="333" y="3362"/>
                    <a:pt x="371" y="3351"/>
                    <a:pt x="408" y="3324"/>
                  </a:cubicBezTo>
                  <a:cubicBezTo>
                    <a:pt x="1484" y="2581"/>
                    <a:pt x="2285" y="1505"/>
                    <a:pt x="2685" y="261"/>
                  </a:cubicBezTo>
                  <a:cubicBezTo>
                    <a:pt x="2718" y="152"/>
                    <a:pt x="2634" y="32"/>
                    <a:pt x="2531" y="6"/>
                  </a:cubicBezTo>
                  <a:cubicBezTo>
                    <a:pt x="2514" y="2"/>
                    <a:pt x="2498" y="0"/>
                    <a:pt x="24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38"/>
            <p:cNvSpPr/>
            <p:nvPr/>
          </p:nvSpPr>
          <p:spPr>
            <a:xfrm>
              <a:off x="2874650" y="2235900"/>
              <a:ext cx="34150" cy="57150"/>
            </a:xfrm>
            <a:custGeom>
              <a:avLst/>
              <a:gdLst/>
              <a:ahLst/>
              <a:cxnLst/>
              <a:rect l="l" t="t" r="r" b="b"/>
              <a:pathLst>
                <a:path w="1366" h="2286" extrusionOk="0">
                  <a:moveTo>
                    <a:pt x="1120" y="0"/>
                  </a:moveTo>
                  <a:cubicBezTo>
                    <a:pt x="1022" y="0"/>
                    <a:pt x="949" y="70"/>
                    <a:pt x="916" y="163"/>
                  </a:cubicBezTo>
                  <a:cubicBezTo>
                    <a:pt x="692" y="788"/>
                    <a:pt x="418" y="1393"/>
                    <a:pt x="93" y="1973"/>
                  </a:cubicBezTo>
                  <a:cubicBezTo>
                    <a:pt x="0" y="2138"/>
                    <a:pt x="147" y="2286"/>
                    <a:pt x="290" y="2286"/>
                  </a:cubicBezTo>
                  <a:cubicBezTo>
                    <a:pt x="356" y="2286"/>
                    <a:pt x="422" y="2254"/>
                    <a:pt x="463" y="2180"/>
                  </a:cubicBezTo>
                  <a:cubicBezTo>
                    <a:pt x="803" y="1563"/>
                    <a:pt x="1092" y="923"/>
                    <a:pt x="1327" y="264"/>
                  </a:cubicBezTo>
                  <a:cubicBezTo>
                    <a:pt x="1366" y="155"/>
                    <a:pt x="1274" y="30"/>
                    <a:pt x="1171" y="6"/>
                  </a:cubicBezTo>
                  <a:cubicBezTo>
                    <a:pt x="1153" y="2"/>
                    <a:pt x="1136" y="0"/>
                    <a:pt x="1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38"/>
            <p:cNvSpPr/>
            <p:nvPr/>
          </p:nvSpPr>
          <p:spPr>
            <a:xfrm>
              <a:off x="2876300" y="2296350"/>
              <a:ext cx="42250" cy="69500"/>
            </a:xfrm>
            <a:custGeom>
              <a:avLst/>
              <a:gdLst/>
              <a:ahLst/>
              <a:cxnLst/>
              <a:rect l="l" t="t" r="r" b="b"/>
              <a:pathLst>
                <a:path w="1690" h="2780" extrusionOk="0">
                  <a:moveTo>
                    <a:pt x="1438" y="0"/>
                  </a:moveTo>
                  <a:cubicBezTo>
                    <a:pt x="1351" y="0"/>
                    <a:pt x="1264" y="46"/>
                    <a:pt x="1233" y="151"/>
                  </a:cubicBezTo>
                  <a:cubicBezTo>
                    <a:pt x="977" y="984"/>
                    <a:pt x="585" y="1769"/>
                    <a:pt x="70" y="2471"/>
                  </a:cubicBezTo>
                  <a:cubicBezTo>
                    <a:pt x="0" y="2563"/>
                    <a:pt x="60" y="2710"/>
                    <a:pt x="152" y="2758"/>
                  </a:cubicBezTo>
                  <a:cubicBezTo>
                    <a:pt x="179" y="2772"/>
                    <a:pt x="209" y="2779"/>
                    <a:pt x="240" y="2779"/>
                  </a:cubicBezTo>
                  <a:cubicBezTo>
                    <a:pt x="313" y="2779"/>
                    <a:pt x="392" y="2742"/>
                    <a:pt x="441" y="2676"/>
                  </a:cubicBezTo>
                  <a:cubicBezTo>
                    <a:pt x="977" y="1942"/>
                    <a:pt x="1384" y="1121"/>
                    <a:pt x="1644" y="253"/>
                  </a:cubicBezTo>
                  <a:cubicBezTo>
                    <a:pt x="1690" y="97"/>
                    <a:pt x="1564" y="0"/>
                    <a:pt x="1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38"/>
            <p:cNvSpPr/>
            <p:nvPr/>
          </p:nvSpPr>
          <p:spPr>
            <a:xfrm>
              <a:off x="2329900" y="2244550"/>
              <a:ext cx="95875" cy="119975"/>
            </a:xfrm>
            <a:custGeom>
              <a:avLst/>
              <a:gdLst/>
              <a:ahLst/>
              <a:cxnLst/>
              <a:rect l="l" t="t" r="r" b="b"/>
              <a:pathLst>
                <a:path w="3835" h="4799" extrusionOk="0">
                  <a:moveTo>
                    <a:pt x="233" y="0"/>
                  </a:moveTo>
                  <a:cubicBezTo>
                    <a:pt x="193" y="0"/>
                    <a:pt x="154" y="10"/>
                    <a:pt x="121" y="31"/>
                  </a:cubicBezTo>
                  <a:cubicBezTo>
                    <a:pt x="32" y="89"/>
                    <a:pt x="1" y="216"/>
                    <a:pt x="49" y="322"/>
                  </a:cubicBezTo>
                  <a:cubicBezTo>
                    <a:pt x="668" y="1648"/>
                    <a:pt x="1508" y="2859"/>
                    <a:pt x="2533" y="3903"/>
                  </a:cubicBezTo>
                  <a:cubicBezTo>
                    <a:pt x="2826" y="4197"/>
                    <a:pt x="3130" y="4476"/>
                    <a:pt x="3450" y="4741"/>
                  </a:cubicBezTo>
                  <a:cubicBezTo>
                    <a:pt x="3493" y="4778"/>
                    <a:pt x="3547" y="4799"/>
                    <a:pt x="3601" y="4799"/>
                  </a:cubicBezTo>
                  <a:cubicBezTo>
                    <a:pt x="3655" y="4799"/>
                    <a:pt x="3708" y="4779"/>
                    <a:pt x="3751" y="4736"/>
                  </a:cubicBezTo>
                  <a:cubicBezTo>
                    <a:pt x="3835" y="4649"/>
                    <a:pt x="3830" y="4510"/>
                    <a:pt x="3743" y="4435"/>
                  </a:cubicBezTo>
                  <a:cubicBezTo>
                    <a:pt x="2644" y="3518"/>
                    <a:pt x="1707" y="2418"/>
                    <a:pt x="978" y="1184"/>
                  </a:cubicBezTo>
                  <a:cubicBezTo>
                    <a:pt x="774" y="832"/>
                    <a:pt x="586" y="471"/>
                    <a:pt x="413" y="101"/>
                  </a:cubicBezTo>
                  <a:cubicBezTo>
                    <a:pt x="380" y="34"/>
                    <a:pt x="306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38"/>
            <p:cNvSpPr/>
            <p:nvPr/>
          </p:nvSpPr>
          <p:spPr>
            <a:xfrm>
              <a:off x="2442475" y="2371100"/>
              <a:ext cx="35300" cy="19025"/>
            </a:xfrm>
            <a:custGeom>
              <a:avLst/>
              <a:gdLst/>
              <a:ahLst/>
              <a:cxnLst/>
              <a:rect l="l" t="t" r="r" b="b"/>
              <a:pathLst>
                <a:path w="1412" h="761" extrusionOk="0">
                  <a:moveTo>
                    <a:pt x="227" y="0"/>
                  </a:moveTo>
                  <a:cubicBezTo>
                    <a:pt x="134" y="0"/>
                    <a:pt x="41" y="76"/>
                    <a:pt x="23" y="165"/>
                  </a:cubicBezTo>
                  <a:cubicBezTo>
                    <a:pt x="1" y="271"/>
                    <a:pt x="68" y="382"/>
                    <a:pt x="179" y="420"/>
                  </a:cubicBezTo>
                  <a:lnTo>
                    <a:pt x="1134" y="752"/>
                  </a:lnTo>
                  <a:cubicBezTo>
                    <a:pt x="1151" y="758"/>
                    <a:pt x="1168" y="760"/>
                    <a:pt x="1185" y="760"/>
                  </a:cubicBezTo>
                  <a:cubicBezTo>
                    <a:pt x="1278" y="760"/>
                    <a:pt x="1374" y="683"/>
                    <a:pt x="1392" y="596"/>
                  </a:cubicBezTo>
                  <a:cubicBezTo>
                    <a:pt x="1411" y="490"/>
                    <a:pt x="1346" y="379"/>
                    <a:pt x="1236" y="338"/>
                  </a:cubicBezTo>
                  <a:lnTo>
                    <a:pt x="278" y="9"/>
                  </a:lnTo>
                  <a:cubicBezTo>
                    <a:pt x="261" y="3"/>
                    <a:pt x="244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38"/>
            <p:cNvSpPr/>
            <p:nvPr/>
          </p:nvSpPr>
          <p:spPr>
            <a:xfrm>
              <a:off x="2420525" y="2307875"/>
              <a:ext cx="75525" cy="60250"/>
            </a:xfrm>
            <a:custGeom>
              <a:avLst/>
              <a:gdLst/>
              <a:ahLst/>
              <a:cxnLst/>
              <a:rect l="l" t="t" r="r" b="b"/>
              <a:pathLst>
                <a:path w="3021" h="2410" extrusionOk="0">
                  <a:moveTo>
                    <a:pt x="247" y="0"/>
                  </a:moveTo>
                  <a:cubicBezTo>
                    <a:pt x="213" y="0"/>
                    <a:pt x="177" y="10"/>
                    <a:pt x="142" y="32"/>
                  </a:cubicBezTo>
                  <a:cubicBezTo>
                    <a:pt x="37" y="97"/>
                    <a:pt x="0" y="232"/>
                    <a:pt x="73" y="323"/>
                  </a:cubicBezTo>
                  <a:cubicBezTo>
                    <a:pt x="771" y="1202"/>
                    <a:pt x="1661" y="1907"/>
                    <a:pt x="2674" y="2386"/>
                  </a:cubicBezTo>
                  <a:cubicBezTo>
                    <a:pt x="2708" y="2402"/>
                    <a:pt x="2745" y="2410"/>
                    <a:pt x="2781" y="2410"/>
                  </a:cubicBezTo>
                  <a:cubicBezTo>
                    <a:pt x="2855" y="2410"/>
                    <a:pt x="2926" y="2376"/>
                    <a:pt x="2963" y="2307"/>
                  </a:cubicBezTo>
                  <a:cubicBezTo>
                    <a:pt x="3021" y="2201"/>
                    <a:pt x="2985" y="2066"/>
                    <a:pt x="2881" y="2018"/>
                  </a:cubicBezTo>
                  <a:cubicBezTo>
                    <a:pt x="1928" y="1572"/>
                    <a:pt x="1093" y="918"/>
                    <a:pt x="434" y="100"/>
                  </a:cubicBezTo>
                  <a:cubicBezTo>
                    <a:pt x="385" y="41"/>
                    <a:pt x="318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38"/>
            <p:cNvSpPr/>
            <p:nvPr/>
          </p:nvSpPr>
          <p:spPr>
            <a:xfrm>
              <a:off x="2127325" y="2372975"/>
              <a:ext cx="84025" cy="48250"/>
            </a:xfrm>
            <a:custGeom>
              <a:avLst/>
              <a:gdLst/>
              <a:ahLst/>
              <a:cxnLst/>
              <a:rect l="l" t="t" r="r" b="b"/>
              <a:pathLst>
                <a:path w="3361" h="1930" extrusionOk="0">
                  <a:moveTo>
                    <a:pt x="242" y="0"/>
                  </a:moveTo>
                  <a:cubicBezTo>
                    <a:pt x="165" y="0"/>
                    <a:pt x="86" y="47"/>
                    <a:pt x="51" y="112"/>
                  </a:cubicBezTo>
                  <a:cubicBezTo>
                    <a:pt x="1" y="203"/>
                    <a:pt x="39" y="335"/>
                    <a:pt x="133" y="400"/>
                  </a:cubicBezTo>
                  <a:cubicBezTo>
                    <a:pt x="1033" y="1007"/>
                    <a:pt x="1998" y="1515"/>
                    <a:pt x="3011" y="1909"/>
                  </a:cubicBezTo>
                  <a:cubicBezTo>
                    <a:pt x="3047" y="1922"/>
                    <a:pt x="3084" y="1929"/>
                    <a:pt x="3120" y="1929"/>
                  </a:cubicBezTo>
                  <a:cubicBezTo>
                    <a:pt x="3192" y="1929"/>
                    <a:pt x="3260" y="1899"/>
                    <a:pt x="3300" y="1825"/>
                  </a:cubicBezTo>
                  <a:cubicBezTo>
                    <a:pt x="3360" y="1715"/>
                    <a:pt x="3324" y="1580"/>
                    <a:pt x="3218" y="1536"/>
                  </a:cubicBezTo>
                  <a:cubicBezTo>
                    <a:pt x="2205" y="1142"/>
                    <a:pt x="1240" y="636"/>
                    <a:pt x="340" y="30"/>
                  </a:cubicBezTo>
                  <a:cubicBezTo>
                    <a:pt x="310" y="9"/>
                    <a:pt x="277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38"/>
            <p:cNvSpPr/>
            <p:nvPr/>
          </p:nvSpPr>
          <p:spPr>
            <a:xfrm>
              <a:off x="2249350" y="2433500"/>
              <a:ext cx="113250" cy="34525"/>
            </a:xfrm>
            <a:custGeom>
              <a:avLst/>
              <a:gdLst/>
              <a:ahLst/>
              <a:cxnLst/>
              <a:rect l="l" t="t" r="r" b="b"/>
              <a:pathLst>
                <a:path w="4530" h="1381" extrusionOk="0">
                  <a:moveTo>
                    <a:pt x="238" y="1"/>
                  </a:moveTo>
                  <a:cubicBezTo>
                    <a:pt x="165" y="1"/>
                    <a:pt x="97" y="34"/>
                    <a:pt x="58" y="105"/>
                  </a:cubicBezTo>
                  <a:cubicBezTo>
                    <a:pt x="0" y="210"/>
                    <a:pt x="37" y="345"/>
                    <a:pt x="140" y="393"/>
                  </a:cubicBezTo>
                  <a:cubicBezTo>
                    <a:pt x="1454" y="993"/>
                    <a:pt x="2874" y="1330"/>
                    <a:pt x="4318" y="1380"/>
                  </a:cubicBezTo>
                  <a:cubicBezTo>
                    <a:pt x="4320" y="1380"/>
                    <a:pt x="4323" y="1380"/>
                    <a:pt x="4325" y="1380"/>
                  </a:cubicBezTo>
                  <a:cubicBezTo>
                    <a:pt x="4435" y="1380"/>
                    <a:pt x="4530" y="1270"/>
                    <a:pt x="4523" y="1161"/>
                  </a:cubicBezTo>
                  <a:cubicBezTo>
                    <a:pt x="4520" y="1041"/>
                    <a:pt x="4419" y="964"/>
                    <a:pt x="4306" y="957"/>
                  </a:cubicBezTo>
                  <a:cubicBezTo>
                    <a:pt x="2939" y="908"/>
                    <a:pt x="1594" y="591"/>
                    <a:pt x="347" y="25"/>
                  </a:cubicBezTo>
                  <a:cubicBezTo>
                    <a:pt x="312" y="9"/>
                    <a:pt x="274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38"/>
            <p:cNvSpPr/>
            <p:nvPr/>
          </p:nvSpPr>
          <p:spPr>
            <a:xfrm>
              <a:off x="2281400" y="2408925"/>
              <a:ext cx="105750" cy="35450"/>
            </a:xfrm>
            <a:custGeom>
              <a:avLst/>
              <a:gdLst/>
              <a:ahLst/>
              <a:cxnLst/>
              <a:rect l="l" t="t" r="r" b="b"/>
              <a:pathLst>
                <a:path w="4230" h="1418" extrusionOk="0">
                  <a:moveTo>
                    <a:pt x="323" y="1"/>
                  </a:moveTo>
                  <a:cubicBezTo>
                    <a:pt x="127" y="1"/>
                    <a:pt x="0" y="293"/>
                    <a:pt x="213" y="397"/>
                  </a:cubicBezTo>
                  <a:cubicBezTo>
                    <a:pt x="1409" y="970"/>
                    <a:pt x="2702" y="1316"/>
                    <a:pt x="4023" y="1417"/>
                  </a:cubicBezTo>
                  <a:cubicBezTo>
                    <a:pt x="4026" y="1418"/>
                    <a:pt x="4029" y="1418"/>
                    <a:pt x="4033" y="1418"/>
                  </a:cubicBezTo>
                  <a:cubicBezTo>
                    <a:pt x="4143" y="1418"/>
                    <a:pt x="4230" y="1301"/>
                    <a:pt x="4227" y="1201"/>
                  </a:cubicBezTo>
                  <a:cubicBezTo>
                    <a:pt x="4225" y="1073"/>
                    <a:pt x="4121" y="1001"/>
                    <a:pt x="4008" y="991"/>
                  </a:cubicBezTo>
                  <a:cubicBezTo>
                    <a:pt x="2762" y="895"/>
                    <a:pt x="1544" y="565"/>
                    <a:pt x="418" y="24"/>
                  </a:cubicBezTo>
                  <a:cubicBezTo>
                    <a:pt x="385" y="8"/>
                    <a:pt x="353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38"/>
            <p:cNvSpPr/>
            <p:nvPr/>
          </p:nvSpPr>
          <p:spPr>
            <a:xfrm>
              <a:off x="2957750" y="2790825"/>
              <a:ext cx="38475" cy="54825"/>
            </a:xfrm>
            <a:custGeom>
              <a:avLst/>
              <a:gdLst/>
              <a:ahLst/>
              <a:cxnLst/>
              <a:rect l="l" t="t" r="r" b="b"/>
              <a:pathLst>
                <a:path w="1539" h="2193" extrusionOk="0">
                  <a:moveTo>
                    <a:pt x="229" y="1"/>
                  </a:moveTo>
                  <a:cubicBezTo>
                    <a:pt x="189" y="1"/>
                    <a:pt x="150" y="11"/>
                    <a:pt x="119" y="30"/>
                  </a:cubicBezTo>
                  <a:cubicBezTo>
                    <a:pt x="32" y="83"/>
                    <a:pt x="1" y="216"/>
                    <a:pt x="47" y="322"/>
                  </a:cubicBezTo>
                  <a:cubicBezTo>
                    <a:pt x="328" y="952"/>
                    <a:pt x="684" y="1547"/>
                    <a:pt x="1106" y="2093"/>
                  </a:cubicBezTo>
                  <a:cubicBezTo>
                    <a:pt x="1152" y="2154"/>
                    <a:pt x="1220" y="2193"/>
                    <a:pt x="1291" y="2193"/>
                  </a:cubicBezTo>
                  <a:cubicBezTo>
                    <a:pt x="1326" y="2193"/>
                    <a:pt x="1362" y="2183"/>
                    <a:pt x="1397" y="2163"/>
                  </a:cubicBezTo>
                  <a:cubicBezTo>
                    <a:pt x="1503" y="2100"/>
                    <a:pt x="1539" y="1961"/>
                    <a:pt x="1467" y="1872"/>
                  </a:cubicBezTo>
                  <a:cubicBezTo>
                    <a:pt x="1045" y="1325"/>
                    <a:pt x="689" y="731"/>
                    <a:pt x="408" y="103"/>
                  </a:cubicBezTo>
                  <a:cubicBezTo>
                    <a:pt x="378" y="34"/>
                    <a:pt x="302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38"/>
            <p:cNvSpPr/>
            <p:nvPr/>
          </p:nvSpPr>
          <p:spPr>
            <a:xfrm>
              <a:off x="3014500" y="2874975"/>
              <a:ext cx="105025" cy="105600"/>
            </a:xfrm>
            <a:custGeom>
              <a:avLst/>
              <a:gdLst/>
              <a:ahLst/>
              <a:cxnLst/>
              <a:rect l="l" t="t" r="r" b="b"/>
              <a:pathLst>
                <a:path w="4201" h="4224" extrusionOk="0">
                  <a:moveTo>
                    <a:pt x="244" y="0"/>
                  </a:moveTo>
                  <a:cubicBezTo>
                    <a:pt x="209" y="0"/>
                    <a:pt x="172" y="10"/>
                    <a:pt x="138" y="31"/>
                  </a:cubicBezTo>
                  <a:cubicBezTo>
                    <a:pt x="32" y="94"/>
                    <a:pt x="0" y="229"/>
                    <a:pt x="68" y="323"/>
                  </a:cubicBezTo>
                  <a:cubicBezTo>
                    <a:pt x="905" y="1447"/>
                    <a:pt x="1858" y="2481"/>
                    <a:pt x="2908" y="3410"/>
                  </a:cubicBezTo>
                  <a:cubicBezTo>
                    <a:pt x="3204" y="3673"/>
                    <a:pt x="3505" y="3923"/>
                    <a:pt x="3815" y="4166"/>
                  </a:cubicBezTo>
                  <a:cubicBezTo>
                    <a:pt x="3860" y="4203"/>
                    <a:pt x="3915" y="4223"/>
                    <a:pt x="3970" y="4223"/>
                  </a:cubicBezTo>
                  <a:cubicBezTo>
                    <a:pt x="4022" y="4223"/>
                    <a:pt x="4074" y="4204"/>
                    <a:pt x="4116" y="4161"/>
                  </a:cubicBezTo>
                  <a:cubicBezTo>
                    <a:pt x="4200" y="4075"/>
                    <a:pt x="4200" y="3933"/>
                    <a:pt x="4109" y="3861"/>
                  </a:cubicBezTo>
                  <a:cubicBezTo>
                    <a:pt x="3031" y="3013"/>
                    <a:pt x="2039" y="2060"/>
                    <a:pt x="1156" y="1013"/>
                  </a:cubicBezTo>
                  <a:cubicBezTo>
                    <a:pt x="903" y="717"/>
                    <a:pt x="662" y="412"/>
                    <a:pt x="429" y="104"/>
                  </a:cubicBezTo>
                  <a:cubicBezTo>
                    <a:pt x="384" y="41"/>
                    <a:pt x="316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8"/>
            <p:cNvSpPr/>
            <p:nvPr/>
          </p:nvSpPr>
          <p:spPr>
            <a:xfrm>
              <a:off x="3015450" y="2747150"/>
              <a:ext cx="132175" cy="131775"/>
            </a:xfrm>
            <a:custGeom>
              <a:avLst/>
              <a:gdLst/>
              <a:ahLst/>
              <a:cxnLst/>
              <a:rect l="l" t="t" r="r" b="b"/>
              <a:pathLst>
                <a:path w="5287" h="5271" extrusionOk="0">
                  <a:moveTo>
                    <a:pt x="229" y="0"/>
                  </a:moveTo>
                  <a:cubicBezTo>
                    <a:pt x="177" y="0"/>
                    <a:pt x="126" y="19"/>
                    <a:pt x="85" y="61"/>
                  </a:cubicBezTo>
                  <a:cubicBezTo>
                    <a:pt x="1" y="148"/>
                    <a:pt x="1" y="290"/>
                    <a:pt x="90" y="362"/>
                  </a:cubicBezTo>
                  <a:cubicBezTo>
                    <a:pt x="1486" y="1455"/>
                    <a:pt x="2769" y="2682"/>
                    <a:pt x="3924" y="4028"/>
                  </a:cubicBezTo>
                  <a:cubicBezTo>
                    <a:pt x="4244" y="4396"/>
                    <a:pt x="4554" y="4776"/>
                    <a:pt x="4853" y="5171"/>
                  </a:cubicBezTo>
                  <a:cubicBezTo>
                    <a:pt x="4902" y="5231"/>
                    <a:pt x="4970" y="5270"/>
                    <a:pt x="5041" y="5270"/>
                  </a:cubicBezTo>
                  <a:cubicBezTo>
                    <a:pt x="5075" y="5270"/>
                    <a:pt x="5110" y="5261"/>
                    <a:pt x="5144" y="5241"/>
                  </a:cubicBezTo>
                  <a:cubicBezTo>
                    <a:pt x="5250" y="5176"/>
                    <a:pt x="5286" y="5041"/>
                    <a:pt x="5216" y="4947"/>
                  </a:cubicBezTo>
                  <a:cubicBezTo>
                    <a:pt x="4126" y="3530"/>
                    <a:pt x="2901" y="2218"/>
                    <a:pt x="1558" y="1034"/>
                  </a:cubicBezTo>
                  <a:cubicBezTo>
                    <a:pt x="1175" y="697"/>
                    <a:pt x="786" y="372"/>
                    <a:pt x="386" y="57"/>
                  </a:cubicBezTo>
                  <a:cubicBezTo>
                    <a:pt x="339" y="21"/>
                    <a:pt x="284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8"/>
            <p:cNvSpPr/>
            <p:nvPr/>
          </p:nvSpPr>
          <p:spPr>
            <a:xfrm>
              <a:off x="3168950" y="2913700"/>
              <a:ext cx="42625" cy="52725"/>
            </a:xfrm>
            <a:custGeom>
              <a:avLst/>
              <a:gdLst/>
              <a:ahLst/>
              <a:cxnLst/>
              <a:rect l="l" t="t" r="r" b="b"/>
              <a:pathLst>
                <a:path w="1705" h="2109" extrusionOk="0">
                  <a:moveTo>
                    <a:pt x="234" y="0"/>
                  </a:moveTo>
                  <a:cubicBezTo>
                    <a:pt x="173" y="0"/>
                    <a:pt x="111" y="25"/>
                    <a:pt x="73" y="66"/>
                  </a:cubicBezTo>
                  <a:cubicBezTo>
                    <a:pt x="0" y="145"/>
                    <a:pt x="3" y="278"/>
                    <a:pt x="80" y="364"/>
                  </a:cubicBezTo>
                  <a:cubicBezTo>
                    <a:pt x="506" y="884"/>
                    <a:pt x="893" y="1435"/>
                    <a:pt x="1242" y="2011"/>
                  </a:cubicBezTo>
                  <a:cubicBezTo>
                    <a:pt x="1286" y="2080"/>
                    <a:pt x="1348" y="2109"/>
                    <a:pt x="1411" y="2109"/>
                  </a:cubicBezTo>
                  <a:cubicBezTo>
                    <a:pt x="1558" y="2109"/>
                    <a:pt x="1704" y="1952"/>
                    <a:pt x="1603" y="1787"/>
                  </a:cubicBezTo>
                  <a:cubicBezTo>
                    <a:pt x="1235" y="1183"/>
                    <a:pt x="824" y="605"/>
                    <a:pt x="371" y="61"/>
                  </a:cubicBezTo>
                  <a:cubicBezTo>
                    <a:pt x="338" y="19"/>
                    <a:pt x="286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8"/>
            <p:cNvSpPr/>
            <p:nvPr/>
          </p:nvSpPr>
          <p:spPr>
            <a:xfrm>
              <a:off x="3113525" y="2795500"/>
              <a:ext cx="67425" cy="82000"/>
            </a:xfrm>
            <a:custGeom>
              <a:avLst/>
              <a:gdLst/>
              <a:ahLst/>
              <a:cxnLst/>
              <a:rect l="l" t="t" r="r" b="b"/>
              <a:pathLst>
                <a:path w="2697" h="3280" extrusionOk="0">
                  <a:moveTo>
                    <a:pt x="229" y="0"/>
                  </a:moveTo>
                  <a:cubicBezTo>
                    <a:pt x="177" y="0"/>
                    <a:pt x="125" y="20"/>
                    <a:pt x="85" y="62"/>
                  </a:cubicBezTo>
                  <a:cubicBezTo>
                    <a:pt x="3" y="149"/>
                    <a:pt x="1" y="289"/>
                    <a:pt x="90" y="363"/>
                  </a:cubicBezTo>
                  <a:cubicBezTo>
                    <a:pt x="1019" y="1131"/>
                    <a:pt x="1767" y="2091"/>
                    <a:pt x="2285" y="3179"/>
                  </a:cubicBezTo>
                  <a:cubicBezTo>
                    <a:pt x="2316" y="3248"/>
                    <a:pt x="2390" y="3280"/>
                    <a:pt x="2464" y="3280"/>
                  </a:cubicBezTo>
                  <a:cubicBezTo>
                    <a:pt x="2504" y="3280"/>
                    <a:pt x="2544" y="3270"/>
                    <a:pt x="2576" y="3251"/>
                  </a:cubicBezTo>
                  <a:cubicBezTo>
                    <a:pt x="2665" y="3198"/>
                    <a:pt x="2696" y="3061"/>
                    <a:pt x="2646" y="2960"/>
                  </a:cubicBezTo>
                  <a:cubicBezTo>
                    <a:pt x="2112" y="1839"/>
                    <a:pt x="1339" y="847"/>
                    <a:pt x="384" y="58"/>
                  </a:cubicBezTo>
                  <a:cubicBezTo>
                    <a:pt x="338" y="21"/>
                    <a:pt x="283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8"/>
            <p:cNvSpPr/>
            <p:nvPr/>
          </p:nvSpPr>
          <p:spPr>
            <a:xfrm>
              <a:off x="2947550" y="2488525"/>
              <a:ext cx="158175" cy="23525"/>
            </a:xfrm>
            <a:custGeom>
              <a:avLst/>
              <a:gdLst/>
              <a:ahLst/>
              <a:cxnLst/>
              <a:rect l="l" t="t" r="r" b="b"/>
              <a:pathLst>
                <a:path w="6327" h="941" extrusionOk="0">
                  <a:moveTo>
                    <a:pt x="316" y="1"/>
                  </a:moveTo>
                  <a:cubicBezTo>
                    <a:pt x="122" y="1"/>
                    <a:pt x="1" y="289"/>
                    <a:pt x="212" y="395"/>
                  </a:cubicBezTo>
                  <a:cubicBezTo>
                    <a:pt x="898" y="741"/>
                    <a:pt x="1670" y="772"/>
                    <a:pt x="2421" y="801"/>
                  </a:cubicBezTo>
                  <a:lnTo>
                    <a:pt x="4789" y="888"/>
                  </a:lnTo>
                  <a:lnTo>
                    <a:pt x="6118" y="941"/>
                  </a:lnTo>
                  <a:cubicBezTo>
                    <a:pt x="6119" y="941"/>
                    <a:pt x="6120" y="941"/>
                    <a:pt x="6121" y="941"/>
                  </a:cubicBezTo>
                  <a:cubicBezTo>
                    <a:pt x="6235" y="941"/>
                    <a:pt x="6327" y="827"/>
                    <a:pt x="6325" y="719"/>
                  </a:cubicBezTo>
                  <a:cubicBezTo>
                    <a:pt x="6320" y="599"/>
                    <a:pt x="6219" y="520"/>
                    <a:pt x="6103" y="515"/>
                  </a:cubicBezTo>
                  <a:lnTo>
                    <a:pt x="3824" y="428"/>
                  </a:lnTo>
                  <a:lnTo>
                    <a:pt x="2683" y="385"/>
                  </a:lnTo>
                  <a:cubicBezTo>
                    <a:pt x="2317" y="373"/>
                    <a:pt x="1947" y="366"/>
                    <a:pt x="1579" y="330"/>
                  </a:cubicBezTo>
                  <a:cubicBezTo>
                    <a:pt x="1213" y="293"/>
                    <a:pt x="777" y="207"/>
                    <a:pt x="416" y="26"/>
                  </a:cubicBezTo>
                  <a:cubicBezTo>
                    <a:pt x="382" y="9"/>
                    <a:pt x="348" y="1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8"/>
            <p:cNvSpPr/>
            <p:nvPr/>
          </p:nvSpPr>
          <p:spPr>
            <a:xfrm>
              <a:off x="3140075" y="2484550"/>
              <a:ext cx="82850" cy="26425"/>
            </a:xfrm>
            <a:custGeom>
              <a:avLst/>
              <a:gdLst/>
              <a:ahLst/>
              <a:cxnLst/>
              <a:rect l="l" t="t" r="r" b="b"/>
              <a:pathLst>
                <a:path w="3314" h="1057" extrusionOk="0">
                  <a:moveTo>
                    <a:pt x="3015" y="0"/>
                  </a:moveTo>
                  <a:cubicBezTo>
                    <a:pt x="2995" y="0"/>
                    <a:pt x="2973" y="3"/>
                    <a:pt x="2951" y="10"/>
                  </a:cubicBezTo>
                  <a:cubicBezTo>
                    <a:pt x="2053" y="279"/>
                    <a:pt x="1136" y="486"/>
                    <a:pt x="207" y="631"/>
                  </a:cubicBezTo>
                  <a:cubicBezTo>
                    <a:pt x="97" y="647"/>
                    <a:pt x="0" y="724"/>
                    <a:pt x="3" y="850"/>
                  </a:cubicBezTo>
                  <a:cubicBezTo>
                    <a:pt x="7" y="963"/>
                    <a:pt x="94" y="1056"/>
                    <a:pt x="198" y="1056"/>
                  </a:cubicBezTo>
                  <a:cubicBezTo>
                    <a:pt x="207" y="1056"/>
                    <a:pt x="215" y="1055"/>
                    <a:pt x="224" y="1054"/>
                  </a:cubicBezTo>
                  <a:cubicBezTo>
                    <a:pt x="1187" y="907"/>
                    <a:pt x="2140" y="693"/>
                    <a:pt x="3076" y="416"/>
                  </a:cubicBezTo>
                  <a:cubicBezTo>
                    <a:pt x="3314" y="348"/>
                    <a:pt x="3233" y="0"/>
                    <a:pt x="30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8"/>
            <p:cNvSpPr/>
            <p:nvPr/>
          </p:nvSpPr>
          <p:spPr>
            <a:xfrm>
              <a:off x="3255400" y="2459150"/>
              <a:ext cx="27475" cy="17525"/>
            </a:xfrm>
            <a:custGeom>
              <a:avLst/>
              <a:gdLst/>
              <a:ahLst/>
              <a:cxnLst/>
              <a:rect l="l" t="t" r="r" b="b"/>
              <a:pathLst>
                <a:path w="1099" h="701" extrusionOk="0">
                  <a:moveTo>
                    <a:pt x="884" y="0"/>
                  </a:moveTo>
                  <a:cubicBezTo>
                    <a:pt x="863" y="0"/>
                    <a:pt x="842" y="4"/>
                    <a:pt x="822" y="10"/>
                  </a:cubicBezTo>
                  <a:lnTo>
                    <a:pt x="160" y="282"/>
                  </a:lnTo>
                  <a:cubicBezTo>
                    <a:pt x="107" y="301"/>
                    <a:pt x="61" y="337"/>
                    <a:pt x="32" y="385"/>
                  </a:cubicBezTo>
                  <a:cubicBezTo>
                    <a:pt x="6" y="436"/>
                    <a:pt x="1" y="494"/>
                    <a:pt x="18" y="547"/>
                  </a:cubicBezTo>
                  <a:cubicBezTo>
                    <a:pt x="32" y="602"/>
                    <a:pt x="68" y="645"/>
                    <a:pt x="116" y="674"/>
                  </a:cubicBezTo>
                  <a:cubicBezTo>
                    <a:pt x="148" y="688"/>
                    <a:pt x="185" y="700"/>
                    <a:pt x="222" y="700"/>
                  </a:cubicBezTo>
                  <a:cubicBezTo>
                    <a:pt x="242" y="700"/>
                    <a:pt x="262" y="697"/>
                    <a:pt x="280" y="689"/>
                  </a:cubicBezTo>
                  <a:lnTo>
                    <a:pt x="942" y="414"/>
                  </a:lnTo>
                  <a:cubicBezTo>
                    <a:pt x="992" y="397"/>
                    <a:pt x="1038" y="364"/>
                    <a:pt x="1067" y="316"/>
                  </a:cubicBezTo>
                  <a:cubicBezTo>
                    <a:pt x="1091" y="265"/>
                    <a:pt x="1098" y="205"/>
                    <a:pt x="1086" y="150"/>
                  </a:cubicBezTo>
                  <a:cubicBezTo>
                    <a:pt x="1069" y="97"/>
                    <a:pt x="1031" y="53"/>
                    <a:pt x="983" y="27"/>
                  </a:cubicBezTo>
                  <a:cubicBezTo>
                    <a:pt x="953" y="9"/>
                    <a:pt x="919" y="0"/>
                    <a:pt x="8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8"/>
            <p:cNvSpPr/>
            <p:nvPr/>
          </p:nvSpPr>
          <p:spPr>
            <a:xfrm>
              <a:off x="3093625" y="2468775"/>
              <a:ext cx="89200" cy="17900"/>
            </a:xfrm>
            <a:custGeom>
              <a:avLst/>
              <a:gdLst/>
              <a:ahLst/>
              <a:cxnLst/>
              <a:rect l="l" t="t" r="r" b="b"/>
              <a:pathLst>
                <a:path w="3568" h="716" extrusionOk="0">
                  <a:moveTo>
                    <a:pt x="225" y="0"/>
                  </a:moveTo>
                  <a:cubicBezTo>
                    <a:pt x="133" y="0"/>
                    <a:pt x="44" y="78"/>
                    <a:pt x="24" y="167"/>
                  </a:cubicBezTo>
                  <a:cubicBezTo>
                    <a:pt x="0" y="270"/>
                    <a:pt x="72" y="383"/>
                    <a:pt x="181" y="422"/>
                  </a:cubicBezTo>
                  <a:cubicBezTo>
                    <a:pt x="753" y="617"/>
                    <a:pt x="1350" y="715"/>
                    <a:pt x="1948" y="715"/>
                  </a:cubicBezTo>
                  <a:cubicBezTo>
                    <a:pt x="2410" y="715"/>
                    <a:pt x="2872" y="657"/>
                    <a:pt x="3324" y="540"/>
                  </a:cubicBezTo>
                  <a:cubicBezTo>
                    <a:pt x="3568" y="475"/>
                    <a:pt x="3483" y="125"/>
                    <a:pt x="3261" y="125"/>
                  </a:cubicBezTo>
                  <a:cubicBezTo>
                    <a:pt x="3242" y="125"/>
                    <a:pt x="3222" y="127"/>
                    <a:pt x="3201" y="133"/>
                  </a:cubicBezTo>
                  <a:cubicBezTo>
                    <a:pt x="2788" y="238"/>
                    <a:pt x="2364" y="291"/>
                    <a:pt x="1942" y="291"/>
                  </a:cubicBezTo>
                  <a:cubicBezTo>
                    <a:pt x="1378" y="291"/>
                    <a:pt x="816" y="197"/>
                    <a:pt x="279" y="10"/>
                  </a:cubicBezTo>
                  <a:cubicBezTo>
                    <a:pt x="261" y="3"/>
                    <a:pt x="243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8"/>
            <p:cNvSpPr/>
            <p:nvPr/>
          </p:nvSpPr>
          <p:spPr>
            <a:xfrm>
              <a:off x="2077100" y="2633000"/>
              <a:ext cx="134800" cy="24850"/>
            </a:xfrm>
            <a:custGeom>
              <a:avLst/>
              <a:gdLst/>
              <a:ahLst/>
              <a:cxnLst/>
              <a:rect l="l" t="t" r="r" b="b"/>
              <a:pathLst>
                <a:path w="5392" h="994" extrusionOk="0">
                  <a:moveTo>
                    <a:pt x="5151" y="1"/>
                  </a:moveTo>
                  <a:cubicBezTo>
                    <a:pt x="5132" y="1"/>
                    <a:pt x="5114" y="3"/>
                    <a:pt x="5095" y="7"/>
                  </a:cubicBezTo>
                  <a:cubicBezTo>
                    <a:pt x="3507" y="341"/>
                    <a:pt x="1892" y="529"/>
                    <a:pt x="270" y="570"/>
                  </a:cubicBezTo>
                  <a:cubicBezTo>
                    <a:pt x="1" y="579"/>
                    <a:pt x="9" y="993"/>
                    <a:pt x="275" y="993"/>
                  </a:cubicBezTo>
                  <a:cubicBezTo>
                    <a:pt x="278" y="993"/>
                    <a:pt x="281" y="993"/>
                    <a:pt x="284" y="993"/>
                  </a:cubicBezTo>
                  <a:cubicBezTo>
                    <a:pt x="1942" y="948"/>
                    <a:pt x="3593" y="753"/>
                    <a:pt x="5218" y="413"/>
                  </a:cubicBezTo>
                  <a:cubicBezTo>
                    <a:pt x="5331" y="389"/>
                    <a:pt x="5391" y="252"/>
                    <a:pt x="5360" y="149"/>
                  </a:cubicBezTo>
                  <a:cubicBezTo>
                    <a:pt x="5330" y="50"/>
                    <a:pt x="5243" y="1"/>
                    <a:pt x="5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8"/>
            <p:cNvSpPr/>
            <p:nvPr/>
          </p:nvSpPr>
          <p:spPr>
            <a:xfrm>
              <a:off x="2257475" y="2543575"/>
              <a:ext cx="109775" cy="74225"/>
            </a:xfrm>
            <a:custGeom>
              <a:avLst/>
              <a:gdLst/>
              <a:ahLst/>
              <a:cxnLst/>
              <a:rect l="l" t="t" r="r" b="b"/>
              <a:pathLst>
                <a:path w="4391" h="2969" extrusionOk="0">
                  <a:moveTo>
                    <a:pt x="4160" y="0"/>
                  </a:moveTo>
                  <a:cubicBezTo>
                    <a:pt x="4103" y="0"/>
                    <a:pt x="4045" y="25"/>
                    <a:pt x="3995" y="65"/>
                  </a:cubicBezTo>
                  <a:cubicBezTo>
                    <a:pt x="2804" y="1042"/>
                    <a:pt x="1507" y="1887"/>
                    <a:pt x="130" y="2582"/>
                  </a:cubicBezTo>
                  <a:cubicBezTo>
                    <a:pt x="29" y="2633"/>
                    <a:pt x="0" y="2782"/>
                    <a:pt x="58" y="2874"/>
                  </a:cubicBezTo>
                  <a:cubicBezTo>
                    <a:pt x="96" y="2936"/>
                    <a:pt x="168" y="2969"/>
                    <a:pt x="241" y="2969"/>
                  </a:cubicBezTo>
                  <a:cubicBezTo>
                    <a:pt x="278" y="2969"/>
                    <a:pt x="315" y="2960"/>
                    <a:pt x="349" y="2943"/>
                  </a:cubicBezTo>
                  <a:cubicBezTo>
                    <a:pt x="1760" y="2231"/>
                    <a:pt x="3086" y="1362"/>
                    <a:pt x="4304" y="356"/>
                  </a:cubicBezTo>
                  <a:cubicBezTo>
                    <a:pt x="4390" y="284"/>
                    <a:pt x="4373" y="130"/>
                    <a:pt x="4296" y="58"/>
                  </a:cubicBezTo>
                  <a:cubicBezTo>
                    <a:pt x="4255" y="18"/>
                    <a:pt x="4208" y="0"/>
                    <a:pt x="4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8"/>
            <p:cNvSpPr/>
            <p:nvPr/>
          </p:nvSpPr>
          <p:spPr>
            <a:xfrm>
              <a:off x="2202550" y="2561825"/>
              <a:ext cx="92900" cy="52950"/>
            </a:xfrm>
            <a:custGeom>
              <a:avLst/>
              <a:gdLst/>
              <a:ahLst/>
              <a:cxnLst/>
              <a:rect l="l" t="t" r="r" b="b"/>
              <a:pathLst>
                <a:path w="3716" h="2118" extrusionOk="0">
                  <a:moveTo>
                    <a:pt x="3464" y="0"/>
                  </a:moveTo>
                  <a:cubicBezTo>
                    <a:pt x="3428" y="0"/>
                    <a:pt x="3393" y="10"/>
                    <a:pt x="3362" y="33"/>
                  </a:cubicBezTo>
                  <a:cubicBezTo>
                    <a:pt x="2412" y="750"/>
                    <a:pt x="1355" y="1311"/>
                    <a:pt x="231" y="1698"/>
                  </a:cubicBezTo>
                  <a:cubicBezTo>
                    <a:pt x="0" y="1779"/>
                    <a:pt x="77" y="2117"/>
                    <a:pt x="284" y="2117"/>
                  </a:cubicBezTo>
                  <a:cubicBezTo>
                    <a:pt x="306" y="2117"/>
                    <a:pt x="329" y="2113"/>
                    <a:pt x="354" y="2105"/>
                  </a:cubicBezTo>
                  <a:cubicBezTo>
                    <a:pt x="1511" y="1708"/>
                    <a:pt x="2602" y="1130"/>
                    <a:pt x="3581" y="396"/>
                  </a:cubicBezTo>
                  <a:cubicBezTo>
                    <a:pt x="3675" y="327"/>
                    <a:pt x="3716" y="211"/>
                    <a:pt x="3653" y="105"/>
                  </a:cubicBezTo>
                  <a:cubicBezTo>
                    <a:pt x="3614" y="43"/>
                    <a:pt x="3538" y="0"/>
                    <a:pt x="3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8"/>
            <p:cNvSpPr/>
            <p:nvPr/>
          </p:nvSpPr>
          <p:spPr>
            <a:xfrm>
              <a:off x="3026175" y="2620225"/>
              <a:ext cx="134550" cy="56750"/>
            </a:xfrm>
            <a:custGeom>
              <a:avLst/>
              <a:gdLst/>
              <a:ahLst/>
              <a:cxnLst/>
              <a:rect l="l" t="t" r="r" b="b"/>
              <a:pathLst>
                <a:path w="5382" h="2270" extrusionOk="0">
                  <a:moveTo>
                    <a:pt x="283" y="0"/>
                  </a:moveTo>
                  <a:cubicBezTo>
                    <a:pt x="138" y="0"/>
                    <a:pt x="1" y="176"/>
                    <a:pt x="94" y="342"/>
                  </a:cubicBezTo>
                  <a:cubicBezTo>
                    <a:pt x="417" y="891"/>
                    <a:pt x="1014" y="1167"/>
                    <a:pt x="1586" y="1379"/>
                  </a:cubicBezTo>
                  <a:cubicBezTo>
                    <a:pt x="2311" y="1644"/>
                    <a:pt x="3054" y="1861"/>
                    <a:pt x="3808" y="2029"/>
                  </a:cubicBezTo>
                  <a:cubicBezTo>
                    <a:pt x="4231" y="2125"/>
                    <a:pt x="4662" y="2202"/>
                    <a:pt x="5095" y="2267"/>
                  </a:cubicBezTo>
                  <a:cubicBezTo>
                    <a:pt x="5107" y="2269"/>
                    <a:pt x="5118" y="2270"/>
                    <a:pt x="5130" y="2270"/>
                  </a:cubicBezTo>
                  <a:cubicBezTo>
                    <a:pt x="5229" y="2270"/>
                    <a:pt x="5325" y="2214"/>
                    <a:pt x="5350" y="2111"/>
                  </a:cubicBezTo>
                  <a:cubicBezTo>
                    <a:pt x="5382" y="1993"/>
                    <a:pt x="5310" y="1870"/>
                    <a:pt x="5194" y="1853"/>
                  </a:cubicBezTo>
                  <a:cubicBezTo>
                    <a:pt x="4460" y="1745"/>
                    <a:pt x="3733" y="1593"/>
                    <a:pt x="3018" y="1394"/>
                  </a:cubicBezTo>
                  <a:cubicBezTo>
                    <a:pt x="2665" y="1297"/>
                    <a:pt x="2316" y="1187"/>
                    <a:pt x="1969" y="1066"/>
                  </a:cubicBezTo>
                  <a:cubicBezTo>
                    <a:pt x="1687" y="970"/>
                    <a:pt x="1403" y="867"/>
                    <a:pt x="1141" y="729"/>
                  </a:cubicBezTo>
                  <a:cubicBezTo>
                    <a:pt x="881" y="590"/>
                    <a:pt x="616" y="392"/>
                    <a:pt x="460" y="118"/>
                  </a:cubicBezTo>
                  <a:cubicBezTo>
                    <a:pt x="412" y="34"/>
                    <a:pt x="347" y="0"/>
                    <a:pt x="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8"/>
            <p:cNvSpPr/>
            <p:nvPr/>
          </p:nvSpPr>
          <p:spPr>
            <a:xfrm>
              <a:off x="3192925" y="2662025"/>
              <a:ext cx="65425" cy="14050"/>
            </a:xfrm>
            <a:custGeom>
              <a:avLst/>
              <a:gdLst/>
              <a:ahLst/>
              <a:cxnLst/>
              <a:rect l="l" t="t" r="r" b="b"/>
              <a:pathLst>
                <a:path w="2617" h="562" extrusionOk="0">
                  <a:moveTo>
                    <a:pt x="2310" y="1"/>
                  </a:moveTo>
                  <a:cubicBezTo>
                    <a:pt x="2291" y="1"/>
                    <a:pt x="2272" y="3"/>
                    <a:pt x="2252" y="8"/>
                  </a:cubicBezTo>
                  <a:cubicBezTo>
                    <a:pt x="1913" y="96"/>
                    <a:pt x="1566" y="140"/>
                    <a:pt x="1218" y="140"/>
                  </a:cubicBezTo>
                  <a:cubicBezTo>
                    <a:pt x="928" y="140"/>
                    <a:pt x="637" y="109"/>
                    <a:pt x="351" y="47"/>
                  </a:cubicBezTo>
                  <a:cubicBezTo>
                    <a:pt x="333" y="43"/>
                    <a:pt x="317" y="41"/>
                    <a:pt x="301" y="41"/>
                  </a:cubicBezTo>
                  <a:cubicBezTo>
                    <a:pt x="72" y="41"/>
                    <a:pt x="0" y="406"/>
                    <a:pt x="252" y="458"/>
                  </a:cubicBezTo>
                  <a:cubicBezTo>
                    <a:pt x="570" y="527"/>
                    <a:pt x="894" y="561"/>
                    <a:pt x="1217" y="561"/>
                  </a:cubicBezTo>
                  <a:cubicBezTo>
                    <a:pt x="1605" y="561"/>
                    <a:pt x="1993" y="512"/>
                    <a:pt x="2372" y="415"/>
                  </a:cubicBezTo>
                  <a:cubicBezTo>
                    <a:pt x="2617" y="352"/>
                    <a:pt x="2533" y="1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8"/>
            <p:cNvSpPr/>
            <p:nvPr/>
          </p:nvSpPr>
          <p:spPr>
            <a:xfrm>
              <a:off x="3147300" y="2637275"/>
              <a:ext cx="73425" cy="12325"/>
            </a:xfrm>
            <a:custGeom>
              <a:avLst/>
              <a:gdLst/>
              <a:ahLst/>
              <a:cxnLst/>
              <a:rect l="l" t="t" r="r" b="b"/>
              <a:pathLst>
                <a:path w="2937" h="493" extrusionOk="0">
                  <a:moveTo>
                    <a:pt x="2732" y="1"/>
                  </a:moveTo>
                  <a:cubicBezTo>
                    <a:pt x="2726" y="1"/>
                    <a:pt x="2721" y="1"/>
                    <a:pt x="2715" y="2"/>
                  </a:cubicBezTo>
                  <a:cubicBezTo>
                    <a:pt x="2308" y="48"/>
                    <a:pt x="1899" y="71"/>
                    <a:pt x="1490" y="71"/>
                  </a:cubicBezTo>
                  <a:cubicBezTo>
                    <a:pt x="1087" y="71"/>
                    <a:pt x="684" y="48"/>
                    <a:pt x="284" y="4"/>
                  </a:cubicBezTo>
                  <a:cubicBezTo>
                    <a:pt x="271" y="2"/>
                    <a:pt x="258" y="2"/>
                    <a:pt x="245" y="2"/>
                  </a:cubicBezTo>
                  <a:cubicBezTo>
                    <a:pt x="144" y="2"/>
                    <a:pt x="52" y="52"/>
                    <a:pt x="27" y="160"/>
                  </a:cubicBezTo>
                  <a:cubicBezTo>
                    <a:pt x="0" y="283"/>
                    <a:pt x="70" y="401"/>
                    <a:pt x="183" y="418"/>
                  </a:cubicBezTo>
                  <a:cubicBezTo>
                    <a:pt x="616" y="467"/>
                    <a:pt x="1051" y="492"/>
                    <a:pt x="1486" y="492"/>
                  </a:cubicBezTo>
                  <a:cubicBezTo>
                    <a:pt x="1900" y="492"/>
                    <a:pt x="2313" y="470"/>
                    <a:pt x="2724" y="425"/>
                  </a:cubicBezTo>
                  <a:cubicBezTo>
                    <a:pt x="2840" y="413"/>
                    <a:pt x="2936" y="327"/>
                    <a:pt x="2934" y="206"/>
                  </a:cubicBezTo>
                  <a:cubicBezTo>
                    <a:pt x="2927" y="103"/>
                    <a:pt x="2838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8"/>
            <p:cNvSpPr/>
            <p:nvPr/>
          </p:nvSpPr>
          <p:spPr>
            <a:xfrm>
              <a:off x="2363375" y="2322675"/>
              <a:ext cx="669375" cy="519100"/>
            </a:xfrm>
            <a:custGeom>
              <a:avLst/>
              <a:gdLst/>
              <a:ahLst/>
              <a:cxnLst/>
              <a:rect l="l" t="t" r="r" b="b"/>
              <a:pathLst>
                <a:path w="26775" h="20764" extrusionOk="0">
                  <a:moveTo>
                    <a:pt x="6675" y="1"/>
                  </a:moveTo>
                  <a:cubicBezTo>
                    <a:pt x="6601" y="1"/>
                    <a:pt x="6530" y="49"/>
                    <a:pt x="6491" y="116"/>
                  </a:cubicBezTo>
                  <a:cubicBezTo>
                    <a:pt x="6483" y="116"/>
                    <a:pt x="6475" y="115"/>
                    <a:pt x="6468" y="115"/>
                  </a:cubicBezTo>
                  <a:cubicBezTo>
                    <a:pt x="6376" y="115"/>
                    <a:pt x="6297" y="180"/>
                    <a:pt x="6282" y="273"/>
                  </a:cubicBezTo>
                  <a:cubicBezTo>
                    <a:pt x="6014" y="1669"/>
                    <a:pt x="4734" y="2516"/>
                    <a:pt x="3449" y="2872"/>
                  </a:cubicBezTo>
                  <a:cubicBezTo>
                    <a:pt x="3066" y="2976"/>
                    <a:pt x="2679" y="3050"/>
                    <a:pt x="2286" y="3101"/>
                  </a:cubicBezTo>
                  <a:cubicBezTo>
                    <a:pt x="2173" y="3115"/>
                    <a:pt x="2077" y="3197"/>
                    <a:pt x="2082" y="3320"/>
                  </a:cubicBezTo>
                  <a:cubicBezTo>
                    <a:pt x="2082" y="3334"/>
                    <a:pt x="2084" y="3351"/>
                    <a:pt x="2089" y="3366"/>
                  </a:cubicBezTo>
                  <a:cubicBezTo>
                    <a:pt x="1170" y="4054"/>
                    <a:pt x="383" y="4968"/>
                    <a:pt x="130" y="6114"/>
                  </a:cubicBezTo>
                  <a:cubicBezTo>
                    <a:pt x="0" y="6701"/>
                    <a:pt x="12" y="7337"/>
                    <a:pt x="224" y="7905"/>
                  </a:cubicBezTo>
                  <a:cubicBezTo>
                    <a:pt x="337" y="8208"/>
                    <a:pt x="501" y="8487"/>
                    <a:pt x="648" y="8776"/>
                  </a:cubicBezTo>
                  <a:cubicBezTo>
                    <a:pt x="790" y="9055"/>
                    <a:pt x="893" y="9351"/>
                    <a:pt x="958" y="9659"/>
                  </a:cubicBezTo>
                  <a:cubicBezTo>
                    <a:pt x="1021" y="9972"/>
                    <a:pt x="1059" y="10287"/>
                    <a:pt x="1134" y="10598"/>
                  </a:cubicBezTo>
                  <a:cubicBezTo>
                    <a:pt x="1203" y="10884"/>
                    <a:pt x="1300" y="11166"/>
                    <a:pt x="1422" y="11433"/>
                  </a:cubicBezTo>
                  <a:cubicBezTo>
                    <a:pt x="1666" y="11962"/>
                    <a:pt x="2012" y="12441"/>
                    <a:pt x="2438" y="12838"/>
                  </a:cubicBezTo>
                  <a:cubicBezTo>
                    <a:pt x="2669" y="13055"/>
                    <a:pt x="2927" y="13250"/>
                    <a:pt x="3129" y="13498"/>
                  </a:cubicBezTo>
                  <a:cubicBezTo>
                    <a:pt x="3331" y="13743"/>
                    <a:pt x="3444" y="14003"/>
                    <a:pt x="3560" y="14273"/>
                  </a:cubicBezTo>
                  <a:cubicBezTo>
                    <a:pt x="3798" y="14836"/>
                    <a:pt x="4046" y="15389"/>
                    <a:pt x="4392" y="15897"/>
                  </a:cubicBezTo>
                  <a:cubicBezTo>
                    <a:pt x="5095" y="16927"/>
                    <a:pt x="6147" y="17738"/>
                    <a:pt x="7420" y="17844"/>
                  </a:cubicBezTo>
                  <a:cubicBezTo>
                    <a:pt x="7493" y="17851"/>
                    <a:pt x="7567" y="17854"/>
                    <a:pt x="7641" y="17854"/>
                  </a:cubicBezTo>
                  <a:cubicBezTo>
                    <a:pt x="7698" y="17854"/>
                    <a:pt x="7756" y="17852"/>
                    <a:pt x="7812" y="17849"/>
                  </a:cubicBezTo>
                  <a:cubicBezTo>
                    <a:pt x="8967" y="18985"/>
                    <a:pt x="10508" y="19685"/>
                    <a:pt x="12115" y="19844"/>
                  </a:cubicBezTo>
                  <a:cubicBezTo>
                    <a:pt x="12332" y="19865"/>
                    <a:pt x="12548" y="19875"/>
                    <a:pt x="12764" y="19875"/>
                  </a:cubicBezTo>
                  <a:cubicBezTo>
                    <a:pt x="12930" y="19875"/>
                    <a:pt x="13097" y="19869"/>
                    <a:pt x="13263" y="19856"/>
                  </a:cubicBezTo>
                  <a:lnTo>
                    <a:pt x="13273" y="19864"/>
                  </a:lnTo>
                  <a:cubicBezTo>
                    <a:pt x="14058" y="20338"/>
                    <a:pt x="14955" y="20602"/>
                    <a:pt x="15863" y="20701"/>
                  </a:cubicBezTo>
                  <a:cubicBezTo>
                    <a:pt x="16229" y="20742"/>
                    <a:pt x="16592" y="20763"/>
                    <a:pt x="16953" y="20763"/>
                  </a:cubicBezTo>
                  <a:cubicBezTo>
                    <a:pt x="17489" y="20763"/>
                    <a:pt x="18019" y="20716"/>
                    <a:pt x="18541" y="20612"/>
                  </a:cubicBezTo>
                  <a:cubicBezTo>
                    <a:pt x="18864" y="20549"/>
                    <a:pt x="19177" y="20434"/>
                    <a:pt x="19461" y="20268"/>
                  </a:cubicBezTo>
                  <a:cubicBezTo>
                    <a:pt x="19791" y="20371"/>
                    <a:pt x="20134" y="20423"/>
                    <a:pt x="20476" y="20423"/>
                  </a:cubicBezTo>
                  <a:cubicBezTo>
                    <a:pt x="20774" y="20423"/>
                    <a:pt x="21072" y="20383"/>
                    <a:pt x="21362" y="20304"/>
                  </a:cubicBezTo>
                  <a:cubicBezTo>
                    <a:pt x="22050" y="20119"/>
                    <a:pt x="22659" y="19714"/>
                    <a:pt x="23100" y="19156"/>
                  </a:cubicBezTo>
                  <a:cubicBezTo>
                    <a:pt x="23215" y="19007"/>
                    <a:pt x="23321" y="18848"/>
                    <a:pt x="23413" y="18679"/>
                  </a:cubicBezTo>
                  <a:cubicBezTo>
                    <a:pt x="24062" y="18355"/>
                    <a:pt x="24705" y="18003"/>
                    <a:pt x="25237" y="17507"/>
                  </a:cubicBezTo>
                  <a:cubicBezTo>
                    <a:pt x="25841" y="16949"/>
                    <a:pt x="26219" y="16210"/>
                    <a:pt x="26301" y="15389"/>
                  </a:cubicBezTo>
                  <a:cubicBezTo>
                    <a:pt x="26334" y="15050"/>
                    <a:pt x="26313" y="14711"/>
                    <a:pt x="26238" y="14379"/>
                  </a:cubicBezTo>
                  <a:cubicBezTo>
                    <a:pt x="26775" y="12971"/>
                    <a:pt x="26592" y="11358"/>
                    <a:pt x="25696" y="10133"/>
                  </a:cubicBezTo>
                  <a:cubicBezTo>
                    <a:pt x="25456" y="9806"/>
                    <a:pt x="25174" y="9512"/>
                    <a:pt x="24857" y="9260"/>
                  </a:cubicBezTo>
                  <a:cubicBezTo>
                    <a:pt x="24830" y="9238"/>
                    <a:pt x="24801" y="9223"/>
                    <a:pt x="24772" y="9214"/>
                  </a:cubicBezTo>
                  <a:cubicBezTo>
                    <a:pt x="24426" y="8648"/>
                    <a:pt x="23973" y="8148"/>
                    <a:pt x="23562" y="7623"/>
                  </a:cubicBezTo>
                  <a:cubicBezTo>
                    <a:pt x="23285" y="7267"/>
                    <a:pt x="23027" y="6896"/>
                    <a:pt x="22840" y="6492"/>
                  </a:cubicBezTo>
                  <a:cubicBezTo>
                    <a:pt x="22654" y="6085"/>
                    <a:pt x="22558" y="5604"/>
                    <a:pt x="22484" y="5137"/>
                  </a:cubicBezTo>
                  <a:cubicBezTo>
                    <a:pt x="22407" y="4670"/>
                    <a:pt x="22289" y="4208"/>
                    <a:pt x="21937" y="3881"/>
                  </a:cubicBezTo>
                  <a:cubicBezTo>
                    <a:pt x="21899" y="3841"/>
                    <a:pt x="21848" y="3821"/>
                    <a:pt x="21796" y="3821"/>
                  </a:cubicBezTo>
                  <a:cubicBezTo>
                    <a:pt x="21760" y="3821"/>
                    <a:pt x="21724" y="3831"/>
                    <a:pt x="21692" y="3852"/>
                  </a:cubicBezTo>
                  <a:cubicBezTo>
                    <a:pt x="21657" y="3827"/>
                    <a:pt x="21617" y="3816"/>
                    <a:pt x="21575" y="3816"/>
                  </a:cubicBezTo>
                  <a:cubicBezTo>
                    <a:pt x="21535" y="3816"/>
                    <a:pt x="21494" y="3826"/>
                    <a:pt x="21456" y="3842"/>
                  </a:cubicBezTo>
                  <a:cubicBezTo>
                    <a:pt x="21084" y="4015"/>
                    <a:pt x="20674" y="4077"/>
                    <a:pt x="20258" y="4077"/>
                  </a:cubicBezTo>
                  <a:cubicBezTo>
                    <a:pt x="19767" y="4077"/>
                    <a:pt x="19267" y="3991"/>
                    <a:pt x="18809" y="3900"/>
                  </a:cubicBezTo>
                  <a:cubicBezTo>
                    <a:pt x="17848" y="3707"/>
                    <a:pt x="16922" y="3375"/>
                    <a:pt x="16053" y="2920"/>
                  </a:cubicBezTo>
                  <a:cubicBezTo>
                    <a:pt x="15559" y="2660"/>
                    <a:pt x="15088" y="2362"/>
                    <a:pt x="14643" y="2023"/>
                  </a:cubicBezTo>
                  <a:cubicBezTo>
                    <a:pt x="14595" y="1988"/>
                    <a:pt x="14541" y="1968"/>
                    <a:pt x="14488" y="1968"/>
                  </a:cubicBezTo>
                  <a:cubicBezTo>
                    <a:pt x="14449" y="1968"/>
                    <a:pt x="14410" y="1979"/>
                    <a:pt x="14375" y="2003"/>
                  </a:cubicBezTo>
                  <a:cubicBezTo>
                    <a:pt x="14334" y="1971"/>
                    <a:pt x="14283" y="1955"/>
                    <a:pt x="14232" y="1955"/>
                  </a:cubicBezTo>
                  <a:cubicBezTo>
                    <a:pt x="14195" y="1955"/>
                    <a:pt x="14159" y="1963"/>
                    <a:pt x="14125" y="1982"/>
                  </a:cubicBezTo>
                  <a:cubicBezTo>
                    <a:pt x="13599" y="2237"/>
                    <a:pt x="13020" y="2353"/>
                    <a:pt x="12439" y="2353"/>
                  </a:cubicBezTo>
                  <a:cubicBezTo>
                    <a:pt x="12003" y="2353"/>
                    <a:pt x="11566" y="2288"/>
                    <a:pt x="11150" y="2167"/>
                  </a:cubicBezTo>
                  <a:cubicBezTo>
                    <a:pt x="10623" y="2011"/>
                    <a:pt x="10120" y="1780"/>
                    <a:pt x="9658" y="1481"/>
                  </a:cubicBezTo>
                  <a:cubicBezTo>
                    <a:pt x="9430" y="1337"/>
                    <a:pt x="9208" y="1178"/>
                    <a:pt x="8996" y="1007"/>
                  </a:cubicBezTo>
                  <a:cubicBezTo>
                    <a:pt x="8780" y="834"/>
                    <a:pt x="8563" y="660"/>
                    <a:pt x="8303" y="552"/>
                  </a:cubicBezTo>
                  <a:cubicBezTo>
                    <a:pt x="8046" y="444"/>
                    <a:pt x="7771" y="410"/>
                    <a:pt x="7495" y="360"/>
                  </a:cubicBezTo>
                  <a:cubicBezTo>
                    <a:pt x="7218" y="309"/>
                    <a:pt x="6992" y="256"/>
                    <a:pt x="6811" y="64"/>
                  </a:cubicBezTo>
                  <a:cubicBezTo>
                    <a:pt x="6769" y="19"/>
                    <a:pt x="6721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8"/>
            <p:cNvSpPr/>
            <p:nvPr/>
          </p:nvSpPr>
          <p:spPr>
            <a:xfrm>
              <a:off x="2444175" y="2518650"/>
              <a:ext cx="29325" cy="60775"/>
            </a:xfrm>
            <a:custGeom>
              <a:avLst/>
              <a:gdLst/>
              <a:ahLst/>
              <a:cxnLst/>
              <a:rect l="l" t="t" r="r" b="b"/>
              <a:pathLst>
                <a:path w="1173" h="2431" extrusionOk="0">
                  <a:moveTo>
                    <a:pt x="214" y="1"/>
                  </a:moveTo>
                  <a:cubicBezTo>
                    <a:pt x="195" y="1"/>
                    <a:pt x="177" y="3"/>
                    <a:pt x="159" y="8"/>
                  </a:cubicBezTo>
                  <a:cubicBezTo>
                    <a:pt x="56" y="39"/>
                    <a:pt x="0" y="159"/>
                    <a:pt x="17" y="273"/>
                  </a:cubicBezTo>
                  <a:cubicBezTo>
                    <a:pt x="145" y="995"/>
                    <a:pt x="393" y="1690"/>
                    <a:pt x="751" y="2330"/>
                  </a:cubicBezTo>
                  <a:cubicBezTo>
                    <a:pt x="787" y="2396"/>
                    <a:pt x="860" y="2430"/>
                    <a:pt x="933" y="2430"/>
                  </a:cubicBezTo>
                  <a:cubicBezTo>
                    <a:pt x="972" y="2430"/>
                    <a:pt x="1011" y="2420"/>
                    <a:pt x="1045" y="2400"/>
                  </a:cubicBezTo>
                  <a:cubicBezTo>
                    <a:pt x="1141" y="2338"/>
                    <a:pt x="1172" y="2208"/>
                    <a:pt x="1112" y="2109"/>
                  </a:cubicBezTo>
                  <a:cubicBezTo>
                    <a:pt x="775" y="1498"/>
                    <a:pt x="542" y="836"/>
                    <a:pt x="424" y="150"/>
                  </a:cubicBezTo>
                  <a:cubicBezTo>
                    <a:pt x="410" y="58"/>
                    <a:pt x="308" y="1"/>
                    <a:pt x="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8"/>
            <p:cNvSpPr/>
            <p:nvPr/>
          </p:nvSpPr>
          <p:spPr>
            <a:xfrm>
              <a:off x="2453450" y="2433100"/>
              <a:ext cx="39300" cy="57675"/>
            </a:xfrm>
            <a:custGeom>
              <a:avLst/>
              <a:gdLst/>
              <a:ahLst/>
              <a:cxnLst/>
              <a:rect l="l" t="t" r="r" b="b"/>
              <a:pathLst>
                <a:path w="1572" h="2307" extrusionOk="0">
                  <a:moveTo>
                    <a:pt x="1340" y="1"/>
                  </a:moveTo>
                  <a:cubicBezTo>
                    <a:pt x="1283" y="1"/>
                    <a:pt x="1227" y="24"/>
                    <a:pt x="1182" y="65"/>
                  </a:cubicBezTo>
                  <a:cubicBezTo>
                    <a:pt x="602" y="590"/>
                    <a:pt x="200" y="1285"/>
                    <a:pt x="36" y="2051"/>
                  </a:cubicBezTo>
                  <a:cubicBezTo>
                    <a:pt x="1" y="2207"/>
                    <a:pt x="130" y="2306"/>
                    <a:pt x="254" y="2306"/>
                  </a:cubicBezTo>
                  <a:cubicBezTo>
                    <a:pt x="339" y="2306"/>
                    <a:pt x="423" y="2259"/>
                    <a:pt x="448" y="2149"/>
                  </a:cubicBezTo>
                  <a:cubicBezTo>
                    <a:pt x="597" y="1459"/>
                    <a:pt x="960" y="833"/>
                    <a:pt x="1485" y="359"/>
                  </a:cubicBezTo>
                  <a:cubicBezTo>
                    <a:pt x="1572" y="282"/>
                    <a:pt x="1557" y="133"/>
                    <a:pt x="1480" y="58"/>
                  </a:cubicBezTo>
                  <a:cubicBezTo>
                    <a:pt x="1439" y="19"/>
                    <a:pt x="1389" y="1"/>
                    <a:pt x="13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8"/>
            <p:cNvSpPr/>
            <p:nvPr/>
          </p:nvSpPr>
          <p:spPr>
            <a:xfrm>
              <a:off x="2512400" y="2386150"/>
              <a:ext cx="42500" cy="26375"/>
            </a:xfrm>
            <a:custGeom>
              <a:avLst/>
              <a:gdLst/>
              <a:ahLst/>
              <a:cxnLst/>
              <a:rect l="l" t="t" r="r" b="b"/>
              <a:pathLst>
                <a:path w="1700" h="1055" extrusionOk="0">
                  <a:moveTo>
                    <a:pt x="1454" y="0"/>
                  </a:moveTo>
                  <a:cubicBezTo>
                    <a:pt x="1417" y="0"/>
                    <a:pt x="1379" y="10"/>
                    <a:pt x="1343" y="30"/>
                  </a:cubicBezTo>
                  <a:lnTo>
                    <a:pt x="133" y="663"/>
                  </a:lnTo>
                  <a:cubicBezTo>
                    <a:pt x="32" y="716"/>
                    <a:pt x="1" y="865"/>
                    <a:pt x="61" y="956"/>
                  </a:cubicBezTo>
                  <a:cubicBezTo>
                    <a:pt x="102" y="1019"/>
                    <a:pt x="170" y="1055"/>
                    <a:pt x="241" y="1055"/>
                  </a:cubicBezTo>
                  <a:cubicBezTo>
                    <a:pt x="279" y="1055"/>
                    <a:pt x="317" y="1045"/>
                    <a:pt x="352" y="1024"/>
                  </a:cubicBezTo>
                  <a:lnTo>
                    <a:pt x="1567" y="391"/>
                  </a:lnTo>
                  <a:cubicBezTo>
                    <a:pt x="1666" y="338"/>
                    <a:pt x="1700" y="189"/>
                    <a:pt x="1637" y="97"/>
                  </a:cubicBezTo>
                  <a:cubicBezTo>
                    <a:pt x="1595" y="34"/>
                    <a:pt x="1525" y="0"/>
                    <a:pt x="14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8"/>
            <p:cNvSpPr/>
            <p:nvPr/>
          </p:nvSpPr>
          <p:spPr>
            <a:xfrm>
              <a:off x="2475875" y="2478125"/>
              <a:ext cx="19100" cy="44350"/>
            </a:xfrm>
            <a:custGeom>
              <a:avLst/>
              <a:gdLst/>
              <a:ahLst/>
              <a:cxnLst/>
              <a:rect l="l" t="t" r="r" b="b"/>
              <a:pathLst>
                <a:path w="764" h="1774" extrusionOk="0">
                  <a:moveTo>
                    <a:pt x="524" y="0"/>
                  </a:moveTo>
                  <a:cubicBezTo>
                    <a:pt x="449" y="0"/>
                    <a:pt x="377" y="39"/>
                    <a:pt x="338" y="110"/>
                  </a:cubicBezTo>
                  <a:cubicBezTo>
                    <a:pt x="99" y="555"/>
                    <a:pt x="1" y="1063"/>
                    <a:pt x="56" y="1566"/>
                  </a:cubicBezTo>
                  <a:cubicBezTo>
                    <a:pt x="68" y="1672"/>
                    <a:pt x="147" y="1774"/>
                    <a:pt x="260" y="1774"/>
                  </a:cubicBezTo>
                  <a:cubicBezTo>
                    <a:pt x="265" y="1774"/>
                    <a:pt x="270" y="1774"/>
                    <a:pt x="275" y="1773"/>
                  </a:cubicBezTo>
                  <a:cubicBezTo>
                    <a:pt x="395" y="1766"/>
                    <a:pt x="492" y="1672"/>
                    <a:pt x="480" y="1554"/>
                  </a:cubicBezTo>
                  <a:cubicBezTo>
                    <a:pt x="427" y="1128"/>
                    <a:pt x="506" y="695"/>
                    <a:pt x="708" y="315"/>
                  </a:cubicBezTo>
                  <a:cubicBezTo>
                    <a:pt x="764" y="216"/>
                    <a:pt x="730" y="76"/>
                    <a:pt x="626" y="26"/>
                  </a:cubicBezTo>
                  <a:cubicBezTo>
                    <a:pt x="594" y="8"/>
                    <a:pt x="559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8"/>
            <p:cNvSpPr/>
            <p:nvPr/>
          </p:nvSpPr>
          <p:spPr>
            <a:xfrm>
              <a:off x="2553275" y="2663800"/>
              <a:ext cx="59275" cy="58100"/>
            </a:xfrm>
            <a:custGeom>
              <a:avLst/>
              <a:gdLst/>
              <a:ahLst/>
              <a:cxnLst/>
              <a:rect l="l" t="t" r="r" b="b"/>
              <a:pathLst>
                <a:path w="2371" h="2324" extrusionOk="0">
                  <a:moveTo>
                    <a:pt x="295" y="1"/>
                  </a:moveTo>
                  <a:cubicBezTo>
                    <a:pt x="147" y="1"/>
                    <a:pt x="0" y="159"/>
                    <a:pt x="103" y="320"/>
                  </a:cubicBezTo>
                  <a:cubicBezTo>
                    <a:pt x="601" y="1102"/>
                    <a:pt x="1258" y="1776"/>
                    <a:pt x="2029" y="2296"/>
                  </a:cubicBezTo>
                  <a:cubicBezTo>
                    <a:pt x="2057" y="2315"/>
                    <a:pt x="2090" y="2323"/>
                    <a:pt x="2124" y="2323"/>
                  </a:cubicBezTo>
                  <a:cubicBezTo>
                    <a:pt x="2201" y="2323"/>
                    <a:pt x="2281" y="2279"/>
                    <a:pt x="2317" y="2214"/>
                  </a:cubicBezTo>
                  <a:cubicBezTo>
                    <a:pt x="2370" y="2120"/>
                    <a:pt x="2329" y="1988"/>
                    <a:pt x="2233" y="1925"/>
                  </a:cubicBezTo>
                  <a:cubicBezTo>
                    <a:pt x="1526" y="1441"/>
                    <a:pt x="924" y="820"/>
                    <a:pt x="464" y="98"/>
                  </a:cubicBezTo>
                  <a:cubicBezTo>
                    <a:pt x="420" y="29"/>
                    <a:pt x="358" y="1"/>
                    <a:pt x="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8"/>
            <p:cNvSpPr/>
            <p:nvPr/>
          </p:nvSpPr>
          <p:spPr>
            <a:xfrm>
              <a:off x="2640850" y="2734675"/>
              <a:ext cx="42575" cy="21175"/>
            </a:xfrm>
            <a:custGeom>
              <a:avLst/>
              <a:gdLst/>
              <a:ahLst/>
              <a:cxnLst/>
              <a:rect l="l" t="t" r="r" b="b"/>
              <a:pathLst>
                <a:path w="1703" h="847" extrusionOk="0">
                  <a:moveTo>
                    <a:pt x="237" y="1"/>
                  </a:moveTo>
                  <a:cubicBezTo>
                    <a:pt x="164" y="1"/>
                    <a:pt x="91" y="34"/>
                    <a:pt x="54" y="108"/>
                  </a:cubicBezTo>
                  <a:cubicBezTo>
                    <a:pt x="1" y="216"/>
                    <a:pt x="30" y="344"/>
                    <a:pt x="138" y="397"/>
                  </a:cubicBezTo>
                  <a:cubicBezTo>
                    <a:pt x="550" y="592"/>
                    <a:pt x="980" y="741"/>
                    <a:pt x="1423" y="842"/>
                  </a:cubicBezTo>
                  <a:cubicBezTo>
                    <a:pt x="1438" y="845"/>
                    <a:pt x="1453" y="847"/>
                    <a:pt x="1468" y="847"/>
                  </a:cubicBezTo>
                  <a:cubicBezTo>
                    <a:pt x="1565" y="847"/>
                    <a:pt x="1653" y="782"/>
                    <a:pt x="1678" y="686"/>
                  </a:cubicBezTo>
                  <a:cubicBezTo>
                    <a:pt x="1702" y="570"/>
                    <a:pt x="1635" y="459"/>
                    <a:pt x="1522" y="428"/>
                  </a:cubicBezTo>
                  <a:cubicBezTo>
                    <a:pt x="1115" y="337"/>
                    <a:pt x="720" y="202"/>
                    <a:pt x="343" y="24"/>
                  </a:cubicBezTo>
                  <a:cubicBezTo>
                    <a:pt x="310" y="9"/>
                    <a:pt x="274" y="1"/>
                    <a:pt x="2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8"/>
            <p:cNvSpPr/>
            <p:nvPr/>
          </p:nvSpPr>
          <p:spPr>
            <a:xfrm>
              <a:off x="2607175" y="2683600"/>
              <a:ext cx="64400" cy="37525"/>
            </a:xfrm>
            <a:custGeom>
              <a:avLst/>
              <a:gdLst/>
              <a:ahLst/>
              <a:cxnLst/>
              <a:rect l="l" t="t" r="r" b="b"/>
              <a:pathLst>
                <a:path w="2576" h="1501" extrusionOk="0">
                  <a:moveTo>
                    <a:pt x="242" y="1"/>
                  </a:moveTo>
                  <a:cubicBezTo>
                    <a:pt x="165" y="1"/>
                    <a:pt x="86" y="45"/>
                    <a:pt x="51" y="110"/>
                  </a:cubicBezTo>
                  <a:cubicBezTo>
                    <a:pt x="0" y="204"/>
                    <a:pt x="39" y="336"/>
                    <a:pt x="130" y="399"/>
                  </a:cubicBezTo>
                  <a:cubicBezTo>
                    <a:pt x="809" y="844"/>
                    <a:pt x="1533" y="1210"/>
                    <a:pt x="2294" y="1492"/>
                  </a:cubicBezTo>
                  <a:cubicBezTo>
                    <a:pt x="2311" y="1498"/>
                    <a:pt x="2328" y="1500"/>
                    <a:pt x="2345" y="1500"/>
                  </a:cubicBezTo>
                  <a:cubicBezTo>
                    <a:pt x="2438" y="1500"/>
                    <a:pt x="2528" y="1420"/>
                    <a:pt x="2549" y="1335"/>
                  </a:cubicBezTo>
                  <a:cubicBezTo>
                    <a:pt x="2575" y="1232"/>
                    <a:pt x="2503" y="1119"/>
                    <a:pt x="2395" y="1080"/>
                  </a:cubicBezTo>
                  <a:cubicBezTo>
                    <a:pt x="1670" y="808"/>
                    <a:pt x="982" y="457"/>
                    <a:pt x="339" y="28"/>
                  </a:cubicBezTo>
                  <a:cubicBezTo>
                    <a:pt x="310" y="9"/>
                    <a:pt x="276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8"/>
            <p:cNvSpPr/>
            <p:nvPr/>
          </p:nvSpPr>
          <p:spPr>
            <a:xfrm>
              <a:off x="2824400" y="2736675"/>
              <a:ext cx="74000" cy="25750"/>
            </a:xfrm>
            <a:custGeom>
              <a:avLst/>
              <a:gdLst/>
              <a:ahLst/>
              <a:cxnLst/>
              <a:rect l="l" t="t" r="r" b="b"/>
              <a:pathLst>
                <a:path w="2960" h="1030" extrusionOk="0">
                  <a:moveTo>
                    <a:pt x="2724" y="1"/>
                  </a:moveTo>
                  <a:cubicBezTo>
                    <a:pt x="2686" y="1"/>
                    <a:pt x="2646" y="11"/>
                    <a:pt x="2611" y="30"/>
                  </a:cubicBezTo>
                  <a:cubicBezTo>
                    <a:pt x="1886" y="403"/>
                    <a:pt x="1082" y="601"/>
                    <a:pt x="269" y="606"/>
                  </a:cubicBezTo>
                  <a:cubicBezTo>
                    <a:pt x="0" y="608"/>
                    <a:pt x="11" y="1029"/>
                    <a:pt x="281" y="1029"/>
                  </a:cubicBezTo>
                  <a:cubicBezTo>
                    <a:pt x="282" y="1029"/>
                    <a:pt x="283" y="1029"/>
                    <a:pt x="283" y="1029"/>
                  </a:cubicBezTo>
                  <a:cubicBezTo>
                    <a:pt x="1171" y="1020"/>
                    <a:pt x="2045" y="803"/>
                    <a:pt x="2832" y="391"/>
                  </a:cubicBezTo>
                  <a:cubicBezTo>
                    <a:pt x="2931" y="336"/>
                    <a:pt x="2960" y="192"/>
                    <a:pt x="2902" y="100"/>
                  </a:cubicBezTo>
                  <a:cubicBezTo>
                    <a:pt x="2861" y="33"/>
                    <a:pt x="2794" y="1"/>
                    <a:pt x="27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8"/>
            <p:cNvSpPr/>
            <p:nvPr/>
          </p:nvSpPr>
          <p:spPr>
            <a:xfrm>
              <a:off x="2912625" y="2683925"/>
              <a:ext cx="36750" cy="45075"/>
            </a:xfrm>
            <a:custGeom>
              <a:avLst/>
              <a:gdLst/>
              <a:ahLst/>
              <a:cxnLst/>
              <a:rect l="l" t="t" r="r" b="b"/>
              <a:pathLst>
                <a:path w="1470" h="1803" extrusionOk="0">
                  <a:moveTo>
                    <a:pt x="1238" y="0"/>
                  </a:moveTo>
                  <a:cubicBezTo>
                    <a:pt x="1162" y="0"/>
                    <a:pt x="1083" y="35"/>
                    <a:pt x="1050" y="107"/>
                  </a:cubicBezTo>
                  <a:cubicBezTo>
                    <a:pt x="834" y="619"/>
                    <a:pt x="502" y="1079"/>
                    <a:pt x="85" y="1447"/>
                  </a:cubicBezTo>
                  <a:cubicBezTo>
                    <a:pt x="1" y="1527"/>
                    <a:pt x="13" y="1674"/>
                    <a:pt x="92" y="1748"/>
                  </a:cubicBezTo>
                  <a:cubicBezTo>
                    <a:pt x="129" y="1785"/>
                    <a:pt x="180" y="1803"/>
                    <a:pt x="232" y="1803"/>
                  </a:cubicBezTo>
                  <a:cubicBezTo>
                    <a:pt x="288" y="1803"/>
                    <a:pt x="347" y="1782"/>
                    <a:pt x="393" y="1743"/>
                  </a:cubicBezTo>
                  <a:cubicBezTo>
                    <a:pt x="836" y="1346"/>
                    <a:pt x="1187" y="860"/>
                    <a:pt x="1423" y="314"/>
                  </a:cubicBezTo>
                  <a:cubicBezTo>
                    <a:pt x="1469" y="208"/>
                    <a:pt x="1447" y="85"/>
                    <a:pt x="1339" y="25"/>
                  </a:cubicBezTo>
                  <a:cubicBezTo>
                    <a:pt x="1310" y="8"/>
                    <a:pt x="1274" y="0"/>
                    <a:pt x="1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8"/>
            <p:cNvSpPr/>
            <p:nvPr/>
          </p:nvSpPr>
          <p:spPr>
            <a:xfrm>
              <a:off x="2864800" y="2682800"/>
              <a:ext cx="49600" cy="46225"/>
            </a:xfrm>
            <a:custGeom>
              <a:avLst/>
              <a:gdLst/>
              <a:ahLst/>
              <a:cxnLst/>
              <a:rect l="l" t="t" r="r" b="b"/>
              <a:pathLst>
                <a:path w="1984" h="1849" extrusionOk="0">
                  <a:moveTo>
                    <a:pt x="1754" y="0"/>
                  </a:moveTo>
                  <a:cubicBezTo>
                    <a:pt x="1677" y="0"/>
                    <a:pt x="1598" y="37"/>
                    <a:pt x="1565" y="108"/>
                  </a:cubicBezTo>
                  <a:cubicBezTo>
                    <a:pt x="1295" y="708"/>
                    <a:pt x="795" y="1196"/>
                    <a:pt x="179" y="1430"/>
                  </a:cubicBezTo>
                  <a:cubicBezTo>
                    <a:pt x="73" y="1473"/>
                    <a:pt x="1" y="1581"/>
                    <a:pt x="37" y="1694"/>
                  </a:cubicBezTo>
                  <a:cubicBezTo>
                    <a:pt x="66" y="1787"/>
                    <a:pt x="148" y="1848"/>
                    <a:pt x="236" y="1848"/>
                  </a:cubicBezTo>
                  <a:cubicBezTo>
                    <a:pt x="258" y="1848"/>
                    <a:pt x="280" y="1845"/>
                    <a:pt x="301" y="1836"/>
                  </a:cubicBezTo>
                  <a:cubicBezTo>
                    <a:pt x="1023" y="1562"/>
                    <a:pt x="1611" y="1016"/>
                    <a:pt x="1936" y="313"/>
                  </a:cubicBezTo>
                  <a:cubicBezTo>
                    <a:pt x="1984" y="209"/>
                    <a:pt x="1960" y="84"/>
                    <a:pt x="1854" y="24"/>
                  </a:cubicBezTo>
                  <a:cubicBezTo>
                    <a:pt x="1824" y="8"/>
                    <a:pt x="1789" y="0"/>
                    <a:pt x="1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8"/>
            <p:cNvSpPr/>
            <p:nvPr/>
          </p:nvSpPr>
          <p:spPr>
            <a:xfrm>
              <a:off x="2854150" y="2485225"/>
              <a:ext cx="33700" cy="42525"/>
            </a:xfrm>
            <a:custGeom>
              <a:avLst/>
              <a:gdLst/>
              <a:ahLst/>
              <a:cxnLst/>
              <a:rect l="l" t="t" r="r" b="b"/>
              <a:pathLst>
                <a:path w="1348" h="1701" extrusionOk="0">
                  <a:moveTo>
                    <a:pt x="230" y="0"/>
                  </a:moveTo>
                  <a:cubicBezTo>
                    <a:pt x="178" y="0"/>
                    <a:pt x="127" y="19"/>
                    <a:pt x="87" y="64"/>
                  </a:cubicBezTo>
                  <a:cubicBezTo>
                    <a:pt x="5" y="158"/>
                    <a:pt x="1" y="291"/>
                    <a:pt x="92" y="363"/>
                  </a:cubicBezTo>
                  <a:cubicBezTo>
                    <a:pt x="196" y="442"/>
                    <a:pt x="292" y="529"/>
                    <a:pt x="381" y="623"/>
                  </a:cubicBezTo>
                  <a:lnTo>
                    <a:pt x="448" y="700"/>
                  </a:lnTo>
                  <a:lnTo>
                    <a:pt x="477" y="731"/>
                  </a:lnTo>
                  <a:lnTo>
                    <a:pt x="487" y="743"/>
                  </a:lnTo>
                  <a:cubicBezTo>
                    <a:pt x="525" y="796"/>
                    <a:pt x="566" y="847"/>
                    <a:pt x="602" y="900"/>
                  </a:cubicBezTo>
                  <a:cubicBezTo>
                    <a:pt x="672" y="1005"/>
                    <a:pt x="737" y="1116"/>
                    <a:pt x="790" y="1232"/>
                  </a:cubicBezTo>
                  <a:cubicBezTo>
                    <a:pt x="790" y="1234"/>
                    <a:pt x="804" y="1261"/>
                    <a:pt x="804" y="1261"/>
                  </a:cubicBezTo>
                  <a:cubicBezTo>
                    <a:pt x="804" y="1261"/>
                    <a:pt x="803" y="1261"/>
                    <a:pt x="802" y="1259"/>
                  </a:cubicBezTo>
                  <a:lnTo>
                    <a:pt x="802" y="1259"/>
                  </a:lnTo>
                  <a:cubicBezTo>
                    <a:pt x="807" y="1268"/>
                    <a:pt x="812" y="1278"/>
                    <a:pt x="814" y="1289"/>
                  </a:cubicBezTo>
                  <a:cubicBezTo>
                    <a:pt x="829" y="1318"/>
                    <a:pt x="841" y="1350"/>
                    <a:pt x="850" y="1381"/>
                  </a:cubicBezTo>
                  <a:cubicBezTo>
                    <a:pt x="874" y="1446"/>
                    <a:pt x="896" y="1508"/>
                    <a:pt x="915" y="1571"/>
                  </a:cubicBezTo>
                  <a:cubicBezTo>
                    <a:pt x="953" y="1661"/>
                    <a:pt x="1029" y="1701"/>
                    <a:pt x="1106" y="1701"/>
                  </a:cubicBezTo>
                  <a:cubicBezTo>
                    <a:pt x="1226" y="1701"/>
                    <a:pt x="1348" y="1602"/>
                    <a:pt x="1319" y="1448"/>
                  </a:cubicBezTo>
                  <a:cubicBezTo>
                    <a:pt x="1163" y="897"/>
                    <a:pt x="836" y="411"/>
                    <a:pt x="388" y="57"/>
                  </a:cubicBezTo>
                  <a:cubicBezTo>
                    <a:pt x="343" y="22"/>
                    <a:pt x="286" y="0"/>
                    <a:pt x="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8"/>
            <p:cNvSpPr/>
            <p:nvPr/>
          </p:nvSpPr>
          <p:spPr>
            <a:xfrm>
              <a:off x="2887250" y="2495100"/>
              <a:ext cx="42125" cy="59850"/>
            </a:xfrm>
            <a:custGeom>
              <a:avLst/>
              <a:gdLst/>
              <a:ahLst/>
              <a:cxnLst/>
              <a:rect l="l" t="t" r="r" b="b"/>
              <a:pathLst>
                <a:path w="1685" h="2394" extrusionOk="0">
                  <a:moveTo>
                    <a:pt x="308" y="0"/>
                  </a:moveTo>
                  <a:cubicBezTo>
                    <a:pt x="143" y="0"/>
                    <a:pt x="0" y="217"/>
                    <a:pt x="152" y="365"/>
                  </a:cubicBezTo>
                  <a:cubicBezTo>
                    <a:pt x="684" y="878"/>
                    <a:pt x="1062" y="1527"/>
                    <a:pt x="1245" y="2245"/>
                  </a:cubicBezTo>
                  <a:cubicBezTo>
                    <a:pt x="1271" y="2335"/>
                    <a:pt x="1364" y="2394"/>
                    <a:pt x="1456" y="2394"/>
                  </a:cubicBezTo>
                  <a:cubicBezTo>
                    <a:pt x="1474" y="2394"/>
                    <a:pt x="1492" y="2391"/>
                    <a:pt x="1509" y="2387"/>
                  </a:cubicBezTo>
                  <a:cubicBezTo>
                    <a:pt x="1620" y="2351"/>
                    <a:pt x="1685" y="2233"/>
                    <a:pt x="1651" y="2122"/>
                  </a:cubicBezTo>
                  <a:cubicBezTo>
                    <a:pt x="1447" y="1335"/>
                    <a:pt x="1030" y="623"/>
                    <a:pt x="448" y="59"/>
                  </a:cubicBezTo>
                  <a:cubicBezTo>
                    <a:pt x="404" y="18"/>
                    <a:pt x="355" y="0"/>
                    <a:pt x="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8"/>
            <p:cNvSpPr/>
            <p:nvPr/>
          </p:nvSpPr>
          <p:spPr>
            <a:xfrm>
              <a:off x="2642375" y="2438975"/>
              <a:ext cx="73350" cy="30700"/>
            </a:xfrm>
            <a:custGeom>
              <a:avLst/>
              <a:gdLst/>
              <a:ahLst/>
              <a:cxnLst/>
              <a:rect l="l" t="t" r="r" b="b"/>
              <a:pathLst>
                <a:path w="2934" h="1228" extrusionOk="0">
                  <a:moveTo>
                    <a:pt x="244" y="1"/>
                  </a:moveTo>
                  <a:cubicBezTo>
                    <a:pt x="144" y="1"/>
                    <a:pt x="50" y="59"/>
                    <a:pt x="26" y="160"/>
                  </a:cubicBezTo>
                  <a:cubicBezTo>
                    <a:pt x="0" y="273"/>
                    <a:pt x="67" y="398"/>
                    <a:pt x="183" y="415"/>
                  </a:cubicBezTo>
                  <a:cubicBezTo>
                    <a:pt x="996" y="555"/>
                    <a:pt x="1786" y="819"/>
                    <a:pt x="2520" y="1202"/>
                  </a:cubicBezTo>
                  <a:cubicBezTo>
                    <a:pt x="2554" y="1220"/>
                    <a:pt x="2587" y="1228"/>
                    <a:pt x="2619" y="1228"/>
                  </a:cubicBezTo>
                  <a:cubicBezTo>
                    <a:pt x="2810" y="1228"/>
                    <a:pt x="2933" y="939"/>
                    <a:pt x="2724" y="831"/>
                  </a:cubicBezTo>
                  <a:cubicBezTo>
                    <a:pt x="1957" y="430"/>
                    <a:pt x="1134" y="150"/>
                    <a:pt x="282" y="4"/>
                  </a:cubicBezTo>
                  <a:cubicBezTo>
                    <a:pt x="269" y="2"/>
                    <a:pt x="25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8"/>
            <p:cNvSpPr/>
            <p:nvPr/>
          </p:nvSpPr>
          <p:spPr>
            <a:xfrm>
              <a:off x="2702575" y="2435225"/>
              <a:ext cx="52625" cy="31300"/>
            </a:xfrm>
            <a:custGeom>
              <a:avLst/>
              <a:gdLst/>
              <a:ahLst/>
              <a:cxnLst/>
              <a:rect l="l" t="t" r="r" b="b"/>
              <a:pathLst>
                <a:path w="2105" h="1252" extrusionOk="0">
                  <a:moveTo>
                    <a:pt x="294" y="0"/>
                  </a:moveTo>
                  <a:cubicBezTo>
                    <a:pt x="71" y="0"/>
                    <a:pt x="0" y="360"/>
                    <a:pt x="247" y="418"/>
                  </a:cubicBezTo>
                  <a:cubicBezTo>
                    <a:pt x="795" y="553"/>
                    <a:pt x="1303" y="820"/>
                    <a:pt x="1724" y="1196"/>
                  </a:cubicBezTo>
                  <a:cubicBezTo>
                    <a:pt x="1766" y="1233"/>
                    <a:pt x="1819" y="1252"/>
                    <a:pt x="1872" y="1252"/>
                  </a:cubicBezTo>
                  <a:cubicBezTo>
                    <a:pt x="1927" y="1252"/>
                    <a:pt x="1983" y="1231"/>
                    <a:pt x="2025" y="1188"/>
                  </a:cubicBezTo>
                  <a:cubicBezTo>
                    <a:pt x="2100" y="1111"/>
                    <a:pt x="2105" y="967"/>
                    <a:pt x="2020" y="890"/>
                  </a:cubicBezTo>
                  <a:cubicBezTo>
                    <a:pt x="1541" y="464"/>
                    <a:pt x="969" y="161"/>
                    <a:pt x="348" y="7"/>
                  </a:cubicBez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8"/>
            <p:cNvSpPr/>
            <p:nvPr/>
          </p:nvSpPr>
          <p:spPr>
            <a:xfrm>
              <a:off x="2693025" y="2488975"/>
              <a:ext cx="44250" cy="20900"/>
            </a:xfrm>
            <a:custGeom>
              <a:avLst/>
              <a:gdLst/>
              <a:ahLst/>
              <a:cxnLst/>
              <a:rect l="l" t="t" r="r" b="b"/>
              <a:pathLst>
                <a:path w="1770" h="836" extrusionOk="0">
                  <a:moveTo>
                    <a:pt x="230" y="1"/>
                  </a:moveTo>
                  <a:cubicBezTo>
                    <a:pt x="138" y="1"/>
                    <a:pt x="43" y="73"/>
                    <a:pt x="25" y="165"/>
                  </a:cubicBezTo>
                  <a:cubicBezTo>
                    <a:pt x="0" y="275"/>
                    <a:pt x="70" y="389"/>
                    <a:pt x="181" y="420"/>
                  </a:cubicBezTo>
                  <a:lnTo>
                    <a:pt x="1490" y="829"/>
                  </a:lnTo>
                  <a:cubicBezTo>
                    <a:pt x="1506" y="834"/>
                    <a:pt x="1522" y="836"/>
                    <a:pt x="1539" y="836"/>
                  </a:cubicBezTo>
                  <a:cubicBezTo>
                    <a:pt x="1632" y="836"/>
                    <a:pt x="1727" y="765"/>
                    <a:pt x="1745" y="673"/>
                  </a:cubicBezTo>
                  <a:cubicBezTo>
                    <a:pt x="1769" y="559"/>
                    <a:pt x="1700" y="446"/>
                    <a:pt x="1589" y="417"/>
                  </a:cubicBezTo>
                  <a:lnTo>
                    <a:pt x="280" y="8"/>
                  </a:lnTo>
                  <a:cubicBezTo>
                    <a:pt x="264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8"/>
            <p:cNvSpPr/>
            <p:nvPr/>
          </p:nvSpPr>
          <p:spPr>
            <a:xfrm>
              <a:off x="2589650" y="2601875"/>
              <a:ext cx="24650" cy="28175"/>
            </a:xfrm>
            <a:custGeom>
              <a:avLst/>
              <a:gdLst/>
              <a:ahLst/>
              <a:cxnLst/>
              <a:rect l="l" t="t" r="r" b="b"/>
              <a:pathLst>
                <a:path w="986" h="1127" extrusionOk="0">
                  <a:moveTo>
                    <a:pt x="246" y="1"/>
                  </a:moveTo>
                  <a:cubicBezTo>
                    <a:pt x="226" y="1"/>
                    <a:pt x="206" y="4"/>
                    <a:pt x="186" y="10"/>
                  </a:cubicBezTo>
                  <a:cubicBezTo>
                    <a:pt x="83" y="46"/>
                    <a:pt x="1" y="164"/>
                    <a:pt x="44" y="274"/>
                  </a:cubicBezTo>
                  <a:cubicBezTo>
                    <a:pt x="160" y="583"/>
                    <a:pt x="350" y="854"/>
                    <a:pt x="600" y="1069"/>
                  </a:cubicBezTo>
                  <a:cubicBezTo>
                    <a:pt x="643" y="1106"/>
                    <a:pt x="700" y="1127"/>
                    <a:pt x="756" y="1127"/>
                  </a:cubicBezTo>
                  <a:cubicBezTo>
                    <a:pt x="809" y="1127"/>
                    <a:pt x="862" y="1107"/>
                    <a:pt x="901" y="1064"/>
                  </a:cubicBezTo>
                  <a:cubicBezTo>
                    <a:pt x="983" y="972"/>
                    <a:pt x="985" y="840"/>
                    <a:pt x="896" y="765"/>
                  </a:cubicBezTo>
                  <a:cubicBezTo>
                    <a:pt x="814" y="696"/>
                    <a:pt x="740" y="621"/>
                    <a:pt x="672" y="539"/>
                  </a:cubicBezTo>
                  <a:cubicBezTo>
                    <a:pt x="595" y="438"/>
                    <a:pt x="530" y="330"/>
                    <a:pt x="477" y="214"/>
                  </a:cubicBezTo>
                  <a:lnTo>
                    <a:pt x="451" y="152"/>
                  </a:lnTo>
                  <a:cubicBezTo>
                    <a:pt x="432" y="99"/>
                    <a:pt x="398" y="55"/>
                    <a:pt x="350" y="29"/>
                  </a:cubicBezTo>
                  <a:cubicBezTo>
                    <a:pt x="319" y="10"/>
                    <a:pt x="2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5" name="Google Shape;4595;p38"/>
          <p:cNvGrpSpPr/>
          <p:nvPr/>
        </p:nvGrpSpPr>
        <p:grpSpPr>
          <a:xfrm flipH="1">
            <a:off x="531281" y="3322331"/>
            <a:ext cx="543582" cy="750101"/>
            <a:chOff x="626325" y="3925200"/>
            <a:chExt cx="612625" cy="845375"/>
          </a:xfrm>
        </p:grpSpPr>
        <p:sp>
          <p:nvSpPr>
            <p:cNvPr id="4596" name="Google Shape;4596;p38"/>
            <p:cNvSpPr/>
            <p:nvPr/>
          </p:nvSpPr>
          <p:spPr>
            <a:xfrm>
              <a:off x="626325" y="3925200"/>
              <a:ext cx="318375" cy="371475"/>
            </a:xfrm>
            <a:custGeom>
              <a:avLst/>
              <a:gdLst/>
              <a:ahLst/>
              <a:cxnLst/>
              <a:rect l="l" t="t" r="r" b="b"/>
              <a:pathLst>
                <a:path w="12735" h="14859" extrusionOk="0">
                  <a:moveTo>
                    <a:pt x="2791" y="1"/>
                  </a:moveTo>
                  <a:cubicBezTo>
                    <a:pt x="2372" y="1"/>
                    <a:pt x="1971" y="119"/>
                    <a:pt x="1656" y="448"/>
                  </a:cubicBezTo>
                  <a:cubicBezTo>
                    <a:pt x="1329" y="792"/>
                    <a:pt x="1139" y="1252"/>
                    <a:pt x="956" y="1685"/>
                  </a:cubicBezTo>
                  <a:cubicBezTo>
                    <a:pt x="771" y="2123"/>
                    <a:pt x="609" y="2568"/>
                    <a:pt x="475" y="3023"/>
                  </a:cubicBezTo>
                  <a:cubicBezTo>
                    <a:pt x="338" y="3478"/>
                    <a:pt x="227" y="3938"/>
                    <a:pt x="140" y="4405"/>
                  </a:cubicBezTo>
                  <a:cubicBezTo>
                    <a:pt x="66" y="4816"/>
                    <a:pt x="17" y="5281"/>
                    <a:pt x="215" y="5668"/>
                  </a:cubicBezTo>
                  <a:cubicBezTo>
                    <a:pt x="280" y="5793"/>
                    <a:pt x="378" y="5902"/>
                    <a:pt x="499" y="5979"/>
                  </a:cubicBezTo>
                  <a:cubicBezTo>
                    <a:pt x="253" y="6667"/>
                    <a:pt x="22" y="7374"/>
                    <a:pt x="13" y="8111"/>
                  </a:cubicBezTo>
                  <a:cubicBezTo>
                    <a:pt x="1" y="8799"/>
                    <a:pt x="215" y="9502"/>
                    <a:pt x="691" y="10012"/>
                  </a:cubicBezTo>
                  <a:cubicBezTo>
                    <a:pt x="908" y="10248"/>
                    <a:pt x="1185" y="10426"/>
                    <a:pt x="1490" y="10527"/>
                  </a:cubicBezTo>
                  <a:cubicBezTo>
                    <a:pt x="1416" y="11273"/>
                    <a:pt x="1370" y="12053"/>
                    <a:pt x="1659" y="12758"/>
                  </a:cubicBezTo>
                  <a:cubicBezTo>
                    <a:pt x="1921" y="13406"/>
                    <a:pt x="2532" y="13887"/>
                    <a:pt x="3235" y="13938"/>
                  </a:cubicBezTo>
                  <a:cubicBezTo>
                    <a:pt x="3273" y="13941"/>
                    <a:pt x="3310" y="13942"/>
                    <a:pt x="3347" y="13942"/>
                  </a:cubicBezTo>
                  <a:cubicBezTo>
                    <a:pt x="3584" y="13942"/>
                    <a:pt x="3819" y="13877"/>
                    <a:pt x="4025" y="13755"/>
                  </a:cubicBezTo>
                  <a:cubicBezTo>
                    <a:pt x="4271" y="14439"/>
                    <a:pt x="5020" y="14859"/>
                    <a:pt x="5740" y="14859"/>
                  </a:cubicBezTo>
                  <a:cubicBezTo>
                    <a:pt x="5816" y="14859"/>
                    <a:pt x="5890" y="14854"/>
                    <a:pt x="5964" y="14845"/>
                  </a:cubicBezTo>
                  <a:cubicBezTo>
                    <a:pt x="7033" y="14705"/>
                    <a:pt x="7791" y="13793"/>
                    <a:pt x="8188" y="12859"/>
                  </a:cubicBezTo>
                  <a:cubicBezTo>
                    <a:pt x="8369" y="12433"/>
                    <a:pt x="8489" y="11993"/>
                    <a:pt x="8592" y="11543"/>
                  </a:cubicBezTo>
                  <a:cubicBezTo>
                    <a:pt x="9181" y="11722"/>
                    <a:pt x="9805" y="11899"/>
                    <a:pt x="10424" y="11899"/>
                  </a:cubicBezTo>
                  <a:cubicBezTo>
                    <a:pt x="10653" y="11899"/>
                    <a:pt x="10882" y="11874"/>
                    <a:pt x="11108" y="11817"/>
                  </a:cubicBezTo>
                  <a:cubicBezTo>
                    <a:pt x="11839" y="11632"/>
                    <a:pt x="12535" y="11086"/>
                    <a:pt x="12662" y="10308"/>
                  </a:cubicBezTo>
                  <a:cubicBezTo>
                    <a:pt x="12734" y="9870"/>
                    <a:pt x="12592" y="9444"/>
                    <a:pt x="12443" y="9038"/>
                  </a:cubicBezTo>
                  <a:cubicBezTo>
                    <a:pt x="12361" y="8831"/>
                    <a:pt x="12292" y="8619"/>
                    <a:pt x="12236" y="8402"/>
                  </a:cubicBezTo>
                  <a:cubicBezTo>
                    <a:pt x="12193" y="8190"/>
                    <a:pt x="12164" y="7976"/>
                    <a:pt x="12150" y="7762"/>
                  </a:cubicBezTo>
                  <a:cubicBezTo>
                    <a:pt x="12116" y="7307"/>
                    <a:pt x="12104" y="6845"/>
                    <a:pt x="11933" y="6414"/>
                  </a:cubicBezTo>
                  <a:cubicBezTo>
                    <a:pt x="11760" y="5983"/>
                    <a:pt x="11442" y="5726"/>
                    <a:pt x="11083" y="5485"/>
                  </a:cubicBezTo>
                  <a:cubicBezTo>
                    <a:pt x="10775" y="5273"/>
                    <a:pt x="10417" y="5076"/>
                    <a:pt x="10229" y="4737"/>
                  </a:cubicBezTo>
                  <a:cubicBezTo>
                    <a:pt x="10102" y="4503"/>
                    <a:pt x="10049" y="4239"/>
                    <a:pt x="9916" y="4007"/>
                  </a:cubicBezTo>
                  <a:cubicBezTo>
                    <a:pt x="9796" y="3803"/>
                    <a:pt x="9637" y="3622"/>
                    <a:pt x="9447" y="3476"/>
                  </a:cubicBezTo>
                  <a:cubicBezTo>
                    <a:pt x="9262" y="3319"/>
                    <a:pt x="9052" y="3189"/>
                    <a:pt x="8850" y="3064"/>
                  </a:cubicBezTo>
                  <a:lnTo>
                    <a:pt x="8176" y="2643"/>
                  </a:lnTo>
                  <a:lnTo>
                    <a:pt x="6800" y="1789"/>
                  </a:lnTo>
                  <a:cubicBezTo>
                    <a:pt x="5986" y="1278"/>
                    <a:pt x="5175" y="734"/>
                    <a:pt x="4282" y="361"/>
                  </a:cubicBezTo>
                  <a:cubicBezTo>
                    <a:pt x="3838" y="175"/>
                    <a:pt x="3301" y="1"/>
                    <a:pt x="279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8"/>
            <p:cNvSpPr/>
            <p:nvPr/>
          </p:nvSpPr>
          <p:spPr>
            <a:xfrm>
              <a:off x="628975" y="4395725"/>
              <a:ext cx="291725" cy="211650"/>
            </a:xfrm>
            <a:custGeom>
              <a:avLst/>
              <a:gdLst/>
              <a:ahLst/>
              <a:cxnLst/>
              <a:rect l="l" t="t" r="r" b="b"/>
              <a:pathLst>
                <a:path w="11669" h="8466" extrusionOk="0">
                  <a:moveTo>
                    <a:pt x="8228" y="0"/>
                  </a:moveTo>
                  <a:cubicBezTo>
                    <a:pt x="8156" y="0"/>
                    <a:pt x="8084" y="4"/>
                    <a:pt x="8012" y="12"/>
                  </a:cubicBezTo>
                  <a:cubicBezTo>
                    <a:pt x="7784" y="36"/>
                    <a:pt x="7562" y="106"/>
                    <a:pt x="7363" y="216"/>
                  </a:cubicBezTo>
                  <a:cubicBezTo>
                    <a:pt x="7158" y="332"/>
                    <a:pt x="6980" y="491"/>
                    <a:pt x="6790" y="628"/>
                  </a:cubicBezTo>
                  <a:cubicBezTo>
                    <a:pt x="6602" y="768"/>
                    <a:pt x="6462" y="854"/>
                    <a:pt x="6294" y="866"/>
                  </a:cubicBezTo>
                  <a:cubicBezTo>
                    <a:pt x="6288" y="867"/>
                    <a:pt x="6282" y="867"/>
                    <a:pt x="6276" y="867"/>
                  </a:cubicBezTo>
                  <a:cubicBezTo>
                    <a:pt x="6068" y="867"/>
                    <a:pt x="5916" y="671"/>
                    <a:pt x="5743" y="570"/>
                  </a:cubicBezTo>
                  <a:cubicBezTo>
                    <a:pt x="5439" y="393"/>
                    <a:pt x="5094" y="316"/>
                    <a:pt x="4746" y="316"/>
                  </a:cubicBezTo>
                  <a:cubicBezTo>
                    <a:pt x="4635" y="316"/>
                    <a:pt x="4523" y="324"/>
                    <a:pt x="4412" y="339"/>
                  </a:cubicBezTo>
                  <a:cubicBezTo>
                    <a:pt x="3312" y="491"/>
                    <a:pt x="2530" y="1336"/>
                    <a:pt x="1895" y="2175"/>
                  </a:cubicBezTo>
                  <a:lnTo>
                    <a:pt x="1635" y="2529"/>
                  </a:lnTo>
                  <a:cubicBezTo>
                    <a:pt x="1620" y="2549"/>
                    <a:pt x="1611" y="2570"/>
                    <a:pt x="1603" y="2594"/>
                  </a:cubicBezTo>
                  <a:cubicBezTo>
                    <a:pt x="1574" y="2560"/>
                    <a:pt x="1531" y="2540"/>
                    <a:pt x="1487" y="2540"/>
                  </a:cubicBezTo>
                  <a:cubicBezTo>
                    <a:pt x="1473" y="2540"/>
                    <a:pt x="1458" y="2542"/>
                    <a:pt x="1444" y="2546"/>
                  </a:cubicBezTo>
                  <a:cubicBezTo>
                    <a:pt x="1045" y="2659"/>
                    <a:pt x="686" y="2883"/>
                    <a:pt x="407" y="3189"/>
                  </a:cubicBezTo>
                  <a:cubicBezTo>
                    <a:pt x="265" y="3340"/>
                    <a:pt x="147" y="3514"/>
                    <a:pt x="56" y="3699"/>
                  </a:cubicBezTo>
                  <a:cubicBezTo>
                    <a:pt x="0" y="3812"/>
                    <a:pt x="61" y="3923"/>
                    <a:pt x="106" y="4029"/>
                  </a:cubicBezTo>
                  <a:cubicBezTo>
                    <a:pt x="145" y="4120"/>
                    <a:pt x="188" y="4209"/>
                    <a:pt x="239" y="4296"/>
                  </a:cubicBezTo>
                  <a:cubicBezTo>
                    <a:pt x="636" y="4982"/>
                    <a:pt x="1315" y="5441"/>
                    <a:pt x="2015" y="5776"/>
                  </a:cubicBezTo>
                  <a:cubicBezTo>
                    <a:pt x="2414" y="5961"/>
                    <a:pt x="2824" y="6127"/>
                    <a:pt x="3240" y="6269"/>
                  </a:cubicBezTo>
                  <a:cubicBezTo>
                    <a:pt x="3514" y="6743"/>
                    <a:pt x="3805" y="7234"/>
                    <a:pt x="4229" y="7595"/>
                  </a:cubicBezTo>
                  <a:cubicBezTo>
                    <a:pt x="4613" y="7921"/>
                    <a:pt x="5038" y="8108"/>
                    <a:pt x="5510" y="8108"/>
                  </a:cubicBezTo>
                  <a:cubicBezTo>
                    <a:pt x="5561" y="8108"/>
                    <a:pt x="5613" y="8105"/>
                    <a:pt x="5666" y="8101"/>
                  </a:cubicBezTo>
                  <a:cubicBezTo>
                    <a:pt x="5890" y="8084"/>
                    <a:pt x="6106" y="8012"/>
                    <a:pt x="6296" y="7891"/>
                  </a:cubicBezTo>
                  <a:cubicBezTo>
                    <a:pt x="6689" y="8265"/>
                    <a:pt x="7231" y="8466"/>
                    <a:pt x="7771" y="8466"/>
                  </a:cubicBezTo>
                  <a:cubicBezTo>
                    <a:pt x="8119" y="8466"/>
                    <a:pt x="8466" y="8382"/>
                    <a:pt x="8770" y="8207"/>
                  </a:cubicBezTo>
                  <a:cubicBezTo>
                    <a:pt x="8893" y="8134"/>
                    <a:pt x="9006" y="8048"/>
                    <a:pt x="9131" y="7976"/>
                  </a:cubicBezTo>
                  <a:cubicBezTo>
                    <a:pt x="9254" y="7903"/>
                    <a:pt x="9387" y="7848"/>
                    <a:pt x="9524" y="7810"/>
                  </a:cubicBezTo>
                  <a:cubicBezTo>
                    <a:pt x="9784" y="7737"/>
                    <a:pt x="10034" y="7658"/>
                    <a:pt x="10255" y="7506"/>
                  </a:cubicBezTo>
                  <a:cubicBezTo>
                    <a:pt x="10684" y="7215"/>
                    <a:pt x="10975" y="6765"/>
                    <a:pt x="11064" y="6257"/>
                  </a:cubicBezTo>
                  <a:cubicBezTo>
                    <a:pt x="11136" y="5822"/>
                    <a:pt x="11054" y="5376"/>
                    <a:pt x="10831" y="4996"/>
                  </a:cubicBezTo>
                  <a:cubicBezTo>
                    <a:pt x="11153" y="4746"/>
                    <a:pt x="11394" y="4404"/>
                    <a:pt x="11517" y="4012"/>
                  </a:cubicBezTo>
                  <a:cubicBezTo>
                    <a:pt x="11668" y="3516"/>
                    <a:pt x="11615" y="2979"/>
                    <a:pt x="11365" y="2524"/>
                  </a:cubicBezTo>
                  <a:cubicBezTo>
                    <a:pt x="11240" y="2291"/>
                    <a:pt x="11066" y="2086"/>
                    <a:pt x="10860" y="1918"/>
                  </a:cubicBezTo>
                  <a:cubicBezTo>
                    <a:pt x="10763" y="1839"/>
                    <a:pt x="10660" y="1769"/>
                    <a:pt x="10549" y="1711"/>
                  </a:cubicBezTo>
                  <a:cubicBezTo>
                    <a:pt x="10441" y="1651"/>
                    <a:pt x="10320" y="1598"/>
                    <a:pt x="10229" y="1511"/>
                  </a:cubicBezTo>
                  <a:cubicBezTo>
                    <a:pt x="10140" y="1422"/>
                    <a:pt x="10075" y="1283"/>
                    <a:pt x="10022" y="1155"/>
                  </a:cubicBezTo>
                  <a:cubicBezTo>
                    <a:pt x="9974" y="1040"/>
                    <a:pt x="9916" y="929"/>
                    <a:pt x="9846" y="825"/>
                  </a:cubicBezTo>
                  <a:cubicBezTo>
                    <a:pt x="9714" y="630"/>
                    <a:pt x="9543" y="462"/>
                    <a:pt x="9346" y="334"/>
                  </a:cubicBezTo>
                  <a:cubicBezTo>
                    <a:pt x="9012" y="116"/>
                    <a:pt x="8623" y="0"/>
                    <a:pt x="82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8"/>
            <p:cNvSpPr/>
            <p:nvPr/>
          </p:nvSpPr>
          <p:spPr>
            <a:xfrm>
              <a:off x="959775" y="4126000"/>
              <a:ext cx="257975" cy="338800"/>
            </a:xfrm>
            <a:custGeom>
              <a:avLst/>
              <a:gdLst/>
              <a:ahLst/>
              <a:cxnLst/>
              <a:rect l="l" t="t" r="r" b="b"/>
              <a:pathLst>
                <a:path w="10319" h="13552" extrusionOk="0">
                  <a:moveTo>
                    <a:pt x="3793" y="1"/>
                  </a:moveTo>
                  <a:cubicBezTo>
                    <a:pt x="3553" y="1"/>
                    <a:pt x="3301" y="167"/>
                    <a:pt x="3120" y="351"/>
                  </a:cubicBezTo>
                  <a:cubicBezTo>
                    <a:pt x="2929" y="543"/>
                    <a:pt x="2744" y="738"/>
                    <a:pt x="2568" y="941"/>
                  </a:cubicBezTo>
                  <a:cubicBezTo>
                    <a:pt x="2215" y="1345"/>
                    <a:pt x="1887" y="1773"/>
                    <a:pt x="1591" y="2223"/>
                  </a:cubicBezTo>
                  <a:cubicBezTo>
                    <a:pt x="1445" y="2450"/>
                    <a:pt x="1303" y="2681"/>
                    <a:pt x="1170" y="2916"/>
                  </a:cubicBezTo>
                  <a:cubicBezTo>
                    <a:pt x="1038" y="3150"/>
                    <a:pt x="939" y="3340"/>
                    <a:pt x="869" y="3571"/>
                  </a:cubicBezTo>
                  <a:cubicBezTo>
                    <a:pt x="800" y="3805"/>
                    <a:pt x="773" y="4026"/>
                    <a:pt x="826" y="4250"/>
                  </a:cubicBezTo>
                  <a:cubicBezTo>
                    <a:pt x="860" y="4375"/>
                    <a:pt x="913" y="4495"/>
                    <a:pt x="982" y="4604"/>
                  </a:cubicBezTo>
                  <a:cubicBezTo>
                    <a:pt x="1040" y="4700"/>
                    <a:pt x="1103" y="4798"/>
                    <a:pt x="1079" y="4914"/>
                  </a:cubicBezTo>
                  <a:cubicBezTo>
                    <a:pt x="1043" y="5111"/>
                    <a:pt x="860" y="5280"/>
                    <a:pt x="747" y="5441"/>
                  </a:cubicBezTo>
                  <a:cubicBezTo>
                    <a:pt x="614" y="5624"/>
                    <a:pt x="496" y="5819"/>
                    <a:pt x="393" y="6021"/>
                  </a:cubicBezTo>
                  <a:cubicBezTo>
                    <a:pt x="186" y="6423"/>
                    <a:pt x="37" y="6863"/>
                    <a:pt x="15" y="7318"/>
                  </a:cubicBezTo>
                  <a:cubicBezTo>
                    <a:pt x="1" y="7540"/>
                    <a:pt x="22" y="7764"/>
                    <a:pt x="78" y="7980"/>
                  </a:cubicBezTo>
                  <a:cubicBezTo>
                    <a:pt x="147" y="8238"/>
                    <a:pt x="272" y="8469"/>
                    <a:pt x="400" y="8702"/>
                  </a:cubicBezTo>
                  <a:cubicBezTo>
                    <a:pt x="525" y="8933"/>
                    <a:pt x="643" y="9167"/>
                    <a:pt x="650" y="9436"/>
                  </a:cubicBezTo>
                  <a:cubicBezTo>
                    <a:pt x="655" y="9703"/>
                    <a:pt x="607" y="9932"/>
                    <a:pt x="617" y="10182"/>
                  </a:cubicBezTo>
                  <a:cubicBezTo>
                    <a:pt x="633" y="10683"/>
                    <a:pt x="833" y="11159"/>
                    <a:pt x="1182" y="11523"/>
                  </a:cubicBezTo>
                  <a:cubicBezTo>
                    <a:pt x="1353" y="11696"/>
                    <a:pt x="1553" y="11841"/>
                    <a:pt x="1772" y="11946"/>
                  </a:cubicBezTo>
                  <a:cubicBezTo>
                    <a:pt x="1976" y="12052"/>
                    <a:pt x="2193" y="12156"/>
                    <a:pt x="2304" y="12368"/>
                  </a:cubicBezTo>
                  <a:cubicBezTo>
                    <a:pt x="2414" y="12582"/>
                    <a:pt x="2467" y="12854"/>
                    <a:pt x="2624" y="13066"/>
                  </a:cubicBezTo>
                  <a:cubicBezTo>
                    <a:pt x="2751" y="13232"/>
                    <a:pt x="2925" y="13359"/>
                    <a:pt x="3120" y="13436"/>
                  </a:cubicBezTo>
                  <a:cubicBezTo>
                    <a:pt x="3305" y="13515"/>
                    <a:pt x="3506" y="13552"/>
                    <a:pt x="3708" y="13552"/>
                  </a:cubicBezTo>
                  <a:cubicBezTo>
                    <a:pt x="3936" y="13552"/>
                    <a:pt x="4164" y="13506"/>
                    <a:pt x="4374" y="13424"/>
                  </a:cubicBezTo>
                  <a:cubicBezTo>
                    <a:pt x="4852" y="13239"/>
                    <a:pt x="5218" y="12835"/>
                    <a:pt x="5512" y="12433"/>
                  </a:cubicBezTo>
                  <a:lnTo>
                    <a:pt x="5599" y="12305"/>
                  </a:lnTo>
                  <a:cubicBezTo>
                    <a:pt x="6077" y="12630"/>
                    <a:pt x="6576" y="12931"/>
                    <a:pt x="7129" y="13099"/>
                  </a:cubicBezTo>
                  <a:cubicBezTo>
                    <a:pt x="7396" y="13181"/>
                    <a:pt x="7671" y="13226"/>
                    <a:pt x="7943" y="13226"/>
                  </a:cubicBezTo>
                  <a:cubicBezTo>
                    <a:pt x="8312" y="13226"/>
                    <a:pt x="8677" y="13144"/>
                    <a:pt x="9016" y="12964"/>
                  </a:cubicBezTo>
                  <a:cubicBezTo>
                    <a:pt x="9546" y="12688"/>
                    <a:pt x="9967" y="12175"/>
                    <a:pt x="9979" y="11559"/>
                  </a:cubicBezTo>
                  <a:cubicBezTo>
                    <a:pt x="9981" y="11364"/>
                    <a:pt x="9945" y="11171"/>
                    <a:pt x="9943" y="10977"/>
                  </a:cubicBezTo>
                  <a:cubicBezTo>
                    <a:pt x="9943" y="10791"/>
                    <a:pt x="9976" y="10606"/>
                    <a:pt x="10044" y="10435"/>
                  </a:cubicBezTo>
                  <a:cubicBezTo>
                    <a:pt x="10164" y="10098"/>
                    <a:pt x="10296" y="9778"/>
                    <a:pt x="10306" y="9415"/>
                  </a:cubicBezTo>
                  <a:cubicBezTo>
                    <a:pt x="10318" y="8707"/>
                    <a:pt x="9969" y="8004"/>
                    <a:pt x="9389" y="7602"/>
                  </a:cubicBezTo>
                  <a:cubicBezTo>
                    <a:pt x="9558" y="7287"/>
                    <a:pt x="9582" y="6912"/>
                    <a:pt x="9507" y="6563"/>
                  </a:cubicBezTo>
                  <a:cubicBezTo>
                    <a:pt x="9413" y="6120"/>
                    <a:pt x="9172" y="5735"/>
                    <a:pt x="8864" y="5410"/>
                  </a:cubicBezTo>
                  <a:cubicBezTo>
                    <a:pt x="8491" y="5022"/>
                    <a:pt x="8044" y="4724"/>
                    <a:pt x="7642" y="4373"/>
                  </a:cubicBezTo>
                  <a:cubicBezTo>
                    <a:pt x="7461" y="4216"/>
                    <a:pt x="7257" y="4048"/>
                    <a:pt x="7276" y="3788"/>
                  </a:cubicBezTo>
                  <a:cubicBezTo>
                    <a:pt x="7298" y="3530"/>
                    <a:pt x="7382" y="3328"/>
                    <a:pt x="7334" y="3085"/>
                  </a:cubicBezTo>
                  <a:cubicBezTo>
                    <a:pt x="7286" y="2842"/>
                    <a:pt x="7136" y="2601"/>
                    <a:pt x="6973" y="2404"/>
                  </a:cubicBezTo>
                  <a:cubicBezTo>
                    <a:pt x="6799" y="2199"/>
                    <a:pt x="6617" y="2004"/>
                    <a:pt x="6422" y="1819"/>
                  </a:cubicBezTo>
                  <a:cubicBezTo>
                    <a:pt x="6032" y="1434"/>
                    <a:pt x="5615" y="1078"/>
                    <a:pt x="5177" y="753"/>
                  </a:cubicBezTo>
                  <a:cubicBezTo>
                    <a:pt x="4958" y="592"/>
                    <a:pt x="4732" y="438"/>
                    <a:pt x="4501" y="291"/>
                  </a:cubicBezTo>
                  <a:cubicBezTo>
                    <a:pt x="4268" y="142"/>
                    <a:pt x="4075" y="16"/>
                    <a:pt x="3827" y="2"/>
                  </a:cubicBezTo>
                  <a:cubicBezTo>
                    <a:pt x="3816" y="1"/>
                    <a:pt x="3805" y="1"/>
                    <a:pt x="379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8"/>
            <p:cNvSpPr/>
            <p:nvPr/>
          </p:nvSpPr>
          <p:spPr>
            <a:xfrm>
              <a:off x="718500" y="4019750"/>
              <a:ext cx="520450" cy="750825"/>
            </a:xfrm>
            <a:custGeom>
              <a:avLst/>
              <a:gdLst/>
              <a:ahLst/>
              <a:cxnLst/>
              <a:rect l="l" t="t" r="r" b="b"/>
              <a:pathLst>
                <a:path w="20818" h="30033" extrusionOk="0">
                  <a:moveTo>
                    <a:pt x="238" y="1"/>
                  </a:moveTo>
                  <a:cubicBezTo>
                    <a:pt x="117" y="1"/>
                    <a:pt x="0" y="165"/>
                    <a:pt x="99" y="298"/>
                  </a:cubicBezTo>
                  <a:cubicBezTo>
                    <a:pt x="1587" y="2278"/>
                    <a:pt x="2949" y="4346"/>
                    <a:pt x="4181" y="6495"/>
                  </a:cubicBezTo>
                  <a:cubicBezTo>
                    <a:pt x="5399" y="8615"/>
                    <a:pt x="6443" y="10822"/>
                    <a:pt x="7517" y="13017"/>
                  </a:cubicBezTo>
                  <a:cubicBezTo>
                    <a:pt x="8593" y="15214"/>
                    <a:pt x="9692" y="17301"/>
                    <a:pt x="11127" y="19226"/>
                  </a:cubicBezTo>
                  <a:cubicBezTo>
                    <a:pt x="12085" y="20514"/>
                    <a:pt x="13197" y="21660"/>
                    <a:pt x="14340" y="22776"/>
                  </a:cubicBezTo>
                  <a:cubicBezTo>
                    <a:pt x="13702" y="22307"/>
                    <a:pt x="13026" y="21888"/>
                    <a:pt x="12323" y="21525"/>
                  </a:cubicBezTo>
                  <a:cubicBezTo>
                    <a:pt x="11442" y="21070"/>
                    <a:pt x="10530" y="20685"/>
                    <a:pt x="9591" y="20377"/>
                  </a:cubicBezTo>
                  <a:cubicBezTo>
                    <a:pt x="8650" y="20066"/>
                    <a:pt x="7690" y="19819"/>
                    <a:pt x="6720" y="19626"/>
                  </a:cubicBezTo>
                  <a:cubicBezTo>
                    <a:pt x="5731" y="19431"/>
                    <a:pt x="4732" y="19287"/>
                    <a:pt x="3726" y="19181"/>
                  </a:cubicBezTo>
                  <a:cubicBezTo>
                    <a:pt x="2723" y="19077"/>
                    <a:pt x="1729" y="19012"/>
                    <a:pt x="727" y="18976"/>
                  </a:cubicBezTo>
                  <a:lnTo>
                    <a:pt x="357" y="18964"/>
                  </a:lnTo>
                  <a:cubicBezTo>
                    <a:pt x="355" y="18964"/>
                    <a:pt x="354" y="18964"/>
                    <a:pt x="352" y="18964"/>
                  </a:cubicBezTo>
                  <a:cubicBezTo>
                    <a:pt x="135" y="18964"/>
                    <a:pt x="118" y="19306"/>
                    <a:pt x="340" y="19311"/>
                  </a:cubicBezTo>
                  <a:cubicBezTo>
                    <a:pt x="1332" y="19342"/>
                    <a:pt x="2323" y="19395"/>
                    <a:pt x="3310" y="19489"/>
                  </a:cubicBezTo>
                  <a:cubicBezTo>
                    <a:pt x="4297" y="19583"/>
                    <a:pt x="5276" y="19708"/>
                    <a:pt x="6251" y="19886"/>
                  </a:cubicBezTo>
                  <a:cubicBezTo>
                    <a:pt x="7226" y="20064"/>
                    <a:pt x="8188" y="20300"/>
                    <a:pt x="9136" y="20593"/>
                  </a:cubicBezTo>
                  <a:cubicBezTo>
                    <a:pt x="10061" y="20880"/>
                    <a:pt x="10963" y="21238"/>
                    <a:pt x="11834" y="21664"/>
                  </a:cubicBezTo>
                  <a:cubicBezTo>
                    <a:pt x="12708" y="22095"/>
                    <a:pt x="13541" y="22606"/>
                    <a:pt x="14321" y="23193"/>
                  </a:cubicBezTo>
                  <a:cubicBezTo>
                    <a:pt x="14419" y="23265"/>
                    <a:pt x="14515" y="23342"/>
                    <a:pt x="14612" y="23417"/>
                  </a:cubicBezTo>
                  <a:cubicBezTo>
                    <a:pt x="14638" y="23436"/>
                    <a:pt x="14669" y="23445"/>
                    <a:pt x="14700" y="23445"/>
                  </a:cubicBezTo>
                  <a:cubicBezTo>
                    <a:pt x="14720" y="23445"/>
                    <a:pt x="14740" y="23441"/>
                    <a:pt x="14759" y="23433"/>
                  </a:cubicBezTo>
                  <a:lnTo>
                    <a:pt x="15447" y="23896"/>
                  </a:lnTo>
                  <a:cubicBezTo>
                    <a:pt x="15471" y="23910"/>
                    <a:pt x="15495" y="23920"/>
                    <a:pt x="15524" y="23922"/>
                  </a:cubicBezTo>
                  <a:lnTo>
                    <a:pt x="15649" y="24042"/>
                  </a:lnTo>
                  <a:cubicBezTo>
                    <a:pt x="15661" y="24059"/>
                    <a:pt x="15676" y="24074"/>
                    <a:pt x="15695" y="24086"/>
                  </a:cubicBezTo>
                  <a:lnTo>
                    <a:pt x="15765" y="24151"/>
                  </a:lnTo>
                  <a:cubicBezTo>
                    <a:pt x="17353" y="25689"/>
                    <a:pt x="18934" y="27284"/>
                    <a:pt x="20053" y="29202"/>
                  </a:cubicBezTo>
                  <a:cubicBezTo>
                    <a:pt x="20193" y="29438"/>
                    <a:pt x="20320" y="29679"/>
                    <a:pt x="20441" y="29922"/>
                  </a:cubicBezTo>
                  <a:cubicBezTo>
                    <a:pt x="20480" y="30001"/>
                    <a:pt x="20537" y="30033"/>
                    <a:pt x="20593" y="30033"/>
                  </a:cubicBezTo>
                  <a:cubicBezTo>
                    <a:pt x="20708" y="30033"/>
                    <a:pt x="20818" y="29896"/>
                    <a:pt x="20751" y="29763"/>
                  </a:cubicBezTo>
                  <a:cubicBezTo>
                    <a:pt x="19750" y="27778"/>
                    <a:pt x="18248" y="26112"/>
                    <a:pt x="16679" y="24560"/>
                  </a:cubicBezTo>
                  <a:cubicBezTo>
                    <a:pt x="16441" y="24326"/>
                    <a:pt x="16200" y="24090"/>
                    <a:pt x="15957" y="23859"/>
                  </a:cubicBezTo>
                  <a:cubicBezTo>
                    <a:pt x="15817" y="22887"/>
                    <a:pt x="15909" y="21905"/>
                    <a:pt x="15945" y="20926"/>
                  </a:cubicBezTo>
                  <a:cubicBezTo>
                    <a:pt x="15981" y="19948"/>
                    <a:pt x="15972" y="18952"/>
                    <a:pt x="15916" y="17970"/>
                  </a:cubicBezTo>
                  <a:cubicBezTo>
                    <a:pt x="15810" y="15992"/>
                    <a:pt x="15521" y="14030"/>
                    <a:pt x="15059" y="12105"/>
                  </a:cubicBezTo>
                  <a:cubicBezTo>
                    <a:pt x="14799" y="11024"/>
                    <a:pt x="14484" y="9958"/>
                    <a:pt x="14116" y="8911"/>
                  </a:cubicBezTo>
                  <a:cubicBezTo>
                    <a:pt x="14089" y="8832"/>
                    <a:pt x="14029" y="8772"/>
                    <a:pt x="13949" y="8772"/>
                  </a:cubicBezTo>
                  <a:cubicBezTo>
                    <a:pt x="13937" y="8772"/>
                    <a:pt x="13924" y="8774"/>
                    <a:pt x="13911" y="8777"/>
                  </a:cubicBezTo>
                  <a:cubicBezTo>
                    <a:pt x="13827" y="8793"/>
                    <a:pt x="13745" y="8892"/>
                    <a:pt x="13774" y="8981"/>
                  </a:cubicBezTo>
                  <a:cubicBezTo>
                    <a:pt x="14434" y="10841"/>
                    <a:pt x="14920" y="12760"/>
                    <a:pt x="15228" y="14711"/>
                  </a:cubicBezTo>
                  <a:cubicBezTo>
                    <a:pt x="15534" y="16659"/>
                    <a:pt x="15661" y="18627"/>
                    <a:pt x="15608" y="20598"/>
                  </a:cubicBezTo>
                  <a:cubicBezTo>
                    <a:pt x="15584" y="21544"/>
                    <a:pt x="15493" y="22490"/>
                    <a:pt x="15565" y="23436"/>
                  </a:cubicBezTo>
                  <a:lnTo>
                    <a:pt x="15430" y="23354"/>
                  </a:lnTo>
                  <a:cubicBezTo>
                    <a:pt x="14234" y="22208"/>
                    <a:pt x="13040" y="21058"/>
                    <a:pt x="11991" y="19778"/>
                  </a:cubicBezTo>
                  <a:cubicBezTo>
                    <a:pt x="10448" y="17888"/>
                    <a:pt x="9266" y="15744"/>
                    <a:pt x="8176" y="13568"/>
                  </a:cubicBezTo>
                  <a:cubicBezTo>
                    <a:pt x="7088" y="11393"/>
                    <a:pt x="6073" y="9169"/>
                    <a:pt x="4889" y="7039"/>
                  </a:cubicBezTo>
                  <a:cubicBezTo>
                    <a:pt x="3683" y="4880"/>
                    <a:pt x="2352" y="2796"/>
                    <a:pt x="896" y="798"/>
                  </a:cubicBezTo>
                  <a:cubicBezTo>
                    <a:pt x="718" y="550"/>
                    <a:pt x="535" y="307"/>
                    <a:pt x="354" y="64"/>
                  </a:cubicBezTo>
                  <a:cubicBezTo>
                    <a:pt x="320" y="19"/>
                    <a:pt x="279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0" name="Google Shape;4600;p38"/>
          <p:cNvGrpSpPr/>
          <p:nvPr/>
        </p:nvGrpSpPr>
        <p:grpSpPr>
          <a:xfrm>
            <a:off x="6850569" y="351630"/>
            <a:ext cx="770513" cy="799474"/>
            <a:chOff x="1843825" y="3806950"/>
            <a:chExt cx="1608250" cy="1668700"/>
          </a:xfrm>
        </p:grpSpPr>
        <p:sp>
          <p:nvSpPr>
            <p:cNvPr id="4601" name="Google Shape;4601;p3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9" name="Google Shape;4669;p38"/>
          <p:cNvGrpSpPr/>
          <p:nvPr/>
        </p:nvGrpSpPr>
        <p:grpSpPr>
          <a:xfrm rot="10800000">
            <a:off x="8328822" y="893433"/>
            <a:ext cx="543588" cy="564021"/>
            <a:chOff x="1843825" y="3806950"/>
            <a:chExt cx="1608250" cy="1668700"/>
          </a:xfrm>
        </p:grpSpPr>
        <p:sp>
          <p:nvSpPr>
            <p:cNvPr id="4670" name="Google Shape;4670;p3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3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3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3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3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3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3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3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3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3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3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8" name="Google Shape;4738;p38"/>
          <p:cNvGrpSpPr/>
          <p:nvPr/>
        </p:nvGrpSpPr>
        <p:grpSpPr>
          <a:xfrm rot="10800000">
            <a:off x="391659" y="2289746"/>
            <a:ext cx="543589" cy="564021"/>
            <a:chOff x="1843825" y="3806950"/>
            <a:chExt cx="1608250" cy="1668700"/>
          </a:xfrm>
        </p:grpSpPr>
        <p:sp>
          <p:nvSpPr>
            <p:cNvPr id="4739" name="Google Shape;4739;p3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3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3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3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3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3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3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3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3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3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3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3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3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3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3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3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3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3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3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7" name="Google Shape;4807;p38"/>
          <p:cNvSpPr/>
          <p:nvPr/>
        </p:nvSpPr>
        <p:spPr>
          <a:xfrm flipH="1">
            <a:off x="733081" y="917725"/>
            <a:ext cx="238914" cy="226632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8" name="Google Shape;4808;p38"/>
          <p:cNvSpPr/>
          <p:nvPr/>
        </p:nvSpPr>
        <p:spPr>
          <a:xfrm flipH="1">
            <a:off x="1734735" y="3046425"/>
            <a:ext cx="168286" cy="159561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9" name="Google Shape;4809;p38"/>
          <p:cNvSpPr/>
          <p:nvPr/>
        </p:nvSpPr>
        <p:spPr>
          <a:xfrm>
            <a:off x="5974562" y="991515"/>
            <a:ext cx="168257" cy="159588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0" name="Google Shape;4810;p38"/>
          <p:cNvGrpSpPr/>
          <p:nvPr/>
        </p:nvGrpSpPr>
        <p:grpSpPr>
          <a:xfrm rot="-5400000" flipH="1">
            <a:off x="-490378" y="3442387"/>
            <a:ext cx="1335330" cy="1385522"/>
            <a:chOff x="1843825" y="3806950"/>
            <a:chExt cx="1608250" cy="1668700"/>
          </a:xfrm>
        </p:grpSpPr>
        <p:sp>
          <p:nvSpPr>
            <p:cNvPr id="4811" name="Google Shape;4811;p38"/>
            <p:cNvSpPr/>
            <p:nvPr/>
          </p:nvSpPr>
          <p:spPr>
            <a:xfrm>
              <a:off x="1843825" y="3806950"/>
              <a:ext cx="1608250" cy="1668700"/>
            </a:xfrm>
            <a:custGeom>
              <a:avLst/>
              <a:gdLst/>
              <a:ahLst/>
              <a:cxnLst/>
              <a:rect l="l" t="t" r="r" b="b"/>
              <a:pathLst>
                <a:path w="64330" h="66748" extrusionOk="0">
                  <a:moveTo>
                    <a:pt x="33699" y="0"/>
                  </a:moveTo>
                  <a:cubicBezTo>
                    <a:pt x="33685" y="0"/>
                    <a:pt x="33670" y="1"/>
                    <a:pt x="33656" y="1"/>
                  </a:cubicBezTo>
                  <a:cubicBezTo>
                    <a:pt x="33001" y="25"/>
                    <a:pt x="32573" y="639"/>
                    <a:pt x="32197" y="1096"/>
                  </a:cubicBezTo>
                  <a:cubicBezTo>
                    <a:pt x="31783" y="1594"/>
                    <a:pt x="31398" y="2114"/>
                    <a:pt x="31044" y="2656"/>
                  </a:cubicBezTo>
                  <a:cubicBezTo>
                    <a:pt x="30337" y="3722"/>
                    <a:pt x="29742" y="4858"/>
                    <a:pt x="29263" y="6044"/>
                  </a:cubicBezTo>
                  <a:cubicBezTo>
                    <a:pt x="28780" y="7236"/>
                    <a:pt x="28409" y="8470"/>
                    <a:pt x="28156" y="9731"/>
                  </a:cubicBezTo>
                  <a:cubicBezTo>
                    <a:pt x="27904" y="11000"/>
                    <a:pt x="27766" y="12287"/>
                    <a:pt x="27745" y="13582"/>
                  </a:cubicBezTo>
                  <a:cubicBezTo>
                    <a:pt x="27725" y="14754"/>
                    <a:pt x="27807" y="15926"/>
                    <a:pt x="27985" y="17086"/>
                  </a:cubicBezTo>
                  <a:cubicBezTo>
                    <a:pt x="27417" y="15820"/>
                    <a:pt x="26580" y="14660"/>
                    <a:pt x="25728" y="13577"/>
                  </a:cubicBezTo>
                  <a:cubicBezTo>
                    <a:pt x="24200" y="11626"/>
                    <a:pt x="22592" y="9715"/>
                    <a:pt x="20734" y="8066"/>
                  </a:cubicBezTo>
                  <a:cubicBezTo>
                    <a:pt x="19812" y="7245"/>
                    <a:pt x="18821" y="6463"/>
                    <a:pt x="17757" y="5835"/>
                  </a:cubicBezTo>
                  <a:cubicBezTo>
                    <a:pt x="17507" y="5688"/>
                    <a:pt x="17193" y="5555"/>
                    <a:pt x="16894" y="5555"/>
                  </a:cubicBezTo>
                  <a:cubicBezTo>
                    <a:pt x="16704" y="5555"/>
                    <a:pt x="16519" y="5609"/>
                    <a:pt x="16361" y="5748"/>
                  </a:cubicBezTo>
                  <a:cubicBezTo>
                    <a:pt x="16125" y="5955"/>
                    <a:pt x="16072" y="6280"/>
                    <a:pt x="16077" y="6579"/>
                  </a:cubicBezTo>
                  <a:cubicBezTo>
                    <a:pt x="16084" y="6875"/>
                    <a:pt x="16125" y="7219"/>
                    <a:pt x="16154" y="7537"/>
                  </a:cubicBezTo>
                  <a:cubicBezTo>
                    <a:pt x="16366" y="10133"/>
                    <a:pt x="16621" y="12754"/>
                    <a:pt x="17350" y="15267"/>
                  </a:cubicBezTo>
                  <a:cubicBezTo>
                    <a:pt x="17983" y="17447"/>
                    <a:pt x="18982" y="19556"/>
                    <a:pt x="20488" y="21267"/>
                  </a:cubicBezTo>
                  <a:cubicBezTo>
                    <a:pt x="19389" y="20398"/>
                    <a:pt x="18205" y="19640"/>
                    <a:pt x="16955" y="19005"/>
                  </a:cubicBezTo>
                  <a:cubicBezTo>
                    <a:pt x="15338" y="18179"/>
                    <a:pt x="13622" y="17560"/>
                    <a:pt x="11848" y="17163"/>
                  </a:cubicBezTo>
                  <a:cubicBezTo>
                    <a:pt x="10315" y="16817"/>
                    <a:pt x="8749" y="16643"/>
                    <a:pt x="7178" y="16643"/>
                  </a:cubicBezTo>
                  <a:cubicBezTo>
                    <a:pt x="6935" y="16643"/>
                    <a:pt x="6691" y="16647"/>
                    <a:pt x="6448" y="16656"/>
                  </a:cubicBezTo>
                  <a:cubicBezTo>
                    <a:pt x="5726" y="16682"/>
                    <a:pt x="4725" y="16728"/>
                    <a:pt x="4438" y="17541"/>
                  </a:cubicBezTo>
                  <a:cubicBezTo>
                    <a:pt x="4294" y="17950"/>
                    <a:pt x="4460" y="18388"/>
                    <a:pt x="4669" y="18747"/>
                  </a:cubicBezTo>
                  <a:cubicBezTo>
                    <a:pt x="4881" y="19106"/>
                    <a:pt x="5206" y="19527"/>
                    <a:pt x="5485" y="19905"/>
                  </a:cubicBezTo>
                  <a:cubicBezTo>
                    <a:pt x="6640" y="21476"/>
                    <a:pt x="7880" y="22985"/>
                    <a:pt x="9194" y="24427"/>
                  </a:cubicBezTo>
                  <a:cubicBezTo>
                    <a:pt x="8965" y="24404"/>
                    <a:pt x="8737" y="24393"/>
                    <a:pt x="8508" y="24393"/>
                  </a:cubicBezTo>
                  <a:cubicBezTo>
                    <a:pt x="7436" y="24393"/>
                    <a:pt x="6366" y="24636"/>
                    <a:pt x="5353" y="25007"/>
                  </a:cubicBezTo>
                  <a:cubicBezTo>
                    <a:pt x="4573" y="25296"/>
                    <a:pt x="3822" y="25652"/>
                    <a:pt x="3086" y="26032"/>
                  </a:cubicBezTo>
                  <a:cubicBezTo>
                    <a:pt x="2727" y="26222"/>
                    <a:pt x="2368" y="26415"/>
                    <a:pt x="2017" y="26615"/>
                  </a:cubicBezTo>
                  <a:cubicBezTo>
                    <a:pt x="1666" y="26812"/>
                    <a:pt x="1155" y="27016"/>
                    <a:pt x="1273" y="27483"/>
                  </a:cubicBezTo>
                  <a:cubicBezTo>
                    <a:pt x="1372" y="27866"/>
                    <a:pt x="1829" y="27967"/>
                    <a:pt x="2159" y="28054"/>
                  </a:cubicBezTo>
                  <a:cubicBezTo>
                    <a:pt x="2633" y="28181"/>
                    <a:pt x="3112" y="28311"/>
                    <a:pt x="3579" y="28473"/>
                  </a:cubicBezTo>
                  <a:cubicBezTo>
                    <a:pt x="4424" y="28769"/>
                    <a:pt x="5196" y="29216"/>
                    <a:pt x="5930" y="29731"/>
                  </a:cubicBezTo>
                  <a:cubicBezTo>
                    <a:pt x="6664" y="30244"/>
                    <a:pt x="7341" y="30797"/>
                    <a:pt x="8055" y="31324"/>
                  </a:cubicBezTo>
                  <a:cubicBezTo>
                    <a:pt x="8768" y="31852"/>
                    <a:pt x="9543" y="32335"/>
                    <a:pt x="10356" y="32723"/>
                  </a:cubicBezTo>
                  <a:cubicBezTo>
                    <a:pt x="11487" y="33267"/>
                    <a:pt x="12688" y="33652"/>
                    <a:pt x="13923" y="33871"/>
                  </a:cubicBezTo>
                  <a:cubicBezTo>
                    <a:pt x="12183" y="34034"/>
                    <a:pt x="10484" y="34607"/>
                    <a:pt x="8929" y="35411"/>
                  </a:cubicBezTo>
                  <a:cubicBezTo>
                    <a:pt x="6720" y="36549"/>
                    <a:pt x="4797" y="38174"/>
                    <a:pt x="3013" y="39890"/>
                  </a:cubicBezTo>
                  <a:cubicBezTo>
                    <a:pt x="2549" y="40335"/>
                    <a:pt x="2094" y="40785"/>
                    <a:pt x="1644" y="41240"/>
                  </a:cubicBezTo>
                  <a:cubicBezTo>
                    <a:pt x="1418" y="41469"/>
                    <a:pt x="1192" y="41695"/>
                    <a:pt x="970" y="41924"/>
                  </a:cubicBezTo>
                  <a:cubicBezTo>
                    <a:pt x="746" y="42152"/>
                    <a:pt x="609" y="42297"/>
                    <a:pt x="457" y="42516"/>
                  </a:cubicBezTo>
                  <a:cubicBezTo>
                    <a:pt x="212" y="42879"/>
                    <a:pt x="0" y="43392"/>
                    <a:pt x="236" y="43813"/>
                  </a:cubicBezTo>
                  <a:cubicBezTo>
                    <a:pt x="371" y="44063"/>
                    <a:pt x="636" y="44203"/>
                    <a:pt x="912" y="44232"/>
                  </a:cubicBezTo>
                  <a:cubicBezTo>
                    <a:pt x="949" y="44235"/>
                    <a:pt x="987" y="44237"/>
                    <a:pt x="1024" y="44237"/>
                  </a:cubicBezTo>
                  <a:cubicBezTo>
                    <a:pt x="1272" y="44237"/>
                    <a:pt x="1540" y="44168"/>
                    <a:pt x="1788" y="44116"/>
                  </a:cubicBezTo>
                  <a:cubicBezTo>
                    <a:pt x="1952" y="44081"/>
                    <a:pt x="2113" y="44065"/>
                    <a:pt x="2272" y="44065"/>
                  </a:cubicBezTo>
                  <a:cubicBezTo>
                    <a:pt x="3307" y="44065"/>
                    <a:pt x="4243" y="44748"/>
                    <a:pt x="5165" y="45165"/>
                  </a:cubicBezTo>
                  <a:cubicBezTo>
                    <a:pt x="6161" y="45611"/>
                    <a:pt x="7223" y="45892"/>
                    <a:pt x="8306" y="46003"/>
                  </a:cubicBezTo>
                  <a:cubicBezTo>
                    <a:pt x="8665" y="46040"/>
                    <a:pt x="9025" y="46058"/>
                    <a:pt x="9385" y="46058"/>
                  </a:cubicBezTo>
                  <a:cubicBezTo>
                    <a:pt x="10457" y="46058"/>
                    <a:pt x="11524" y="45895"/>
                    <a:pt x="12551" y="45575"/>
                  </a:cubicBezTo>
                  <a:lnTo>
                    <a:pt x="12551" y="45575"/>
                  </a:lnTo>
                  <a:cubicBezTo>
                    <a:pt x="11350" y="47733"/>
                    <a:pt x="10599" y="50106"/>
                    <a:pt x="10012" y="52494"/>
                  </a:cubicBezTo>
                  <a:cubicBezTo>
                    <a:pt x="9858" y="53115"/>
                    <a:pt x="9718" y="53733"/>
                    <a:pt x="9579" y="54357"/>
                  </a:cubicBezTo>
                  <a:lnTo>
                    <a:pt x="9372" y="55310"/>
                  </a:lnTo>
                  <a:cubicBezTo>
                    <a:pt x="9312" y="55584"/>
                    <a:pt x="9240" y="55861"/>
                    <a:pt x="9215" y="56140"/>
                  </a:cubicBezTo>
                  <a:cubicBezTo>
                    <a:pt x="9196" y="56366"/>
                    <a:pt x="9228" y="56614"/>
                    <a:pt x="9360" y="56800"/>
                  </a:cubicBezTo>
                  <a:cubicBezTo>
                    <a:pt x="9500" y="56997"/>
                    <a:pt x="9728" y="57115"/>
                    <a:pt x="9966" y="57115"/>
                  </a:cubicBezTo>
                  <a:cubicBezTo>
                    <a:pt x="9986" y="57115"/>
                    <a:pt x="10006" y="57114"/>
                    <a:pt x="10027" y="57112"/>
                  </a:cubicBezTo>
                  <a:cubicBezTo>
                    <a:pt x="10301" y="57091"/>
                    <a:pt x="10554" y="56968"/>
                    <a:pt x="10797" y="56848"/>
                  </a:cubicBezTo>
                  <a:cubicBezTo>
                    <a:pt x="11042" y="56727"/>
                    <a:pt x="11273" y="56638"/>
                    <a:pt x="11536" y="56585"/>
                  </a:cubicBezTo>
                  <a:cubicBezTo>
                    <a:pt x="11795" y="56536"/>
                    <a:pt x="12060" y="56521"/>
                    <a:pt x="12325" y="56521"/>
                  </a:cubicBezTo>
                  <a:cubicBezTo>
                    <a:pt x="12612" y="56521"/>
                    <a:pt x="12900" y="56538"/>
                    <a:pt x="13184" y="56544"/>
                  </a:cubicBezTo>
                  <a:cubicBezTo>
                    <a:pt x="13263" y="56547"/>
                    <a:pt x="13342" y="56548"/>
                    <a:pt x="13420" y="56548"/>
                  </a:cubicBezTo>
                  <a:cubicBezTo>
                    <a:pt x="13860" y="56548"/>
                    <a:pt x="14299" y="56508"/>
                    <a:pt x="14732" y="56429"/>
                  </a:cubicBezTo>
                  <a:cubicBezTo>
                    <a:pt x="15738" y="56246"/>
                    <a:pt x="16698" y="55837"/>
                    <a:pt x="17564" y="55303"/>
                  </a:cubicBezTo>
                  <a:cubicBezTo>
                    <a:pt x="19480" y="54118"/>
                    <a:pt x="20905" y="52357"/>
                    <a:pt x="22132" y="50496"/>
                  </a:cubicBezTo>
                  <a:cubicBezTo>
                    <a:pt x="22816" y="49457"/>
                    <a:pt x="23449" y="48383"/>
                    <a:pt x="24115" y="47329"/>
                  </a:cubicBezTo>
                  <a:cubicBezTo>
                    <a:pt x="24450" y="46802"/>
                    <a:pt x="24787" y="46280"/>
                    <a:pt x="25155" y="45774"/>
                  </a:cubicBezTo>
                  <a:cubicBezTo>
                    <a:pt x="25461" y="45351"/>
                    <a:pt x="25829" y="44910"/>
                    <a:pt x="26318" y="44696"/>
                  </a:cubicBezTo>
                  <a:cubicBezTo>
                    <a:pt x="26501" y="44615"/>
                    <a:pt x="26716" y="44567"/>
                    <a:pt x="26929" y="44567"/>
                  </a:cubicBezTo>
                  <a:cubicBezTo>
                    <a:pt x="27190" y="44567"/>
                    <a:pt x="27448" y="44639"/>
                    <a:pt x="27641" y="44812"/>
                  </a:cubicBezTo>
                  <a:cubicBezTo>
                    <a:pt x="27993" y="45125"/>
                    <a:pt x="28005" y="45570"/>
                    <a:pt x="27925" y="45981"/>
                  </a:cubicBezTo>
                  <a:cubicBezTo>
                    <a:pt x="27824" y="46489"/>
                    <a:pt x="27593" y="46954"/>
                    <a:pt x="27367" y="47416"/>
                  </a:cubicBezTo>
                  <a:cubicBezTo>
                    <a:pt x="27085" y="48001"/>
                    <a:pt x="26787" y="48581"/>
                    <a:pt x="26510" y="49170"/>
                  </a:cubicBezTo>
                  <a:cubicBezTo>
                    <a:pt x="25969" y="50316"/>
                    <a:pt x="25523" y="51505"/>
                    <a:pt x="25396" y="52776"/>
                  </a:cubicBezTo>
                  <a:cubicBezTo>
                    <a:pt x="25278" y="53938"/>
                    <a:pt x="25415" y="55112"/>
                    <a:pt x="25680" y="56244"/>
                  </a:cubicBezTo>
                  <a:cubicBezTo>
                    <a:pt x="26228" y="58578"/>
                    <a:pt x="27350" y="60710"/>
                    <a:pt x="28224" y="62927"/>
                  </a:cubicBezTo>
                  <a:cubicBezTo>
                    <a:pt x="28438" y="63481"/>
                    <a:pt x="28640" y="64041"/>
                    <a:pt x="28811" y="64607"/>
                  </a:cubicBezTo>
                  <a:cubicBezTo>
                    <a:pt x="28898" y="64893"/>
                    <a:pt x="28977" y="65180"/>
                    <a:pt x="29047" y="65464"/>
                  </a:cubicBezTo>
                  <a:cubicBezTo>
                    <a:pt x="29112" y="65736"/>
                    <a:pt x="29145" y="66017"/>
                    <a:pt x="29259" y="66272"/>
                  </a:cubicBezTo>
                  <a:cubicBezTo>
                    <a:pt x="29369" y="66530"/>
                    <a:pt x="29533" y="66727"/>
                    <a:pt x="29807" y="66746"/>
                  </a:cubicBezTo>
                  <a:cubicBezTo>
                    <a:pt x="29817" y="66747"/>
                    <a:pt x="29828" y="66747"/>
                    <a:pt x="29838" y="66747"/>
                  </a:cubicBezTo>
                  <a:cubicBezTo>
                    <a:pt x="30097" y="66747"/>
                    <a:pt x="30295" y="66542"/>
                    <a:pt x="30474" y="66366"/>
                  </a:cubicBezTo>
                  <a:cubicBezTo>
                    <a:pt x="30907" y="65931"/>
                    <a:pt x="31333" y="65488"/>
                    <a:pt x="31745" y="65028"/>
                  </a:cubicBezTo>
                  <a:cubicBezTo>
                    <a:pt x="33261" y="63334"/>
                    <a:pt x="34594" y="61379"/>
                    <a:pt x="35160" y="59158"/>
                  </a:cubicBezTo>
                  <a:cubicBezTo>
                    <a:pt x="35687" y="59808"/>
                    <a:pt x="36310" y="60386"/>
                    <a:pt x="36948" y="60925"/>
                  </a:cubicBezTo>
                  <a:cubicBezTo>
                    <a:pt x="38048" y="61851"/>
                    <a:pt x="39210" y="62710"/>
                    <a:pt x="40166" y="63791"/>
                  </a:cubicBezTo>
                  <a:cubicBezTo>
                    <a:pt x="40755" y="64460"/>
                    <a:pt x="41273" y="65192"/>
                    <a:pt x="41706" y="65972"/>
                  </a:cubicBezTo>
                  <a:cubicBezTo>
                    <a:pt x="41746" y="66044"/>
                    <a:pt x="41809" y="66075"/>
                    <a:pt x="41874" y="66075"/>
                  </a:cubicBezTo>
                  <a:cubicBezTo>
                    <a:pt x="41966" y="66075"/>
                    <a:pt x="42061" y="66012"/>
                    <a:pt x="42093" y="65916"/>
                  </a:cubicBezTo>
                  <a:cubicBezTo>
                    <a:pt x="42580" y="64499"/>
                    <a:pt x="43066" y="63081"/>
                    <a:pt x="43550" y="61659"/>
                  </a:cubicBezTo>
                  <a:cubicBezTo>
                    <a:pt x="44028" y="60260"/>
                    <a:pt x="44507" y="58848"/>
                    <a:pt x="44722" y="57384"/>
                  </a:cubicBezTo>
                  <a:cubicBezTo>
                    <a:pt x="44726" y="57351"/>
                    <a:pt x="44729" y="57317"/>
                    <a:pt x="44734" y="57283"/>
                  </a:cubicBezTo>
                  <a:cubicBezTo>
                    <a:pt x="45706" y="58537"/>
                    <a:pt x="46878" y="59623"/>
                    <a:pt x="48202" y="60499"/>
                  </a:cubicBezTo>
                  <a:cubicBezTo>
                    <a:pt x="48563" y="60739"/>
                    <a:pt x="48936" y="60961"/>
                    <a:pt x="49321" y="61168"/>
                  </a:cubicBezTo>
                  <a:cubicBezTo>
                    <a:pt x="49499" y="61262"/>
                    <a:pt x="49684" y="61370"/>
                    <a:pt x="49896" y="61370"/>
                  </a:cubicBezTo>
                  <a:cubicBezTo>
                    <a:pt x="50105" y="61370"/>
                    <a:pt x="50305" y="61216"/>
                    <a:pt x="50397" y="61016"/>
                  </a:cubicBezTo>
                  <a:cubicBezTo>
                    <a:pt x="50774" y="60217"/>
                    <a:pt x="50233" y="59408"/>
                    <a:pt x="50127" y="58609"/>
                  </a:cubicBezTo>
                  <a:cubicBezTo>
                    <a:pt x="50012" y="57748"/>
                    <a:pt x="50204" y="56881"/>
                    <a:pt x="50281" y="56020"/>
                  </a:cubicBezTo>
                  <a:cubicBezTo>
                    <a:pt x="50346" y="55245"/>
                    <a:pt x="50348" y="54467"/>
                    <a:pt x="50283" y="53692"/>
                  </a:cubicBezTo>
                  <a:cubicBezTo>
                    <a:pt x="50228" y="53047"/>
                    <a:pt x="50129" y="52405"/>
                    <a:pt x="49992" y="51772"/>
                  </a:cubicBezTo>
                  <a:lnTo>
                    <a:pt x="49992" y="51772"/>
                  </a:lnTo>
                  <a:cubicBezTo>
                    <a:pt x="50991" y="52518"/>
                    <a:pt x="52243" y="52934"/>
                    <a:pt x="53465" y="53129"/>
                  </a:cubicBezTo>
                  <a:cubicBezTo>
                    <a:pt x="54546" y="53303"/>
                    <a:pt x="55643" y="53339"/>
                    <a:pt x="56733" y="53399"/>
                  </a:cubicBezTo>
                  <a:cubicBezTo>
                    <a:pt x="57273" y="53430"/>
                    <a:pt x="57809" y="53466"/>
                    <a:pt x="58346" y="53531"/>
                  </a:cubicBezTo>
                  <a:cubicBezTo>
                    <a:pt x="58540" y="53555"/>
                    <a:pt x="58780" y="53609"/>
                    <a:pt x="59006" y="53609"/>
                  </a:cubicBezTo>
                  <a:cubicBezTo>
                    <a:pt x="59241" y="53609"/>
                    <a:pt x="59461" y="53550"/>
                    <a:pt x="59597" y="53336"/>
                  </a:cubicBezTo>
                  <a:cubicBezTo>
                    <a:pt x="59744" y="53103"/>
                    <a:pt x="59667" y="52824"/>
                    <a:pt x="59561" y="52590"/>
                  </a:cubicBezTo>
                  <a:cubicBezTo>
                    <a:pt x="59467" y="52378"/>
                    <a:pt x="59362" y="52169"/>
                    <a:pt x="59263" y="51962"/>
                  </a:cubicBezTo>
                  <a:cubicBezTo>
                    <a:pt x="59066" y="51546"/>
                    <a:pt x="58863" y="51127"/>
                    <a:pt x="58659" y="50708"/>
                  </a:cubicBezTo>
                  <a:cubicBezTo>
                    <a:pt x="58247" y="49866"/>
                    <a:pt x="57829" y="49028"/>
                    <a:pt x="57386" y="48203"/>
                  </a:cubicBezTo>
                  <a:cubicBezTo>
                    <a:pt x="56517" y="46561"/>
                    <a:pt x="55566" y="44961"/>
                    <a:pt x="54459" y="43474"/>
                  </a:cubicBezTo>
                  <a:cubicBezTo>
                    <a:pt x="53523" y="42215"/>
                    <a:pt x="52478" y="41038"/>
                    <a:pt x="51297" y="40010"/>
                  </a:cubicBezTo>
                  <a:cubicBezTo>
                    <a:pt x="53535" y="39924"/>
                    <a:pt x="55655" y="38920"/>
                    <a:pt x="57528" y="37738"/>
                  </a:cubicBezTo>
                  <a:cubicBezTo>
                    <a:pt x="58647" y="37026"/>
                    <a:pt x="59718" y="36241"/>
                    <a:pt x="60813" y="35490"/>
                  </a:cubicBezTo>
                  <a:cubicBezTo>
                    <a:pt x="61371" y="35110"/>
                    <a:pt x="61939" y="34737"/>
                    <a:pt x="62524" y="34393"/>
                  </a:cubicBezTo>
                  <a:cubicBezTo>
                    <a:pt x="62801" y="34227"/>
                    <a:pt x="63082" y="34068"/>
                    <a:pt x="63371" y="33919"/>
                  </a:cubicBezTo>
                  <a:cubicBezTo>
                    <a:pt x="63513" y="33842"/>
                    <a:pt x="63658" y="33770"/>
                    <a:pt x="63804" y="33697"/>
                  </a:cubicBezTo>
                  <a:cubicBezTo>
                    <a:pt x="63954" y="33625"/>
                    <a:pt x="64088" y="33546"/>
                    <a:pt x="64182" y="33414"/>
                  </a:cubicBezTo>
                  <a:cubicBezTo>
                    <a:pt x="64329" y="33202"/>
                    <a:pt x="64303" y="32915"/>
                    <a:pt x="64115" y="32740"/>
                  </a:cubicBezTo>
                  <a:cubicBezTo>
                    <a:pt x="63956" y="32578"/>
                    <a:pt x="63725" y="32492"/>
                    <a:pt x="63508" y="32444"/>
                  </a:cubicBezTo>
                  <a:cubicBezTo>
                    <a:pt x="63198" y="32371"/>
                    <a:pt x="62880" y="32343"/>
                    <a:pt x="62572" y="32251"/>
                  </a:cubicBezTo>
                  <a:cubicBezTo>
                    <a:pt x="62228" y="32145"/>
                    <a:pt x="61891" y="32015"/>
                    <a:pt x="61564" y="31861"/>
                  </a:cubicBezTo>
                  <a:cubicBezTo>
                    <a:pt x="60938" y="31568"/>
                    <a:pt x="60334" y="31231"/>
                    <a:pt x="59699" y="30951"/>
                  </a:cubicBezTo>
                  <a:cubicBezTo>
                    <a:pt x="59147" y="30708"/>
                    <a:pt x="58582" y="30501"/>
                    <a:pt x="58002" y="30333"/>
                  </a:cubicBezTo>
                  <a:cubicBezTo>
                    <a:pt x="56644" y="29931"/>
                    <a:pt x="55227" y="29731"/>
                    <a:pt x="53810" y="29731"/>
                  </a:cubicBezTo>
                  <a:cubicBezTo>
                    <a:pt x="52811" y="29731"/>
                    <a:pt x="51811" y="29830"/>
                    <a:pt x="50832" y="30027"/>
                  </a:cubicBezTo>
                  <a:cubicBezTo>
                    <a:pt x="49643" y="30270"/>
                    <a:pt x="48486" y="30663"/>
                    <a:pt x="47395" y="31195"/>
                  </a:cubicBezTo>
                  <a:cubicBezTo>
                    <a:pt x="46851" y="31461"/>
                    <a:pt x="46126" y="31841"/>
                    <a:pt x="45475" y="31841"/>
                  </a:cubicBezTo>
                  <a:cubicBezTo>
                    <a:pt x="45085" y="31841"/>
                    <a:pt x="44721" y="31704"/>
                    <a:pt x="44438" y="31324"/>
                  </a:cubicBezTo>
                  <a:cubicBezTo>
                    <a:pt x="44183" y="30985"/>
                    <a:pt x="44183" y="30533"/>
                    <a:pt x="44539" y="30263"/>
                  </a:cubicBezTo>
                  <a:cubicBezTo>
                    <a:pt x="44897" y="29991"/>
                    <a:pt x="45451" y="29965"/>
                    <a:pt x="45896" y="29950"/>
                  </a:cubicBezTo>
                  <a:cubicBezTo>
                    <a:pt x="46994" y="29914"/>
                    <a:pt x="48077" y="29775"/>
                    <a:pt x="49140" y="29483"/>
                  </a:cubicBezTo>
                  <a:cubicBezTo>
                    <a:pt x="51251" y="28908"/>
                    <a:pt x="53220" y="27823"/>
                    <a:pt x="54849" y="26364"/>
                  </a:cubicBezTo>
                  <a:cubicBezTo>
                    <a:pt x="55672" y="25630"/>
                    <a:pt x="56401" y="24800"/>
                    <a:pt x="57022" y="23890"/>
                  </a:cubicBezTo>
                  <a:cubicBezTo>
                    <a:pt x="57326" y="23445"/>
                    <a:pt x="57602" y="22980"/>
                    <a:pt x="57848" y="22499"/>
                  </a:cubicBezTo>
                  <a:cubicBezTo>
                    <a:pt x="58146" y="21917"/>
                    <a:pt x="58387" y="21315"/>
                    <a:pt x="58659" y="20725"/>
                  </a:cubicBezTo>
                  <a:cubicBezTo>
                    <a:pt x="58928" y="20136"/>
                    <a:pt x="59236" y="19527"/>
                    <a:pt x="59653" y="19014"/>
                  </a:cubicBezTo>
                  <a:cubicBezTo>
                    <a:pt x="60035" y="18547"/>
                    <a:pt x="60596" y="18126"/>
                    <a:pt x="60685" y="17493"/>
                  </a:cubicBezTo>
                  <a:cubicBezTo>
                    <a:pt x="60726" y="17228"/>
                    <a:pt x="60695" y="16944"/>
                    <a:pt x="60550" y="16711"/>
                  </a:cubicBezTo>
                  <a:cubicBezTo>
                    <a:pt x="60406" y="16475"/>
                    <a:pt x="60120" y="16331"/>
                    <a:pt x="59824" y="16285"/>
                  </a:cubicBezTo>
                  <a:cubicBezTo>
                    <a:pt x="59119" y="16177"/>
                    <a:pt x="58411" y="16085"/>
                    <a:pt x="57701" y="16013"/>
                  </a:cubicBezTo>
                  <a:cubicBezTo>
                    <a:pt x="57081" y="15947"/>
                    <a:pt x="56446" y="15906"/>
                    <a:pt x="55810" y="15906"/>
                  </a:cubicBezTo>
                  <a:cubicBezTo>
                    <a:pt x="54043" y="15906"/>
                    <a:pt x="52270" y="16225"/>
                    <a:pt x="50794" y="17228"/>
                  </a:cubicBezTo>
                  <a:cubicBezTo>
                    <a:pt x="51323" y="16502"/>
                    <a:pt x="51838" y="15765"/>
                    <a:pt x="52341" y="15021"/>
                  </a:cubicBezTo>
                  <a:cubicBezTo>
                    <a:pt x="52669" y="14528"/>
                    <a:pt x="52991" y="14032"/>
                    <a:pt x="53304" y="13534"/>
                  </a:cubicBezTo>
                  <a:cubicBezTo>
                    <a:pt x="53617" y="13029"/>
                    <a:pt x="53944" y="12526"/>
                    <a:pt x="54218" y="11996"/>
                  </a:cubicBezTo>
                  <a:cubicBezTo>
                    <a:pt x="54462" y="11520"/>
                    <a:pt x="54652" y="10990"/>
                    <a:pt x="54608" y="10449"/>
                  </a:cubicBezTo>
                  <a:cubicBezTo>
                    <a:pt x="54570" y="9953"/>
                    <a:pt x="54360" y="9484"/>
                    <a:pt x="53944" y="9192"/>
                  </a:cubicBezTo>
                  <a:cubicBezTo>
                    <a:pt x="53618" y="8963"/>
                    <a:pt x="53171" y="8886"/>
                    <a:pt x="52740" y="8886"/>
                  </a:cubicBezTo>
                  <a:cubicBezTo>
                    <a:pt x="52624" y="8886"/>
                    <a:pt x="52510" y="8891"/>
                    <a:pt x="52399" y="8901"/>
                  </a:cubicBezTo>
                  <a:cubicBezTo>
                    <a:pt x="51874" y="8944"/>
                    <a:pt x="51405" y="9021"/>
                    <a:pt x="50912" y="9098"/>
                  </a:cubicBezTo>
                  <a:cubicBezTo>
                    <a:pt x="49046" y="9390"/>
                    <a:pt x="47172" y="9833"/>
                    <a:pt x="45482" y="10697"/>
                  </a:cubicBezTo>
                  <a:cubicBezTo>
                    <a:pt x="44657" y="11120"/>
                    <a:pt x="43884" y="11650"/>
                    <a:pt x="43217" y="12295"/>
                  </a:cubicBezTo>
                  <a:cubicBezTo>
                    <a:pt x="42440" y="13046"/>
                    <a:pt x="41858" y="13958"/>
                    <a:pt x="41258" y="14848"/>
                  </a:cubicBezTo>
                  <a:cubicBezTo>
                    <a:pt x="40948" y="15308"/>
                    <a:pt x="40630" y="15760"/>
                    <a:pt x="40264" y="16177"/>
                  </a:cubicBezTo>
                  <a:cubicBezTo>
                    <a:pt x="39901" y="16595"/>
                    <a:pt x="39574" y="16903"/>
                    <a:pt x="39210" y="17243"/>
                  </a:cubicBezTo>
                  <a:cubicBezTo>
                    <a:pt x="38611" y="17799"/>
                    <a:pt x="37995" y="18352"/>
                    <a:pt x="37501" y="19005"/>
                  </a:cubicBezTo>
                  <a:cubicBezTo>
                    <a:pt x="37836" y="18030"/>
                    <a:pt x="38031" y="17012"/>
                    <a:pt x="38110" y="15979"/>
                  </a:cubicBezTo>
                  <a:cubicBezTo>
                    <a:pt x="38226" y="14547"/>
                    <a:pt x="38115" y="13115"/>
                    <a:pt x="37879" y="11700"/>
                  </a:cubicBezTo>
                  <a:cubicBezTo>
                    <a:pt x="37646" y="10287"/>
                    <a:pt x="37290" y="8882"/>
                    <a:pt x="36907" y="7493"/>
                  </a:cubicBezTo>
                  <a:cubicBezTo>
                    <a:pt x="36508" y="6037"/>
                    <a:pt x="36096" y="4586"/>
                    <a:pt x="35689" y="3130"/>
                  </a:cubicBezTo>
                  <a:cubicBezTo>
                    <a:pt x="35588" y="2766"/>
                    <a:pt x="35485" y="2403"/>
                    <a:pt x="35386" y="2035"/>
                  </a:cubicBezTo>
                  <a:cubicBezTo>
                    <a:pt x="35287" y="1669"/>
                    <a:pt x="35205" y="1373"/>
                    <a:pt x="35066" y="1060"/>
                  </a:cubicBezTo>
                  <a:cubicBezTo>
                    <a:pt x="34826" y="514"/>
                    <a:pt x="34335" y="0"/>
                    <a:pt x="3369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8"/>
            <p:cNvSpPr/>
            <p:nvPr/>
          </p:nvSpPr>
          <p:spPr>
            <a:xfrm>
              <a:off x="2363225" y="4342000"/>
              <a:ext cx="78900" cy="77225"/>
            </a:xfrm>
            <a:custGeom>
              <a:avLst/>
              <a:gdLst/>
              <a:ahLst/>
              <a:cxnLst/>
              <a:rect l="l" t="t" r="r" b="b"/>
              <a:pathLst>
                <a:path w="3156" h="3089" extrusionOk="0">
                  <a:moveTo>
                    <a:pt x="299" y="1"/>
                  </a:moveTo>
                  <a:cubicBezTo>
                    <a:pt x="143" y="1"/>
                    <a:pt x="0" y="217"/>
                    <a:pt x="141" y="370"/>
                  </a:cubicBezTo>
                  <a:cubicBezTo>
                    <a:pt x="969" y="1280"/>
                    <a:pt x="1826" y="2168"/>
                    <a:pt x="2704" y="3027"/>
                  </a:cubicBezTo>
                  <a:cubicBezTo>
                    <a:pt x="2749" y="3071"/>
                    <a:pt x="2798" y="3089"/>
                    <a:pt x="2846" y="3089"/>
                  </a:cubicBezTo>
                  <a:cubicBezTo>
                    <a:pt x="3011" y="3089"/>
                    <a:pt x="3155" y="2874"/>
                    <a:pt x="3002" y="2726"/>
                  </a:cubicBezTo>
                  <a:cubicBezTo>
                    <a:pt x="2122" y="1862"/>
                    <a:pt x="1267" y="977"/>
                    <a:pt x="437" y="67"/>
                  </a:cubicBezTo>
                  <a:cubicBezTo>
                    <a:pt x="395" y="20"/>
                    <a:pt x="346" y="1"/>
                    <a:pt x="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8"/>
            <p:cNvSpPr/>
            <p:nvPr/>
          </p:nvSpPr>
          <p:spPr>
            <a:xfrm>
              <a:off x="2535800" y="4249250"/>
              <a:ext cx="35850" cy="95700"/>
            </a:xfrm>
            <a:custGeom>
              <a:avLst/>
              <a:gdLst/>
              <a:ahLst/>
              <a:cxnLst/>
              <a:rect l="l" t="t" r="r" b="b"/>
              <a:pathLst>
                <a:path w="1434" h="3828" extrusionOk="0">
                  <a:moveTo>
                    <a:pt x="258" y="0"/>
                  </a:moveTo>
                  <a:cubicBezTo>
                    <a:pt x="132" y="0"/>
                    <a:pt x="0" y="106"/>
                    <a:pt x="44" y="266"/>
                  </a:cubicBezTo>
                  <a:cubicBezTo>
                    <a:pt x="357" y="1404"/>
                    <a:pt x="670" y="2542"/>
                    <a:pt x="980" y="3681"/>
                  </a:cubicBezTo>
                  <a:cubicBezTo>
                    <a:pt x="1009" y="3784"/>
                    <a:pt x="1089" y="3828"/>
                    <a:pt x="1171" y="3828"/>
                  </a:cubicBezTo>
                  <a:cubicBezTo>
                    <a:pt x="1299" y="3828"/>
                    <a:pt x="1433" y="3721"/>
                    <a:pt x="1389" y="3560"/>
                  </a:cubicBezTo>
                  <a:lnTo>
                    <a:pt x="451" y="150"/>
                  </a:lnTo>
                  <a:cubicBezTo>
                    <a:pt x="422" y="45"/>
                    <a:pt x="34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8"/>
            <p:cNvSpPr/>
            <p:nvPr/>
          </p:nvSpPr>
          <p:spPr>
            <a:xfrm>
              <a:off x="2748350" y="4290625"/>
              <a:ext cx="33150" cy="66325"/>
            </a:xfrm>
            <a:custGeom>
              <a:avLst/>
              <a:gdLst/>
              <a:ahLst/>
              <a:cxnLst/>
              <a:rect l="l" t="t" r="r" b="b"/>
              <a:pathLst>
                <a:path w="1326" h="2653" extrusionOk="0">
                  <a:moveTo>
                    <a:pt x="1072" y="1"/>
                  </a:moveTo>
                  <a:cubicBezTo>
                    <a:pt x="987" y="1"/>
                    <a:pt x="905" y="48"/>
                    <a:pt x="880" y="156"/>
                  </a:cubicBezTo>
                  <a:cubicBezTo>
                    <a:pt x="716" y="914"/>
                    <a:pt x="449" y="1648"/>
                    <a:pt x="88" y="2336"/>
                  </a:cubicBezTo>
                  <a:cubicBezTo>
                    <a:pt x="1" y="2503"/>
                    <a:pt x="146" y="2653"/>
                    <a:pt x="288" y="2653"/>
                  </a:cubicBezTo>
                  <a:cubicBezTo>
                    <a:pt x="353" y="2653"/>
                    <a:pt x="416" y="2621"/>
                    <a:pt x="456" y="2546"/>
                  </a:cubicBezTo>
                  <a:cubicBezTo>
                    <a:pt x="837" y="1826"/>
                    <a:pt x="1118" y="1056"/>
                    <a:pt x="1292" y="259"/>
                  </a:cubicBezTo>
                  <a:cubicBezTo>
                    <a:pt x="1326" y="101"/>
                    <a:pt x="1196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8"/>
            <p:cNvSpPr/>
            <p:nvPr/>
          </p:nvSpPr>
          <p:spPr>
            <a:xfrm>
              <a:off x="2083525" y="4423950"/>
              <a:ext cx="282025" cy="145575"/>
            </a:xfrm>
            <a:custGeom>
              <a:avLst/>
              <a:gdLst/>
              <a:ahLst/>
              <a:cxnLst/>
              <a:rect l="l" t="t" r="r" b="b"/>
              <a:pathLst>
                <a:path w="11281" h="5823" extrusionOk="0">
                  <a:moveTo>
                    <a:pt x="246" y="0"/>
                  </a:moveTo>
                  <a:cubicBezTo>
                    <a:pt x="210" y="0"/>
                    <a:pt x="173" y="9"/>
                    <a:pt x="140" y="28"/>
                  </a:cubicBezTo>
                  <a:cubicBezTo>
                    <a:pt x="46" y="86"/>
                    <a:pt x="1" y="226"/>
                    <a:pt x="68" y="322"/>
                  </a:cubicBezTo>
                  <a:cubicBezTo>
                    <a:pt x="934" y="1576"/>
                    <a:pt x="2116" y="2575"/>
                    <a:pt x="3428" y="3338"/>
                  </a:cubicBezTo>
                  <a:cubicBezTo>
                    <a:pt x="4862" y="4173"/>
                    <a:pt x="6448" y="4719"/>
                    <a:pt x="8046" y="5143"/>
                  </a:cubicBezTo>
                  <a:cubicBezTo>
                    <a:pt x="8999" y="5395"/>
                    <a:pt x="9964" y="5607"/>
                    <a:pt x="10927" y="5817"/>
                  </a:cubicBezTo>
                  <a:cubicBezTo>
                    <a:pt x="10944" y="5820"/>
                    <a:pt x="10961" y="5822"/>
                    <a:pt x="10977" y="5822"/>
                  </a:cubicBezTo>
                  <a:cubicBezTo>
                    <a:pt x="11204" y="5822"/>
                    <a:pt x="11280" y="5461"/>
                    <a:pt x="11030" y="5405"/>
                  </a:cubicBezTo>
                  <a:cubicBezTo>
                    <a:pt x="9353" y="5042"/>
                    <a:pt x="7673" y="4671"/>
                    <a:pt x="6061" y="4084"/>
                  </a:cubicBezTo>
                  <a:cubicBezTo>
                    <a:pt x="4641" y="3571"/>
                    <a:pt x="3264" y="2873"/>
                    <a:pt x="2102" y="1906"/>
                  </a:cubicBezTo>
                  <a:cubicBezTo>
                    <a:pt x="1469" y="1381"/>
                    <a:pt x="898" y="782"/>
                    <a:pt x="431" y="105"/>
                  </a:cubicBezTo>
                  <a:cubicBezTo>
                    <a:pt x="389" y="38"/>
                    <a:pt x="318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8"/>
            <p:cNvSpPr/>
            <p:nvPr/>
          </p:nvSpPr>
          <p:spPr>
            <a:xfrm>
              <a:off x="2197475" y="4646025"/>
              <a:ext cx="156550" cy="21850"/>
            </a:xfrm>
            <a:custGeom>
              <a:avLst/>
              <a:gdLst/>
              <a:ahLst/>
              <a:cxnLst/>
              <a:rect l="l" t="t" r="r" b="b"/>
              <a:pathLst>
                <a:path w="6262" h="874" extrusionOk="0">
                  <a:moveTo>
                    <a:pt x="5963" y="1"/>
                  </a:moveTo>
                  <a:cubicBezTo>
                    <a:pt x="5944" y="1"/>
                    <a:pt x="5923" y="4"/>
                    <a:pt x="5902" y="9"/>
                  </a:cubicBezTo>
                  <a:cubicBezTo>
                    <a:pt x="4852" y="302"/>
                    <a:pt x="3768" y="450"/>
                    <a:pt x="2679" y="450"/>
                  </a:cubicBezTo>
                  <a:cubicBezTo>
                    <a:pt x="2310" y="450"/>
                    <a:pt x="1941" y="433"/>
                    <a:pt x="1572" y="399"/>
                  </a:cubicBezTo>
                  <a:cubicBezTo>
                    <a:pt x="1166" y="363"/>
                    <a:pt x="759" y="305"/>
                    <a:pt x="357" y="224"/>
                  </a:cubicBezTo>
                  <a:cubicBezTo>
                    <a:pt x="341" y="220"/>
                    <a:pt x="325" y="219"/>
                    <a:pt x="310" y="219"/>
                  </a:cubicBezTo>
                  <a:cubicBezTo>
                    <a:pt x="78" y="219"/>
                    <a:pt x="0" y="583"/>
                    <a:pt x="254" y="635"/>
                  </a:cubicBezTo>
                  <a:cubicBezTo>
                    <a:pt x="1057" y="794"/>
                    <a:pt x="1871" y="873"/>
                    <a:pt x="2684" y="873"/>
                  </a:cubicBezTo>
                  <a:cubicBezTo>
                    <a:pt x="3807" y="873"/>
                    <a:pt x="4929" y="722"/>
                    <a:pt x="6020" y="418"/>
                  </a:cubicBezTo>
                  <a:cubicBezTo>
                    <a:pt x="6261" y="350"/>
                    <a:pt x="6181" y="1"/>
                    <a:pt x="59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8"/>
            <p:cNvSpPr/>
            <p:nvPr/>
          </p:nvSpPr>
          <p:spPr>
            <a:xfrm>
              <a:off x="2146650" y="4797375"/>
              <a:ext cx="254325" cy="167500"/>
            </a:xfrm>
            <a:custGeom>
              <a:avLst/>
              <a:gdLst/>
              <a:ahLst/>
              <a:cxnLst/>
              <a:rect l="l" t="t" r="r" b="b"/>
              <a:pathLst>
                <a:path w="10173" h="6700" extrusionOk="0">
                  <a:moveTo>
                    <a:pt x="9896" y="0"/>
                  </a:moveTo>
                  <a:cubicBezTo>
                    <a:pt x="9873" y="0"/>
                    <a:pt x="9850" y="4"/>
                    <a:pt x="9824" y="13"/>
                  </a:cubicBezTo>
                  <a:lnTo>
                    <a:pt x="7362" y="863"/>
                  </a:lnTo>
                  <a:cubicBezTo>
                    <a:pt x="6599" y="1127"/>
                    <a:pt x="5836" y="1392"/>
                    <a:pt x="5114" y="1753"/>
                  </a:cubicBezTo>
                  <a:cubicBezTo>
                    <a:pt x="3800" y="2405"/>
                    <a:pt x="2681" y="3387"/>
                    <a:pt x="1687" y="4458"/>
                  </a:cubicBezTo>
                  <a:cubicBezTo>
                    <a:pt x="1124" y="5060"/>
                    <a:pt x="602" y="5698"/>
                    <a:pt x="84" y="6335"/>
                  </a:cubicBezTo>
                  <a:cubicBezTo>
                    <a:pt x="12" y="6425"/>
                    <a:pt x="0" y="6550"/>
                    <a:pt x="87" y="6636"/>
                  </a:cubicBezTo>
                  <a:cubicBezTo>
                    <a:pt x="130" y="6678"/>
                    <a:pt x="186" y="6700"/>
                    <a:pt x="240" y="6700"/>
                  </a:cubicBezTo>
                  <a:cubicBezTo>
                    <a:pt x="295" y="6700"/>
                    <a:pt x="349" y="6678"/>
                    <a:pt x="385" y="6632"/>
                  </a:cubicBezTo>
                  <a:cubicBezTo>
                    <a:pt x="1290" y="5512"/>
                    <a:pt x="2222" y="4400"/>
                    <a:pt x="3321" y="3464"/>
                  </a:cubicBezTo>
                  <a:cubicBezTo>
                    <a:pt x="3858" y="3000"/>
                    <a:pt x="4441" y="2595"/>
                    <a:pt x="5064" y="2254"/>
                  </a:cubicBezTo>
                  <a:cubicBezTo>
                    <a:pt x="5755" y="1878"/>
                    <a:pt x="6493" y="1611"/>
                    <a:pt x="7237" y="1356"/>
                  </a:cubicBezTo>
                  <a:lnTo>
                    <a:pt x="9942" y="422"/>
                  </a:lnTo>
                  <a:cubicBezTo>
                    <a:pt x="10173" y="342"/>
                    <a:pt x="10103" y="0"/>
                    <a:pt x="9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8"/>
            <p:cNvSpPr/>
            <p:nvPr/>
          </p:nvSpPr>
          <p:spPr>
            <a:xfrm>
              <a:off x="2712150" y="4957950"/>
              <a:ext cx="48650" cy="303600"/>
            </a:xfrm>
            <a:custGeom>
              <a:avLst/>
              <a:gdLst/>
              <a:ahLst/>
              <a:cxnLst/>
              <a:rect l="l" t="t" r="r" b="b"/>
              <a:pathLst>
                <a:path w="1946" h="12144" extrusionOk="0">
                  <a:moveTo>
                    <a:pt x="293" y="0"/>
                  </a:moveTo>
                  <a:cubicBezTo>
                    <a:pt x="147" y="0"/>
                    <a:pt x="0" y="156"/>
                    <a:pt x="99" y="317"/>
                  </a:cubicBezTo>
                  <a:cubicBezTo>
                    <a:pt x="850" y="1544"/>
                    <a:pt x="1264" y="2955"/>
                    <a:pt x="1392" y="4382"/>
                  </a:cubicBezTo>
                  <a:cubicBezTo>
                    <a:pt x="1536" y="5982"/>
                    <a:pt x="1332" y="7592"/>
                    <a:pt x="935" y="9142"/>
                  </a:cubicBezTo>
                  <a:cubicBezTo>
                    <a:pt x="701" y="10074"/>
                    <a:pt x="393" y="10983"/>
                    <a:pt x="51" y="11879"/>
                  </a:cubicBezTo>
                  <a:cubicBezTo>
                    <a:pt x="13" y="11987"/>
                    <a:pt x="104" y="12110"/>
                    <a:pt x="208" y="12139"/>
                  </a:cubicBezTo>
                  <a:cubicBezTo>
                    <a:pt x="222" y="12142"/>
                    <a:pt x="236" y="12144"/>
                    <a:pt x="250" y="12144"/>
                  </a:cubicBezTo>
                  <a:cubicBezTo>
                    <a:pt x="339" y="12144"/>
                    <a:pt x="430" y="12076"/>
                    <a:pt x="463" y="11985"/>
                  </a:cubicBezTo>
                  <a:cubicBezTo>
                    <a:pt x="1086" y="10353"/>
                    <a:pt x="1582" y="8673"/>
                    <a:pt x="1775" y="6933"/>
                  </a:cubicBezTo>
                  <a:cubicBezTo>
                    <a:pt x="1945" y="5417"/>
                    <a:pt x="1871" y="3867"/>
                    <a:pt x="1459" y="2396"/>
                  </a:cubicBezTo>
                  <a:cubicBezTo>
                    <a:pt x="1233" y="1590"/>
                    <a:pt x="898" y="817"/>
                    <a:pt x="463" y="100"/>
                  </a:cubicBezTo>
                  <a:cubicBezTo>
                    <a:pt x="420" y="30"/>
                    <a:pt x="357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8"/>
            <p:cNvSpPr/>
            <p:nvPr/>
          </p:nvSpPr>
          <p:spPr>
            <a:xfrm>
              <a:off x="2823575" y="4922475"/>
              <a:ext cx="140350" cy="318775"/>
            </a:xfrm>
            <a:custGeom>
              <a:avLst/>
              <a:gdLst/>
              <a:ahLst/>
              <a:cxnLst/>
              <a:rect l="l" t="t" r="r" b="b"/>
              <a:pathLst>
                <a:path w="5614" h="12751" extrusionOk="0">
                  <a:moveTo>
                    <a:pt x="232" y="1"/>
                  </a:moveTo>
                  <a:cubicBezTo>
                    <a:pt x="181" y="1"/>
                    <a:pt x="130" y="19"/>
                    <a:pt x="88" y="61"/>
                  </a:cubicBezTo>
                  <a:cubicBezTo>
                    <a:pt x="1" y="147"/>
                    <a:pt x="3" y="289"/>
                    <a:pt x="90" y="362"/>
                  </a:cubicBezTo>
                  <a:cubicBezTo>
                    <a:pt x="1488" y="1481"/>
                    <a:pt x="2627" y="2889"/>
                    <a:pt x="3467" y="4465"/>
                  </a:cubicBezTo>
                  <a:cubicBezTo>
                    <a:pt x="4299" y="6029"/>
                    <a:pt x="4819" y="7738"/>
                    <a:pt x="5000" y="9500"/>
                  </a:cubicBezTo>
                  <a:cubicBezTo>
                    <a:pt x="5103" y="10494"/>
                    <a:pt x="5089" y="11495"/>
                    <a:pt x="4959" y="12484"/>
                  </a:cubicBezTo>
                  <a:cubicBezTo>
                    <a:pt x="4944" y="12600"/>
                    <a:pt x="4995" y="12713"/>
                    <a:pt x="5113" y="12744"/>
                  </a:cubicBezTo>
                  <a:cubicBezTo>
                    <a:pt x="5130" y="12749"/>
                    <a:pt x="5148" y="12751"/>
                    <a:pt x="5166" y="12751"/>
                  </a:cubicBezTo>
                  <a:cubicBezTo>
                    <a:pt x="5265" y="12751"/>
                    <a:pt x="5358" y="12686"/>
                    <a:pt x="5370" y="12588"/>
                  </a:cubicBezTo>
                  <a:cubicBezTo>
                    <a:pt x="5613" y="10759"/>
                    <a:pt x="5481" y="8901"/>
                    <a:pt x="4983" y="7124"/>
                  </a:cubicBezTo>
                  <a:cubicBezTo>
                    <a:pt x="4494" y="5365"/>
                    <a:pt x="3669" y="3717"/>
                    <a:pt x="2552" y="2273"/>
                  </a:cubicBezTo>
                  <a:cubicBezTo>
                    <a:pt x="1919" y="1452"/>
                    <a:pt x="1195" y="708"/>
                    <a:pt x="388" y="58"/>
                  </a:cubicBezTo>
                  <a:cubicBezTo>
                    <a:pt x="342" y="22"/>
                    <a:pt x="287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8"/>
            <p:cNvSpPr/>
            <p:nvPr/>
          </p:nvSpPr>
          <p:spPr>
            <a:xfrm>
              <a:off x="2907225" y="4849975"/>
              <a:ext cx="190150" cy="250475"/>
            </a:xfrm>
            <a:custGeom>
              <a:avLst/>
              <a:gdLst/>
              <a:ahLst/>
              <a:cxnLst/>
              <a:rect l="l" t="t" r="r" b="b"/>
              <a:pathLst>
                <a:path w="7606" h="10019" extrusionOk="0">
                  <a:moveTo>
                    <a:pt x="243" y="0"/>
                  </a:moveTo>
                  <a:cubicBezTo>
                    <a:pt x="171" y="0"/>
                    <a:pt x="101" y="33"/>
                    <a:pt x="60" y="104"/>
                  </a:cubicBezTo>
                  <a:cubicBezTo>
                    <a:pt x="0" y="207"/>
                    <a:pt x="36" y="347"/>
                    <a:pt x="142" y="393"/>
                  </a:cubicBezTo>
                  <a:cubicBezTo>
                    <a:pt x="1432" y="980"/>
                    <a:pt x="2554" y="1883"/>
                    <a:pt x="3403" y="3018"/>
                  </a:cubicBezTo>
                  <a:cubicBezTo>
                    <a:pt x="3644" y="3341"/>
                    <a:pt x="3861" y="3680"/>
                    <a:pt x="4051" y="4034"/>
                  </a:cubicBezTo>
                  <a:cubicBezTo>
                    <a:pt x="4068" y="4063"/>
                    <a:pt x="4089" y="4087"/>
                    <a:pt x="4116" y="4106"/>
                  </a:cubicBezTo>
                  <a:cubicBezTo>
                    <a:pt x="4118" y="4114"/>
                    <a:pt x="4118" y="4123"/>
                    <a:pt x="4125" y="4128"/>
                  </a:cubicBezTo>
                  <a:lnTo>
                    <a:pt x="6484" y="8636"/>
                  </a:lnTo>
                  <a:lnTo>
                    <a:pt x="7155" y="9914"/>
                  </a:lnTo>
                  <a:cubicBezTo>
                    <a:pt x="7194" y="9988"/>
                    <a:pt x="7255" y="10019"/>
                    <a:pt x="7318" y="10019"/>
                  </a:cubicBezTo>
                  <a:cubicBezTo>
                    <a:pt x="7458" y="10019"/>
                    <a:pt x="7605" y="9863"/>
                    <a:pt x="7519" y="9695"/>
                  </a:cubicBezTo>
                  <a:lnTo>
                    <a:pt x="5158" y="5187"/>
                  </a:lnTo>
                  <a:lnTo>
                    <a:pt x="4489" y="3911"/>
                  </a:lnTo>
                  <a:cubicBezTo>
                    <a:pt x="4474" y="3880"/>
                    <a:pt x="4450" y="3856"/>
                    <a:pt x="4424" y="3837"/>
                  </a:cubicBezTo>
                  <a:cubicBezTo>
                    <a:pt x="4419" y="3830"/>
                    <a:pt x="4419" y="3822"/>
                    <a:pt x="4414" y="3815"/>
                  </a:cubicBezTo>
                  <a:cubicBezTo>
                    <a:pt x="3704" y="2518"/>
                    <a:pt x="2681" y="1418"/>
                    <a:pt x="1440" y="617"/>
                  </a:cubicBezTo>
                  <a:cubicBezTo>
                    <a:pt x="1091" y="393"/>
                    <a:pt x="727" y="195"/>
                    <a:pt x="349" y="25"/>
                  </a:cubicBezTo>
                  <a:cubicBezTo>
                    <a:pt x="316" y="8"/>
                    <a:pt x="279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8"/>
            <p:cNvSpPr/>
            <p:nvPr/>
          </p:nvSpPr>
          <p:spPr>
            <a:xfrm>
              <a:off x="2952575" y="4770425"/>
              <a:ext cx="163925" cy="37775"/>
            </a:xfrm>
            <a:custGeom>
              <a:avLst/>
              <a:gdLst/>
              <a:ahLst/>
              <a:cxnLst/>
              <a:rect l="l" t="t" r="r" b="b"/>
              <a:pathLst>
                <a:path w="6557" h="1511" extrusionOk="0">
                  <a:moveTo>
                    <a:pt x="307" y="1"/>
                  </a:moveTo>
                  <a:cubicBezTo>
                    <a:pt x="120" y="1"/>
                    <a:pt x="0" y="286"/>
                    <a:pt x="201" y="400"/>
                  </a:cubicBezTo>
                  <a:cubicBezTo>
                    <a:pt x="1503" y="1130"/>
                    <a:pt x="2968" y="1510"/>
                    <a:pt x="4455" y="1510"/>
                  </a:cubicBezTo>
                  <a:cubicBezTo>
                    <a:pt x="4611" y="1510"/>
                    <a:pt x="4768" y="1506"/>
                    <a:pt x="4925" y="1498"/>
                  </a:cubicBezTo>
                  <a:cubicBezTo>
                    <a:pt x="5390" y="1471"/>
                    <a:pt x="5852" y="1406"/>
                    <a:pt x="6307" y="1308"/>
                  </a:cubicBezTo>
                  <a:cubicBezTo>
                    <a:pt x="6557" y="1251"/>
                    <a:pt x="6467" y="893"/>
                    <a:pt x="6237" y="893"/>
                  </a:cubicBezTo>
                  <a:cubicBezTo>
                    <a:pt x="6222" y="893"/>
                    <a:pt x="6205" y="895"/>
                    <a:pt x="6189" y="899"/>
                  </a:cubicBezTo>
                  <a:cubicBezTo>
                    <a:pt x="5612" y="1023"/>
                    <a:pt x="5026" y="1084"/>
                    <a:pt x="4442" y="1084"/>
                  </a:cubicBezTo>
                  <a:cubicBezTo>
                    <a:pt x="3474" y="1084"/>
                    <a:pt x="2509" y="915"/>
                    <a:pt x="1592" y="578"/>
                  </a:cubicBezTo>
                  <a:cubicBezTo>
                    <a:pt x="1183" y="427"/>
                    <a:pt x="788" y="244"/>
                    <a:pt x="410" y="30"/>
                  </a:cubicBezTo>
                  <a:cubicBezTo>
                    <a:pt x="374" y="9"/>
                    <a:pt x="339" y="1"/>
                    <a:pt x="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8"/>
            <p:cNvSpPr/>
            <p:nvPr/>
          </p:nvSpPr>
          <p:spPr>
            <a:xfrm>
              <a:off x="2888575" y="4242275"/>
              <a:ext cx="222850" cy="210925"/>
            </a:xfrm>
            <a:custGeom>
              <a:avLst/>
              <a:gdLst/>
              <a:ahLst/>
              <a:cxnLst/>
              <a:rect l="l" t="t" r="r" b="b"/>
              <a:pathLst>
                <a:path w="8914" h="8437" extrusionOk="0">
                  <a:moveTo>
                    <a:pt x="8628" y="1"/>
                  </a:moveTo>
                  <a:cubicBezTo>
                    <a:pt x="8563" y="1"/>
                    <a:pt x="8498" y="32"/>
                    <a:pt x="8457" y="109"/>
                  </a:cubicBezTo>
                  <a:cubicBezTo>
                    <a:pt x="6599" y="3579"/>
                    <a:pt x="3680" y="6362"/>
                    <a:pt x="128" y="8051"/>
                  </a:cubicBezTo>
                  <a:cubicBezTo>
                    <a:pt x="24" y="8099"/>
                    <a:pt x="0" y="8251"/>
                    <a:pt x="56" y="8340"/>
                  </a:cubicBezTo>
                  <a:cubicBezTo>
                    <a:pt x="91" y="8402"/>
                    <a:pt x="164" y="8436"/>
                    <a:pt x="240" y="8436"/>
                  </a:cubicBezTo>
                  <a:cubicBezTo>
                    <a:pt x="276" y="8436"/>
                    <a:pt x="313" y="8428"/>
                    <a:pt x="347" y="8412"/>
                  </a:cubicBezTo>
                  <a:cubicBezTo>
                    <a:pt x="1752" y="7743"/>
                    <a:pt x="3066" y="6901"/>
                    <a:pt x="4263" y="5907"/>
                  </a:cubicBezTo>
                  <a:cubicBezTo>
                    <a:pt x="5454" y="4913"/>
                    <a:pt x="6520" y="3777"/>
                    <a:pt x="7437" y="2525"/>
                  </a:cubicBezTo>
                  <a:cubicBezTo>
                    <a:pt x="7952" y="1823"/>
                    <a:pt x="8416" y="1084"/>
                    <a:pt x="8828" y="316"/>
                  </a:cubicBezTo>
                  <a:cubicBezTo>
                    <a:pt x="8914" y="151"/>
                    <a:pt x="8769" y="1"/>
                    <a:pt x="8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8"/>
            <p:cNvSpPr/>
            <p:nvPr/>
          </p:nvSpPr>
          <p:spPr>
            <a:xfrm>
              <a:off x="2554025" y="4961300"/>
              <a:ext cx="47025" cy="218300"/>
            </a:xfrm>
            <a:custGeom>
              <a:avLst/>
              <a:gdLst/>
              <a:ahLst/>
              <a:cxnLst/>
              <a:rect l="l" t="t" r="r" b="b"/>
              <a:pathLst>
                <a:path w="1881" h="8732" extrusionOk="0">
                  <a:moveTo>
                    <a:pt x="1643" y="1"/>
                  </a:moveTo>
                  <a:cubicBezTo>
                    <a:pt x="1568" y="1"/>
                    <a:pt x="1499" y="38"/>
                    <a:pt x="1469" y="108"/>
                  </a:cubicBezTo>
                  <a:cubicBezTo>
                    <a:pt x="612" y="2188"/>
                    <a:pt x="126" y="4399"/>
                    <a:pt x="27" y="6645"/>
                  </a:cubicBezTo>
                  <a:cubicBezTo>
                    <a:pt x="1" y="7275"/>
                    <a:pt x="8" y="7904"/>
                    <a:pt x="39" y="8532"/>
                  </a:cubicBezTo>
                  <a:cubicBezTo>
                    <a:pt x="48" y="8666"/>
                    <a:pt x="155" y="8732"/>
                    <a:pt x="259" y="8732"/>
                  </a:cubicBezTo>
                  <a:cubicBezTo>
                    <a:pt x="367" y="8732"/>
                    <a:pt x="473" y="8661"/>
                    <a:pt x="465" y="8522"/>
                  </a:cubicBezTo>
                  <a:cubicBezTo>
                    <a:pt x="343" y="6342"/>
                    <a:pt x="600" y="4156"/>
                    <a:pt x="1224" y="2065"/>
                  </a:cubicBezTo>
                  <a:cubicBezTo>
                    <a:pt x="1399" y="1473"/>
                    <a:pt x="1604" y="890"/>
                    <a:pt x="1840" y="320"/>
                  </a:cubicBezTo>
                  <a:cubicBezTo>
                    <a:pt x="1881" y="214"/>
                    <a:pt x="1866" y="91"/>
                    <a:pt x="1758" y="31"/>
                  </a:cubicBezTo>
                  <a:cubicBezTo>
                    <a:pt x="1721" y="11"/>
                    <a:pt x="1681" y="1"/>
                    <a:pt x="1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8"/>
            <p:cNvSpPr/>
            <p:nvPr/>
          </p:nvSpPr>
          <p:spPr>
            <a:xfrm>
              <a:off x="2602825" y="4970975"/>
              <a:ext cx="29825" cy="124550"/>
            </a:xfrm>
            <a:custGeom>
              <a:avLst/>
              <a:gdLst/>
              <a:ahLst/>
              <a:cxnLst/>
              <a:rect l="l" t="t" r="r" b="b"/>
              <a:pathLst>
                <a:path w="1193" h="4982" extrusionOk="0">
                  <a:moveTo>
                    <a:pt x="965" y="0"/>
                  </a:moveTo>
                  <a:cubicBezTo>
                    <a:pt x="868" y="0"/>
                    <a:pt x="780" y="66"/>
                    <a:pt x="764" y="162"/>
                  </a:cubicBezTo>
                  <a:cubicBezTo>
                    <a:pt x="506" y="1680"/>
                    <a:pt x="258" y="3196"/>
                    <a:pt x="20" y="4718"/>
                  </a:cubicBezTo>
                  <a:cubicBezTo>
                    <a:pt x="1" y="4831"/>
                    <a:pt x="56" y="4944"/>
                    <a:pt x="174" y="4975"/>
                  </a:cubicBezTo>
                  <a:cubicBezTo>
                    <a:pt x="192" y="4979"/>
                    <a:pt x="210" y="4982"/>
                    <a:pt x="227" y="4982"/>
                  </a:cubicBezTo>
                  <a:cubicBezTo>
                    <a:pt x="325" y="4982"/>
                    <a:pt x="417" y="4917"/>
                    <a:pt x="432" y="4821"/>
                  </a:cubicBezTo>
                  <a:cubicBezTo>
                    <a:pt x="670" y="3302"/>
                    <a:pt x="918" y="1784"/>
                    <a:pt x="1175" y="265"/>
                  </a:cubicBezTo>
                  <a:cubicBezTo>
                    <a:pt x="1192" y="152"/>
                    <a:pt x="1139" y="36"/>
                    <a:pt x="1021" y="8"/>
                  </a:cubicBezTo>
                  <a:cubicBezTo>
                    <a:pt x="1003" y="3"/>
                    <a:pt x="984" y="0"/>
                    <a:pt x="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8"/>
            <p:cNvSpPr/>
            <p:nvPr/>
          </p:nvSpPr>
          <p:spPr>
            <a:xfrm>
              <a:off x="2784350" y="4943550"/>
              <a:ext cx="92750" cy="202850"/>
            </a:xfrm>
            <a:custGeom>
              <a:avLst/>
              <a:gdLst/>
              <a:ahLst/>
              <a:cxnLst/>
              <a:rect l="l" t="t" r="r" b="b"/>
              <a:pathLst>
                <a:path w="3710" h="8114" extrusionOk="0">
                  <a:moveTo>
                    <a:pt x="247" y="0"/>
                  </a:moveTo>
                  <a:cubicBezTo>
                    <a:pt x="212" y="0"/>
                    <a:pt x="175" y="10"/>
                    <a:pt x="140" y="31"/>
                  </a:cubicBezTo>
                  <a:cubicBezTo>
                    <a:pt x="37" y="94"/>
                    <a:pt x="1" y="229"/>
                    <a:pt x="68" y="320"/>
                  </a:cubicBezTo>
                  <a:cubicBezTo>
                    <a:pt x="1370" y="2053"/>
                    <a:pt x="2328" y="4019"/>
                    <a:pt x="2891" y="6113"/>
                  </a:cubicBezTo>
                  <a:cubicBezTo>
                    <a:pt x="3050" y="6705"/>
                    <a:pt x="3175" y="7304"/>
                    <a:pt x="3267" y="7908"/>
                  </a:cubicBezTo>
                  <a:cubicBezTo>
                    <a:pt x="3286" y="8019"/>
                    <a:pt x="3357" y="8113"/>
                    <a:pt x="3475" y="8113"/>
                  </a:cubicBezTo>
                  <a:cubicBezTo>
                    <a:pt x="3477" y="8113"/>
                    <a:pt x="3480" y="8113"/>
                    <a:pt x="3483" y="8113"/>
                  </a:cubicBezTo>
                  <a:cubicBezTo>
                    <a:pt x="3606" y="8111"/>
                    <a:pt x="3710" y="8012"/>
                    <a:pt x="3690" y="7896"/>
                  </a:cubicBezTo>
                  <a:cubicBezTo>
                    <a:pt x="3361" y="5687"/>
                    <a:pt x="2605" y="3562"/>
                    <a:pt x="1464" y="1639"/>
                  </a:cubicBezTo>
                  <a:cubicBezTo>
                    <a:pt x="1149" y="1109"/>
                    <a:pt x="805" y="597"/>
                    <a:pt x="434" y="101"/>
                  </a:cubicBezTo>
                  <a:cubicBezTo>
                    <a:pt x="387" y="40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8"/>
            <p:cNvSpPr/>
            <p:nvPr/>
          </p:nvSpPr>
          <p:spPr>
            <a:xfrm>
              <a:off x="2863625" y="4900325"/>
              <a:ext cx="73700" cy="77950"/>
            </a:xfrm>
            <a:custGeom>
              <a:avLst/>
              <a:gdLst/>
              <a:ahLst/>
              <a:cxnLst/>
              <a:rect l="l" t="t" r="r" b="b"/>
              <a:pathLst>
                <a:path w="2948" h="3118" extrusionOk="0">
                  <a:moveTo>
                    <a:pt x="312" y="0"/>
                  </a:moveTo>
                  <a:cubicBezTo>
                    <a:pt x="122" y="0"/>
                    <a:pt x="1" y="287"/>
                    <a:pt x="206" y="396"/>
                  </a:cubicBezTo>
                  <a:cubicBezTo>
                    <a:pt x="1246" y="959"/>
                    <a:pt x="2057" y="1866"/>
                    <a:pt x="2500" y="2964"/>
                  </a:cubicBezTo>
                  <a:cubicBezTo>
                    <a:pt x="2534" y="3053"/>
                    <a:pt x="2610" y="3117"/>
                    <a:pt x="2700" y="3117"/>
                  </a:cubicBezTo>
                  <a:cubicBezTo>
                    <a:pt x="2719" y="3117"/>
                    <a:pt x="2739" y="3114"/>
                    <a:pt x="2760" y="3108"/>
                  </a:cubicBezTo>
                  <a:cubicBezTo>
                    <a:pt x="2878" y="3072"/>
                    <a:pt x="2948" y="2952"/>
                    <a:pt x="2907" y="2846"/>
                  </a:cubicBezTo>
                  <a:cubicBezTo>
                    <a:pt x="2433" y="1642"/>
                    <a:pt x="1549" y="643"/>
                    <a:pt x="413" y="27"/>
                  </a:cubicBezTo>
                  <a:cubicBezTo>
                    <a:pt x="378" y="8"/>
                    <a:pt x="344" y="0"/>
                    <a:pt x="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8"/>
            <p:cNvSpPr/>
            <p:nvPr/>
          </p:nvSpPr>
          <p:spPr>
            <a:xfrm>
              <a:off x="2238225" y="4864950"/>
              <a:ext cx="102850" cy="113825"/>
            </a:xfrm>
            <a:custGeom>
              <a:avLst/>
              <a:gdLst/>
              <a:ahLst/>
              <a:cxnLst/>
              <a:rect l="l" t="t" r="r" b="b"/>
              <a:pathLst>
                <a:path w="4114" h="4553" extrusionOk="0">
                  <a:moveTo>
                    <a:pt x="3880" y="0"/>
                  </a:moveTo>
                  <a:cubicBezTo>
                    <a:pt x="3824" y="0"/>
                    <a:pt x="3769" y="22"/>
                    <a:pt x="3723" y="61"/>
                  </a:cubicBezTo>
                  <a:cubicBezTo>
                    <a:pt x="2640" y="1012"/>
                    <a:pt x="1658" y="2073"/>
                    <a:pt x="792" y="3223"/>
                  </a:cubicBezTo>
                  <a:cubicBezTo>
                    <a:pt x="539" y="3553"/>
                    <a:pt x="296" y="3892"/>
                    <a:pt x="65" y="4239"/>
                  </a:cubicBezTo>
                  <a:cubicBezTo>
                    <a:pt x="0" y="4335"/>
                    <a:pt x="53" y="4475"/>
                    <a:pt x="145" y="4528"/>
                  </a:cubicBezTo>
                  <a:cubicBezTo>
                    <a:pt x="173" y="4545"/>
                    <a:pt x="206" y="4553"/>
                    <a:pt x="239" y="4553"/>
                  </a:cubicBezTo>
                  <a:cubicBezTo>
                    <a:pt x="313" y="4553"/>
                    <a:pt x="390" y="4513"/>
                    <a:pt x="433" y="4446"/>
                  </a:cubicBezTo>
                  <a:cubicBezTo>
                    <a:pt x="1223" y="3271"/>
                    <a:pt x="2130" y="2179"/>
                    <a:pt x="3139" y="1185"/>
                  </a:cubicBezTo>
                  <a:cubicBezTo>
                    <a:pt x="3425" y="901"/>
                    <a:pt x="3723" y="626"/>
                    <a:pt x="4027" y="359"/>
                  </a:cubicBezTo>
                  <a:cubicBezTo>
                    <a:pt x="4113" y="280"/>
                    <a:pt x="4101" y="133"/>
                    <a:pt x="4024" y="59"/>
                  </a:cubicBezTo>
                  <a:cubicBezTo>
                    <a:pt x="3982" y="18"/>
                    <a:pt x="3931" y="0"/>
                    <a:pt x="3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8"/>
            <p:cNvSpPr/>
            <p:nvPr/>
          </p:nvSpPr>
          <p:spPr>
            <a:xfrm>
              <a:off x="2360775" y="4820500"/>
              <a:ext cx="51000" cy="27350"/>
            </a:xfrm>
            <a:custGeom>
              <a:avLst/>
              <a:gdLst/>
              <a:ahLst/>
              <a:cxnLst/>
              <a:rect l="l" t="t" r="r" b="b"/>
              <a:pathLst>
                <a:path w="2040" h="1094" extrusionOk="0">
                  <a:moveTo>
                    <a:pt x="1803" y="1"/>
                  </a:moveTo>
                  <a:cubicBezTo>
                    <a:pt x="1766" y="1"/>
                    <a:pt x="1728" y="10"/>
                    <a:pt x="1690" y="27"/>
                  </a:cubicBezTo>
                  <a:lnTo>
                    <a:pt x="128" y="710"/>
                  </a:lnTo>
                  <a:cubicBezTo>
                    <a:pt x="27" y="753"/>
                    <a:pt x="1" y="912"/>
                    <a:pt x="56" y="999"/>
                  </a:cubicBezTo>
                  <a:cubicBezTo>
                    <a:pt x="96" y="1059"/>
                    <a:pt x="168" y="1094"/>
                    <a:pt x="245" y="1094"/>
                  </a:cubicBezTo>
                  <a:cubicBezTo>
                    <a:pt x="278" y="1094"/>
                    <a:pt x="312" y="1087"/>
                    <a:pt x="345" y="1074"/>
                  </a:cubicBezTo>
                  <a:lnTo>
                    <a:pt x="1907" y="392"/>
                  </a:lnTo>
                  <a:cubicBezTo>
                    <a:pt x="2010" y="347"/>
                    <a:pt x="2039" y="188"/>
                    <a:pt x="1981" y="99"/>
                  </a:cubicBezTo>
                  <a:cubicBezTo>
                    <a:pt x="1934" y="32"/>
                    <a:pt x="1871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8"/>
            <p:cNvSpPr/>
            <p:nvPr/>
          </p:nvSpPr>
          <p:spPr>
            <a:xfrm>
              <a:off x="2372750" y="4898275"/>
              <a:ext cx="79250" cy="110050"/>
            </a:xfrm>
            <a:custGeom>
              <a:avLst/>
              <a:gdLst/>
              <a:ahLst/>
              <a:cxnLst/>
              <a:rect l="l" t="t" r="r" b="b"/>
              <a:pathLst>
                <a:path w="3170" h="4402" extrusionOk="0">
                  <a:moveTo>
                    <a:pt x="2882" y="1"/>
                  </a:moveTo>
                  <a:cubicBezTo>
                    <a:pt x="2818" y="1"/>
                    <a:pt x="2754" y="31"/>
                    <a:pt x="2713" y="105"/>
                  </a:cubicBezTo>
                  <a:cubicBezTo>
                    <a:pt x="1950" y="1488"/>
                    <a:pt x="1072" y="2805"/>
                    <a:pt x="85" y="4037"/>
                  </a:cubicBezTo>
                  <a:cubicBezTo>
                    <a:pt x="17" y="4129"/>
                    <a:pt x="1" y="4251"/>
                    <a:pt x="90" y="4338"/>
                  </a:cubicBezTo>
                  <a:cubicBezTo>
                    <a:pt x="132" y="4381"/>
                    <a:pt x="189" y="4402"/>
                    <a:pt x="243" y="4402"/>
                  </a:cubicBezTo>
                  <a:cubicBezTo>
                    <a:pt x="299" y="4402"/>
                    <a:pt x="354" y="4379"/>
                    <a:pt x="390" y="4336"/>
                  </a:cubicBezTo>
                  <a:cubicBezTo>
                    <a:pt x="1399" y="3074"/>
                    <a:pt x="2299" y="1729"/>
                    <a:pt x="3079" y="316"/>
                  </a:cubicBezTo>
                  <a:cubicBezTo>
                    <a:pt x="3170" y="151"/>
                    <a:pt x="3025" y="1"/>
                    <a:pt x="2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8"/>
            <p:cNvSpPr/>
            <p:nvPr/>
          </p:nvSpPr>
          <p:spPr>
            <a:xfrm>
              <a:off x="2355775" y="4146850"/>
              <a:ext cx="30725" cy="54300"/>
            </a:xfrm>
            <a:custGeom>
              <a:avLst/>
              <a:gdLst/>
              <a:ahLst/>
              <a:cxnLst/>
              <a:rect l="l" t="t" r="r" b="b"/>
              <a:pathLst>
                <a:path w="1229" h="2172" extrusionOk="0">
                  <a:moveTo>
                    <a:pt x="242" y="1"/>
                  </a:moveTo>
                  <a:cubicBezTo>
                    <a:pt x="224" y="1"/>
                    <a:pt x="205" y="3"/>
                    <a:pt x="186" y="8"/>
                  </a:cubicBezTo>
                  <a:cubicBezTo>
                    <a:pt x="66" y="42"/>
                    <a:pt x="1" y="164"/>
                    <a:pt x="42" y="275"/>
                  </a:cubicBezTo>
                  <a:cubicBezTo>
                    <a:pt x="290" y="853"/>
                    <a:pt x="535" y="1435"/>
                    <a:pt x="776" y="2020"/>
                  </a:cubicBezTo>
                  <a:cubicBezTo>
                    <a:pt x="812" y="2107"/>
                    <a:pt x="889" y="2172"/>
                    <a:pt x="983" y="2172"/>
                  </a:cubicBezTo>
                  <a:cubicBezTo>
                    <a:pt x="1001" y="2172"/>
                    <a:pt x="1019" y="2169"/>
                    <a:pt x="1038" y="2164"/>
                  </a:cubicBezTo>
                  <a:cubicBezTo>
                    <a:pt x="1156" y="2131"/>
                    <a:pt x="1228" y="2008"/>
                    <a:pt x="1183" y="1900"/>
                  </a:cubicBezTo>
                  <a:lnTo>
                    <a:pt x="451" y="155"/>
                  </a:lnTo>
                  <a:cubicBezTo>
                    <a:pt x="415" y="66"/>
                    <a:pt x="337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8"/>
            <p:cNvSpPr/>
            <p:nvPr/>
          </p:nvSpPr>
          <p:spPr>
            <a:xfrm>
              <a:off x="2412775" y="4262375"/>
              <a:ext cx="85425" cy="121450"/>
            </a:xfrm>
            <a:custGeom>
              <a:avLst/>
              <a:gdLst/>
              <a:ahLst/>
              <a:cxnLst/>
              <a:rect l="l" t="t" r="r" b="b"/>
              <a:pathLst>
                <a:path w="3417" h="4858" extrusionOk="0">
                  <a:moveTo>
                    <a:pt x="295" y="1"/>
                  </a:moveTo>
                  <a:cubicBezTo>
                    <a:pt x="148" y="1"/>
                    <a:pt x="1" y="156"/>
                    <a:pt x="104" y="316"/>
                  </a:cubicBezTo>
                  <a:lnTo>
                    <a:pt x="2951" y="4759"/>
                  </a:lnTo>
                  <a:cubicBezTo>
                    <a:pt x="2995" y="4829"/>
                    <a:pt x="3059" y="4858"/>
                    <a:pt x="3122" y="4858"/>
                  </a:cubicBezTo>
                  <a:cubicBezTo>
                    <a:pt x="3270" y="4858"/>
                    <a:pt x="3417" y="4702"/>
                    <a:pt x="3314" y="4542"/>
                  </a:cubicBezTo>
                  <a:lnTo>
                    <a:pt x="467" y="99"/>
                  </a:lnTo>
                  <a:cubicBezTo>
                    <a:pt x="423" y="30"/>
                    <a:pt x="35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8"/>
            <p:cNvSpPr/>
            <p:nvPr/>
          </p:nvSpPr>
          <p:spPr>
            <a:xfrm>
              <a:off x="2170925" y="4374850"/>
              <a:ext cx="58000" cy="40075"/>
            </a:xfrm>
            <a:custGeom>
              <a:avLst/>
              <a:gdLst/>
              <a:ahLst/>
              <a:cxnLst/>
              <a:rect l="l" t="t" r="r" b="b"/>
              <a:pathLst>
                <a:path w="2320" h="1603" extrusionOk="0">
                  <a:moveTo>
                    <a:pt x="306" y="1"/>
                  </a:moveTo>
                  <a:cubicBezTo>
                    <a:pt x="120" y="1"/>
                    <a:pt x="1" y="285"/>
                    <a:pt x="199" y="402"/>
                  </a:cubicBezTo>
                  <a:cubicBezTo>
                    <a:pt x="815" y="758"/>
                    <a:pt x="1409" y="1148"/>
                    <a:pt x="1980" y="1571"/>
                  </a:cubicBezTo>
                  <a:cubicBezTo>
                    <a:pt x="2008" y="1593"/>
                    <a:pt x="2042" y="1602"/>
                    <a:pt x="2076" y="1602"/>
                  </a:cubicBezTo>
                  <a:cubicBezTo>
                    <a:pt x="2153" y="1602"/>
                    <a:pt x="2234" y="1556"/>
                    <a:pt x="2269" y="1494"/>
                  </a:cubicBezTo>
                  <a:cubicBezTo>
                    <a:pt x="2319" y="1403"/>
                    <a:pt x="2281" y="1270"/>
                    <a:pt x="2187" y="1203"/>
                  </a:cubicBezTo>
                  <a:cubicBezTo>
                    <a:pt x="1616" y="779"/>
                    <a:pt x="1022" y="390"/>
                    <a:pt x="411" y="31"/>
                  </a:cubicBezTo>
                  <a:cubicBezTo>
                    <a:pt x="374" y="10"/>
                    <a:pt x="339" y="1"/>
                    <a:pt x="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8"/>
            <p:cNvSpPr/>
            <p:nvPr/>
          </p:nvSpPr>
          <p:spPr>
            <a:xfrm>
              <a:off x="2275950" y="4441750"/>
              <a:ext cx="105725" cy="51325"/>
            </a:xfrm>
            <a:custGeom>
              <a:avLst/>
              <a:gdLst/>
              <a:ahLst/>
              <a:cxnLst/>
              <a:rect l="l" t="t" r="r" b="b"/>
              <a:pathLst>
                <a:path w="4229" h="2053" extrusionOk="0">
                  <a:moveTo>
                    <a:pt x="295" y="1"/>
                  </a:moveTo>
                  <a:cubicBezTo>
                    <a:pt x="116" y="1"/>
                    <a:pt x="1" y="281"/>
                    <a:pt x="195" y="404"/>
                  </a:cubicBezTo>
                  <a:cubicBezTo>
                    <a:pt x="1343" y="1117"/>
                    <a:pt x="2585" y="1668"/>
                    <a:pt x="3887" y="2043"/>
                  </a:cubicBezTo>
                  <a:cubicBezTo>
                    <a:pt x="3908" y="2049"/>
                    <a:pt x="3929" y="2052"/>
                    <a:pt x="3948" y="2052"/>
                  </a:cubicBezTo>
                  <a:cubicBezTo>
                    <a:pt x="4162" y="2052"/>
                    <a:pt x="4229" y="1700"/>
                    <a:pt x="3988" y="1632"/>
                  </a:cubicBezTo>
                  <a:cubicBezTo>
                    <a:pt x="2725" y="1266"/>
                    <a:pt x="1519" y="729"/>
                    <a:pt x="402" y="34"/>
                  </a:cubicBezTo>
                  <a:cubicBezTo>
                    <a:pt x="365" y="11"/>
                    <a:pt x="329" y="1"/>
                    <a:pt x="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8"/>
            <p:cNvSpPr/>
            <p:nvPr/>
          </p:nvSpPr>
          <p:spPr>
            <a:xfrm>
              <a:off x="2279675" y="4398425"/>
              <a:ext cx="111500" cy="68250"/>
            </a:xfrm>
            <a:custGeom>
              <a:avLst/>
              <a:gdLst/>
              <a:ahLst/>
              <a:cxnLst/>
              <a:rect l="l" t="t" r="r" b="b"/>
              <a:pathLst>
                <a:path w="4460" h="2730" extrusionOk="0">
                  <a:moveTo>
                    <a:pt x="301" y="0"/>
                  </a:moveTo>
                  <a:cubicBezTo>
                    <a:pt x="118" y="0"/>
                    <a:pt x="1" y="282"/>
                    <a:pt x="200" y="400"/>
                  </a:cubicBezTo>
                  <a:lnTo>
                    <a:pt x="4051" y="2698"/>
                  </a:lnTo>
                  <a:cubicBezTo>
                    <a:pt x="4088" y="2720"/>
                    <a:pt x="4124" y="2730"/>
                    <a:pt x="4158" y="2730"/>
                  </a:cubicBezTo>
                  <a:cubicBezTo>
                    <a:pt x="4341" y="2730"/>
                    <a:pt x="4459" y="2448"/>
                    <a:pt x="4260" y="2332"/>
                  </a:cubicBezTo>
                  <a:lnTo>
                    <a:pt x="407" y="31"/>
                  </a:lnTo>
                  <a:cubicBezTo>
                    <a:pt x="371" y="10"/>
                    <a:pt x="335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8"/>
            <p:cNvSpPr/>
            <p:nvPr/>
          </p:nvSpPr>
          <p:spPr>
            <a:xfrm>
              <a:off x="2169000" y="4552375"/>
              <a:ext cx="73275" cy="28550"/>
            </a:xfrm>
            <a:custGeom>
              <a:avLst/>
              <a:gdLst/>
              <a:ahLst/>
              <a:cxnLst/>
              <a:rect l="l" t="t" r="r" b="b"/>
              <a:pathLst>
                <a:path w="2931" h="1142" extrusionOk="0">
                  <a:moveTo>
                    <a:pt x="278" y="0"/>
                  </a:moveTo>
                  <a:cubicBezTo>
                    <a:pt x="66" y="0"/>
                    <a:pt x="0" y="347"/>
                    <a:pt x="237" y="422"/>
                  </a:cubicBezTo>
                  <a:lnTo>
                    <a:pt x="2589" y="1132"/>
                  </a:lnTo>
                  <a:cubicBezTo>
                    <a:pt x="2611" y="1139"/>
                    <a:pt x="2632" y="1142"/>
                    <a:pt x="2652" y="1142"/>
                  </a:cubicBezTo>
                  <a:cubicBezTo>
                    <a:pt x="2866" y="1142"/>
                    <a:pt x="2930" y="791"/>
                    <a:pt x="2695" y="720"/>
                  </a:cubicBezTo>
                  <a:lnTo>
                    <a:pt x="343" y="11"/>
                  </a:lnTo>
                  <a:cubicBezTo>
                    <a:pt x="320" y="4"/>
                    <a:pt x="298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8"/>
            <p:cNvSpPr/>
            <p:nvPr/>
          </p:nvSpPr>
          <p:spPr>
            <a:xfrm>
              <a:off x="2281900" y="4583800"/>
              <a:ext cx="75000" cy="19000"/>
            </a:xfrm>
            <a:custGeom>
              <a:avLst/>
              <a:gdLst/>
              <a:ahLst/>
              <a:cxnLst/>
              <a:rect l="l" t="t" r="r" b="b"/>
              <a:pathLst>
                <a:path w="3000" h="760" extrusionOk="0">
                  <a:moveTo>
                    <a:pt x="233" y="1"/>
                  </a:moveTo>
                  <a:cubicBezTo>
                    <a:pt x="141" y="1"/>
                    <a:pt x="51" y="77"/>
                    <a:pt x="29" y="164"/>
                  </a:cubicBezTo>
                  <a:cubicBezTo>
                    <a:pt x="0" y="265"/>
                    <a:pt x="77" y="380"/>
                    <a:pt x="186" y="421"/>
                  </a:cubicBezTo>
                  <a:cubicBezTo>
                    <a:pt x="788" y="645"/>
                    <a:pt x="1424" y="760"/>
                    <a:pt x="2063" y="760"/>
                  </a:cubicBezTo>
                  <a:cubicBezTo>
                    <a:pt x="2305" y="760"/>
                    <a:pt x="2547" y="743"/>
                    <a:pt x="2787" y="710"/>
                  </a:cubicBezTo>
                  <a:cubicBezTo>
                    <a:pt x="2903" y="696"/>
                    <a:pt x="2999" y="619"/>
                    <a:pt x="2994" y="494"/>
                  </a:cubicBezTo>
                  <a:cubicBezTo>
                    <a:pt x="2992" y="398"/>
                    <a:pt x="2904" y="285"/>
                    <a:pt x="2797" y="285"/>
                  </a:cubicBezTo>
                  <a:cubicBezTo>
                    <a:pt x="2791" y="285"/>
                    <a:pt x="2784" y="286"/>
                    <a:pt x="2778" y="287"/>
                  </a:cubicBezTo>
                  <a:cubicBezTo>
                    <a:pt x="2547" y="318"/>
                    <a:pt x="2315" y="334"/>
                    <a:pt x="2083" y="334"/>
                  </a:cubicBezTo>
                  <a:cubicBezTo>
                    <a:pt x="1472" y="334"/>
                    <a:pt x="863" y="224"/>
                    <a:pt x="287" y="10"/>
                  </a:cubicBezTo>
                  <a:cubicBezTo>
                    <a:pt x="269" y="4"/>
                    <a:pt x="251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8"/>
            <p:cNvSpPr/>
            <p:nvPr/>
          </p:nvSpPr>
          <p:spPr>
            <a:xfrm>
              <a:off x="2278925" y="4609350"/>
              <a:ext cx="68950" cy="16950"/>
            </a:xfrm>
            <a:custGeom>
              <a:avLst/>
              <a:gdLst/>
              <a:ahLst/>
              <a:cxnLst/>
              <a:rect l="l" t="t" r="r" b="b"/>
              <a:pathLst>
                <a:path w="2758" h="678" extrusionOk="0">
                  <a:moveTo>
                    <a:pt x="276" y="1"/>
                  </a:moveTo>
                  <a:cubicBezTo>
                    <a:pt x="64" y="1"/>
                    <a:pt x="0" y="352"/>
                    <a:pt x="237" y="420"/>
                  </a:cubicBezTo>
                  <a:cubicBezTo>
                    <a:pt x="821" y="591"/>
                    <a:pt x="1424" y="677"/>
                    <a:pt x="2030" y="677"/>
                  </a:cubicBezTo>
                  <a:cubicBezTo>
                    <a:pt x="2184" y="677"/>
                    <a:pt x="2338" y="672"/>
                    <a:pt x="2492" y="660"/>
                  </a:cubicBezTo>
                  <a:cubicBezTo>
                    <a:pt x="2755" y="639"/>
                    <a:pt x="2757" y="236"/>
                    <a:pt x="2503" y="236"/>
                  </a:cubicBezTo>
                  <a:cubicBezTo>
                    <a:pt x="2496" y="236"/>
                    <a:pt x="2490" y="236"/>
                    <a:pt x="2483" y="237"/>
                  </a:cubicBezTo>
                  <a:cubicBezTo>
                    <a:pt x="2337" y="247"/>
                    <a:pt x="2192" y="252"/>
                    <a:pt x="2046" y="252"/>
                  </a:cubicBezTo>
                  <a:cubicBezTo>
                    <a:pt x="1470" y="252"/>
                    <a:pt x="896" y="172"/>
                    <a:pt x="341" y="11"/>
                  </a:cubicBezTo>
                  <a:cubicBezTo>
                    <a:pt x="318" y="4"/>
                    <a:pt x="297" y="1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8"/>
            <p:cNvSpPr/>
            <p:nvPr/>
          </p:nvSpPr>
          <p:spPr>
            <a:xfrm>
              <a:off x="2136350" y="4749900"/>
              <a:ext cx="48150" cy="31925"/>
            </a:xfrm>
            <a:custGeom>
              <a:avLst/>
              <a:gdLst/>
              <a:ahLst/>
              <a:cxnLst/>
              <a:rect l="l" t="t" r="r" b="b"/>
              <a:pathLst>
                <a:path w="1926" h="1277" extrusionOk="0">
                  <a:moveTo>
                    <a:pt x="1667" y="1"/>
                  </a:moveTo>
                  <a:cubicBezTo>
                    <a:pt x="1632" y="1"/>
                    <a:pt x="1598" y="10"/>
                    <a:pt x="1567" y="32"/>
                  </a:cubicBezTo>
                  <a:cubicBezTo>
                    <a:pt x="1117" y="365"/>
                    <a:pt x="636" y="653"/>
                    <a:pt x="128" y="889"/>
                  </a:cubicBezTo>
                  <a:cubicBezTo>
                    <a:pt x="30" y="935"/>
                    <a:pt x="1" y="1091"/>
                    <a:pt x="56" y="1178"/>
                  </a:cubicBezTo>
                  <a:cubicBezTo>
                    <a:pt x="96" y="1240"/>
                    <a:pt x="170" y="1276"/>
                    <a:pt x="248" y="1276"/>
                  </a:cubicBezTo>
                  <a:cubicBezTo>
                    <a:pt x="281" y="1276"/>
                    <a:pt x="315" y="1270"/>
                    <a:pt x="347" y="1255"/>
                  </a:cubicBezTo>
                  <a:cubicBezTo>
                    <a:pt x="853" y="1017"/>
                    <a:pt x="1334" y="728"/>
                    <a:pt x="1784" y="396"/>
                  </a:cubicBezTo>
                  <a:cubicBezTo>
                    <a:pt x="1873" y="331"/>
                    <a:pt x="1926" y="208"/>
                    <a:pt x="1859" y="105"/>
                  </a:cubicBezTo>
                  <a:cubicBezTo>
                    <a:pt x="1817" y="45"/>
                    <a:pt x="1741" y="1"/>
                    <a:pt x="16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8"/>
            <p:cNvSpPr/>
            <p:nvPr/>
          </p:nvSpPr>
          <p:spPr>
            <a:xfrm>
              <a:off x="2226175" y="4689375"/>
              <a:ext cx="105725" cy="41975"/>
            </a:xfrm>
            <a:custGeom>
              <a:avLst/>
              <a:gdLst/>
              <a:ahLst/>
              <a:cxnLst/>
              <a:rect l="l" t="t" r="r" b="b"/>
              <a:pathLst>
                <a:path w="4229" h="1679" extrusionOk="0">
                  <a:moveTo>
                    <a:pt x="3912" y="0"/>
                  </a:moveTo>
                  <a:cubicBezTo>
                    <a:pt x="3896" y="0"/>
                    <a:pt x="3879" y="2"/>
                    <a:pt x="3861" y="6"/>
                  </a:cubicBezTo>
                  <a:cubicBezTo>
                    <a:pt x="2571" y="292"/>
                    <a:pt x="1320" y="723"/>
                    <a:pt x="128" y="1293"/>
                  </a:cubicBezTo>
                  <a:cubicBezTo>
                    <a:pt x="25" y="1342"/>
                    <a:pt x="1" y="1491"/>
                    <a:pt x="56" y="1582"/>
                  </a:cubicBezTo>
                  <a:cubicBezTo>
                    <a:pt x="93" y="1644"/>
                    <a:pt x="167" y="1679"/>
                    <a:pt x="245" y="1679"/>
                  </a:cubicBezTo>
                  <a:cubicBezTo>
                    <a:pt x="279" y="1679"/>
                    <a:pt x="315" y="1672"/>
                    <a:pt x="347" y="1657"/>
                  </a:cubicBezTo>
                  <a:cubicBezTo>
                    <a:pt x="1507" y="1103"/>
                    <a:pt x="2725" y="687"/>
                    <a:pt x="3982" y="415"/>
                  </a:cubicBezTo>
                  <a:cubicBezTo>
                    <a:pt x="4229" y="359"/>
                    <a:pt x="4142" y="0"/>
                    <a:pt x="3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8"/>
            <p:cNvSpPr/>
            <p:nvPr/>
          </p:nvSpPr>
          <p:spPr>
            <a:xfrm>
              <a:off x="2265000" y="4706000"/>
              <a:ext cx="79850" cy="40675"/>
            </a:xfrm>
            <a:custGeom>
              <a:avLst/>
              <a:gdLst/>
              <a:ahLst/>
              <a:cxnLst/>
              <a:rect l="l" t="t" r="r" b="b"/>
              <a:pathLst>
                <a:path w="3194" h="1627" extrusionOk="0">
                  <a:moveTo>
                    <a:pt x="2889" y="0"/>
                  </a:moveTo>
                  <a:cubicBezTo>
                    <a:pt x="2871" y="0"/>
                    <a:pt x="2852" y="3"/>
                    <a:pt x="2833" y="7"/>
                  </a:cubicBezTo>
                  <a:cubicBezTo>
                    <a:pt x="1868" y="248"/>
                    <a:pt x="953" y="662"/>
                    <a:pt x="137" y="1230"/>
                  </a:cubicBezTo>
                  <a:cubicBezTo>
                    <a:pt x="43" y="1295"/>
                    <a:pt x="0" y="1418"/>
                    <a:pt x="65" y="1521"/>
                  </a:cubicBezTo>
                  <a:cubicBezTo>
                    <a:pt x="106" y="1588"/>
                    <a:pt x="178" y="1626"/>
                    <a:pt x="248" y="1626"/>
                  </a:cubicBezTo>
                  <a:cubicBezTo>
                    <a:pt x="285" y="1626"/>
                    <a:pt x="322" y="1616"/>
                    <a:pt x="354" y="1593"/>
                  </a:cubicBezTo>
                  <a:cubicBezTo>
                    <a:pt x="1141" y="1047"/>
                    <a:pt x="2019" y="648"/>
                    <a:pt x="2948" y="414"/>
                  </a:cubicBezTo>
                  <a:cubicBezTo>
                    <a:pt x="3194" y="352"/>
                    <a:pt x="3113" y="0"/>
                    <a:pt x="2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8"/>
            <p:cNvSpPr/>
            <p:nvPr/>
          </p:nvSpPr>
          <p:spPr>
            <a:xfrm>
              <a:off x="2673575" y="4983950"/>
              <a:ext cx="18400" cy="70375"/>
            </a:xfrm>
            <a:custGeom>
              <a:avLst/>
              <a:gdLst/>
              <a:ahLst/>
              <a:cxnLst/>
              <a:rect l="l" t="t" r="r" b="b"/>
              <a:pathLst>
                <a:path w="736" h="2815" extrusionOk="0">
                  <a:moveTo>
                    <a:pt x="262" y="0"/>
                  </a:moveTo>
                  <a:cubicBezTo>
                    <a:pt x="135" y="0"/>
                    <a:pt x="0" y="107"/>
                    <a:pt x="40" y="266"/>
                  </a:cubicBezTo>
                  <a:cubicBezTo>
                    <a:pt x="222" y="1036"/>
                    <a:pt x="312" y="1823"/>
                    <a:pt x="309" y="2613"/>
                  </a:cubicBezTo>
                  <a:cubicBezTo>
                    <a:pt x="309" y="2748"/>
                    <a:pt x="412" y="2815"/>
                    <a:pt x="517" y="2815"/>
                  </a:cubicBezTo>
                  <a:cubicBezTo>
                    <a:pt x="624" y="2815"/>
                    <a:pt x="733" y="2744"/>
                    <a:pt x="733" y="2605"/>
                  </a:cubicBezTo>
                  <a:cubicBezTo>
                    <a:pt x="735" y="1777"/>
                    <a:pt x="639" y="954"/>
                    <a:pt x="449" y="150"/>
                  </a:cubicBezTo>
                  <a:cubicBezTo>
                    <a:pt x="423" y="45"/>
                    <a:pt x="344" y="0"/>
                    <a:pt x="2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8"/>
            <p:cNvSpPr/>
            <p:nvPr/>
          </p:nvSpPr>
          <p:spPr>
            <a:xfrm>
              <a:off x="2675150" y="5113850"/>
              <a:ext cx="16875" cy="42575"/>
            </a:xfrm>
            <a:custGeom>
              <a:avLst/>
              <a:gdLst/>
              <a:ahLst/>
              <a:cxnLst/>
              <a:rect l="l" t="t" r="r" b="b"/>
              <a:pathLst>
                <a:path w="675" h="1703" extrusionOk="0">
                  <a:moveTo>
                    <a:pt x="410" y="1"/>
                  </a:moveTo>
                  <a:cubicBezTo>
                    <a:pt x="406" y="1"/>
                    <a:pt x="402" y="1"/>
                    <a:pt x="398" y="1"/>
                  </a:cubicBezTo>
                  <a:cubicBezTo>
                    <a:pt x="273" y="11"/>
                    <a:pt x="174" y="102"/>
                    <a:pt x="188" y="218"/>
                  </a:cubicBezTo>
                  <a:cubicBezTo>
                    <a:pt x="251" y="632"/>
                    <a:pt x="200" y="1055"/>
                    <a:pt x="42" y="1443"/>
                  </a:cubicBezTo>
                  <a:cubicBezTo>
                    <a:pt x="1" y="1546"/>
                    <a:pt x="92" y="1679"/>
                    <a:pt x="196" y="1698"/>
                  </a:cubicBezTo>
                  <a:cubicBezTo>
                    <a:pt x="209" y="1701"/>
                    <a:pt x="223" y="1702"/>
                    <a:pt x="236" y="1702"/>
                  </a:cubicBezTo>
                  <a:cubicBezTo>
                    <a:pt x="325" y="1702"/>
                    <a:pt x="416" y="1642"/>
                    <a:pt x="453" y="1546"/>
                  </a:cubicBezTo>
                  <a:cubicBezTo>
                    <a:pt x="619" y="1120"/>
                    <a:pt x="675" y="661"/>
                    <a:pt x="614" y="211"/>
                  </a:cubicBezTo>
                  <a:cubicBezTo>
                    <a:pt x="598" y="101"/>
                    <a:pt x="526" y="1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8"/>
            <p:cNvSpPr/>
            <p:nvPr/>
          </p:nvSpPr>
          <p:spPr>
            <a:xfrm>
              <a:off x="2924300" y="4829425"/>
              <a:ext cx="102100" cy="59125"/>
            </a:xfrm>
            <a:custGeom>
              <a:avLst/>
              <a:gdLst/>
              <a:ahLst/>
              <a:cxnLst/>
              <a:rect l="l" t="t" r="r" b="b"/>
              <a:pathLst>
                <a:path w="4084" h="2365" extrusionOk="0">
                  <a:moveTo>
                    <a:pt x="309" y="0"/>
                  </a:moveTo>
                  <a:cubicBezTo>
                    <a:pt x="120" y="0"/>
                    <a:pt x="0" y="284"/>
                    <a:pt x="203" y="399"/>
                  </a:cubicBezTo>
                  <a:lnTo>
                    <a:pt x="3671" y="2336"/>
                  </a:lnTo>
                  <a:cubicBezTo>
                    <a:pt x="3706" y="2356"/>
                    <a:pt x="3741" y="2364"/>
                    <a:pt x="3773" y="2364"/>
                  </a:cubicBezTo>
                  <a:cubicBezTo>
                    <a:pt x="3961" y="2364"/>
                    <a:pt x="4084" y="2078"/>
                    <a:pt x="3880" y="1966"/>
                  </a:cubicBezTo>
                  <a:lnTo>
                    <a:pt x="412" y="28"/>
                  </a:lnTo>
                  <a:cubicBezTo>
                    <a:pt x="377" y="9"/>
                    <a:pt x="342" y="0"/>
                    <a:pt x="3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8"/>
            <p:cNvSpPr/>
            <p:nvPr/>
          </p:nvSpPr>
          <p:spPr>
            <a:xfrm>
              <a:off x="3039900" y="4902350"/>
              <a:ext cx="68650" cy="49950"/>
            </a:xfrm>
            <a:custGeom>
              <a:avLst/>
              <a:gdLst/>
              <a:ahLst/>
              <a:cxnLst/>
              <a:rect l="l" t="t" r="r" b="b"/>
              <a:pathLst>
                <a:path w="2746" h="1998" extrusionOk="0">
                  <a:moveTo>
                    <a:pt x="299" y="0"/>
                  </a:moveTo>
                  <a:cubicBezTo>
                    <a:pt x="116" y="0"/>
                    <a:pt x="1" y="281"/>
                    <a:pt x="195" y="399"/>
                  </a:cubicBezTo>
                  <a:cubicBezTo>
                    <a:pt x="936" y="854"/>
                    <a:pt x="1634" y="1369"/>
                    <a:pt x="2286" y="1944"/>
                  </a:cubicBezTo>
                  <a:cubicBezTo>
                    <a:pt x="2330" y="1981"/>
                    <a:pt x="2378" y="1997"/>
                    <a:pt x="2424" y="1997"/>
                  </a:cubicBezTo>
                  <a:cubicBezTo>
                    <a:pt x="2595" y="1997"/>
                    <a:pt x="2746" y="1780"/>
                    <a:pt x="2585" y="1638"/>
                  </a:cubicBezTo>
                  <a:cubicBezTo>
                    <a:pt x="1904" y="1044"/>
                    <a:pt x="1177" y="505"/>
                    <a:pt x="407" y="33"/>
                  </a:cubicBezTo>
                  <a:cubicBezTo>
                    <a:pt x="369" y="10"/>
                    <a:pt x="333" y="0"/>
                    <a:pt x="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8"/>
            <p:cNvSpPr/>
            <p:nvPr/>
          </p:nvSpPr>
          <p:spPr>
            <a:xfrm>
              <a:off x="3136225" y="4973150"/>
              <a:ext cx="37575" cy="30775"/>
            </a:xfrm>
            <a:custGeom>
              <a:avLst/>
              <a:gdLst/>
              <a:ahLst/>
              <a:cxnLst/>
              <a:rect l="l" t="t" r="r" b="b"/>
              <a:pathLst>
                <a:path w="1503" h="1231" extrusionOk="0">
                  <a:moveTo>
                    <a:pt x="233" y="0"/>
                  </a:moveTo>
                  <a:cubicBezTo>
                    <a:pt x="181" y="0"/>
                    <a:pt x="131" y="19"/>
                    <a:pt x="92" y="63"/>
                  </a:cubicBezTo>
                  <a:cubicBezTo>
                    <a:pt x="10" y="152"/>
                    <a:pt x="0" y="286"/>
                    <a:pt x="94" y="363"/>
                  </a:cubicBezTo>
                  <a:lnTo>
                    <a:pt x="1115" y="1172"/>
                  </a:lnTo>
                  <a:cubicBezTo>
                    <a:pt x="1160" y="1209"/>
                    <a:pt x="1217" y="1231"/>
                    <a:pt x="1273" y="1231"/>
                  </a:cubicBezTo>
                  <a:cubicBezTo>
                    <a:pt x="1325" y="1231"/>
                    <a:pt x="1375" y="1212"/>
                    <a:pt x="1415" y="1170"/>
                  </a:cubicBezTo>
                  <a:cubicBezTo>
                    <a:pt x="1500" y="1078"/>
                    <a:pt x="1502" y="943"/>
                    <a:pt x="1413" y="869"/>
                  </a:cubicBezTo>
                  <a:lnTo>
                    <a:pt x="393" y="58"/>
                  </a:lnTo>
                  <a:cubicBezTo>
                    <a:pt x="347" y="23"/>
                    <a:pt x="289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8"/>
            <p:cNvSpPr/>
            <p:nvPr/>
          </p:nvSpPr>
          <p:spPr>
            <a:xfrm>
              <a:off x="2947950" y="4808475"/>
              <a:ext cx="104000" cy="51875"/>
            </a:xfrm>
            <a:custGeom>
              <a:avLst/>
              <a:gdLst/>
              <a:ahLst/>
              <a:cxnLst/>
              <a:rect l="l" t="t" r="r" b="b"/>
              <a:pathLst>
                <a:path w="4160" h="2075" extrusionOk="0">
                  <a:moveTo>
                    <a:pt x="232" y="1"/>
                  </a:moveTo>
                  <a:cubicBezTo>
                    <a:pt x="139" y="1"/>
                    <a:pt x="49" y="75"/>
                    <a:pt x="27" y="164"/>
                  </a:cubicBezTo>
                  <a:cubicBezTo>
                    <a:pt x="1" y="277"/>
                    <a:pt x="70" y="390"/>
                    <a:pt x="184" y="421"/>
                  </a:cubicBezTo>
                  <a:cubicBezTo>
                    <a:pt x="1430" y="825"/>
                    <a:pt x="2629" y="1369"/>
                    <a:pt x="3753" y="2043"/>
                  </a:cubicBezTo>
                  <a:cubicBezTo>
                    <a:pt x="3790" y="2065"/>
                    <a:pt x="3826" y="2075"/>
                    <a:pt x="3860" y="2075"/>
                  </a:cubicBezTo>
                  <a:cubicBezTo>
                    <a:pt x="4043" y="2075"/>
                    <a:pt x="4159" y="1793"/>
                    <a:pt x="3964" y="1675"/>
                  </a:cubicBezTo>
                  <a:cubicBezTo>
                    <a:pt x="2804" y="984"/>
                    <a:pt x="1570" y="423"/>
                    <a:pt x="285" y="9"/>
                  </a:cubicBezTo>
                  <a:cubicBezTo>
                    <a:pt x="267" y="4"/>
                    <a:pt x="249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8"/>
            <p:cNvSpPr/>
            <p:nvPr/>
          </p:nvSpPr>
          <p:spPr>
            <a:xfrm>
              <a:off x="2604025" y="4225300"/>
              <a:ext cx="22225" cy="97800"/>
            </a:xfrm>
            <a:custGeom>
              <a:avLst/>
              <a:gdLst/>
              <a:ahLst/>
              <a:cxnLst/>
              <a:rect l="l" t="t" r="r" b="b"/>
              <a:pathLst>
                <a:path w="889" h="3912" extrusionOk="0">
                  <a:moveTo>
                    <a:pt x="234" y="1"/>
                  </a:moveTo>
                  <a:cubicBezTo>
                    <a:pt x="231" y="1"/>
                    <a:pt x="228" y="1"/>
                    <a:pt x="225" y="1"/>
                  </a:cubicBezTo>
                  <a:cubicBezTo>
                    <a:pt x="102" y="3"/>
                    <a:pt x="1" y="102"/>
                    <a:pt x="18" y="218"/>
                  </a:cubicBezTo>
                  <a:lnTo>
                    <a:pt x="451" y="3703"/>
                  </a:lnTo>
                  <a:cubicBezTo>
                    <a:pt x="465" y="3817"/>
                    <a:pt x="545" y="3912"/>
                    <a:pt x="663" y="3912"/>
                  </a:cubicBezTo>
                  <a:cubicBezTo>
                    <a:pt x="665" y="3912"/>
                    <a:pt x="666" y="3912"/>
                    <a:pt x="668" y="3912"/>
                  </a:cubicBezTo>
                  <a:cubicBezTo>
                    <a:pt x="788" y="3907"/>
                    <a:pt x="889" y="3808"/>
                    <a:pt x="875" y="3695"/>
                  </a:cubicBezTo>
                  <a:lnTo>
                    <a:pt x="441" y="208"/>
                  </a:lnTo>
                  <a:cubicBezTo>
                    <a:pt x="427" y="95"/>
                    <a:pt x="351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8"/>
            <p:cNvSpPr/>
            <p:nvPr/>
          </p:nvSpPr>
          <p:spPr>
            <a:xfrm>
              <a:off x="2604450" y="4049850"/>
              <a:ext cx="22575" cy="141725"/>
            </a:xfrm>
            <a:custGeom>
              <a:avLst/>
              <a:gdLst/>
              <a:ahLst/>
              <a:cxnLst/>
              <a:rect l="l" t="t" r="r" b="b"/>
              <a:pathLst>
                <a:path w="903" h="5669" extrusionOk="0">
                  <a:moveTo>
                    <a:pt x="645" y="1"/>
                  </a:moveTo>
                  <a:cubicBezTo>
                    <a:pt x="560" y="1"/>
                    <a:pt x="478" y="48"/>
                    <a:pt x="453" y="155"/>
                  </a:cubicBezTo>
                  <a:cubicBezTo>
                    <a:pt x="150" y="1510"/>
                    <a:pt x="1" y="2894"/>
                    <a:pt x="13" y="4280"/>
                  </a:cubicBezTo>
                  <a:cubicBezTo>
                    <a:pt x="15" y="4677"/>
                    <a:pt x="30" y="5072"/>
                    <a:pt x="61" y="5469"/>
                  </a:cubicBezTo>
                  <a:cubicBezTo>
                    <a:pt x="69" y="5602"/>
                    <a:pt x="177" y="5668"/>
                    <a:pt x="281" y="5668"/>
                  </a:cubicBezTo>
                  <a:cubicBezTo>
                    <a:pt x="389" y="5668"/>
                    <a:pt x="493" y="5598"/>
                    <a:pt x="485" y="5459"/>
                  </a:cubicBezTo>
                  <a:cubicBezTo>
                    <a:pt x="383" y="4107"/>
                    <a:pt x="436" y="2749"/>
                    <a:pt x="646" y="1411"/>
                  </a:cubicBezTo>
                  <a:cubicBezTo>
                    <a:pt x="706" y="1026"/>
                    <a:pt x="783" y="639"/>
                    <a:pt x="867" y="261"/>
                  </a:cubicBezTo>
                  <a:cubicBezTo>
                    <a:pt x="903" y="102"/>
                    <a:pt x="771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8"/>
            <p:cNvSpPr/>
            <p:nvPr/>
          </p:nvSpPr>
          <p:spPr>
            <a:xfrm>
              <a:off x="2695600" y="4103000"/>
              <a:ext cx="25075" cy="226125"/>
            </a:xfrm>
            <a:custGeom>
              <a:avLst/>
              <a:gdLst/>
              <a:ahLst/>
              <a:cxnLst/>
              <a:rect l="l" t="t" r="r" b="b"/>
              <a:pathLst>
                <a:path w="1003" h="9045" extrusionOk="0">
                  <a:moveTo>
                    <a:pt x="645" y="1"/>
                  </a:moveTo>
                  <a:cubicBezTo>
                    <a:pt x="537" y="1"/>
                    <a:pt x="432" y="72"/>
                    <a:pt x="441" y="212"/>
                  </a:cubicBezTo>
                  <a:cubicBezTo>
                    <a:pt x="612" y="2438"/>
                    <a:pt x="564" y="4679"/>
                    <a:pt x="297" y="6898"/>
                  </a:cubicBezTo>
                  <a:cubicBezTo>
                    <a:pt x="222" y="7528"/>
                    <a:pt x="128" y="8156"/>
                    <a:pt x="18" y="8780"/>
                  </a:cubicBezTo>
                  <a:cubicBezTo>
                    <a:pt x="1" y="8893"/>
                    <a:pt x="56" y="9008"/>
                    <a:pt x="174" y="9037"/>
                  </a:cubicBezTo>
                  <a:cubicBezTo>
                    <a:pt x="193" y="9042"/>
                    <a:pt x="212" y="9045"/>
                    <a:pt x="230" y="9045"/>
                  </a:cubicBezTo>
                  <a:cubicBezTo>
                    <a:pt x="327" y="9045"/>
                    <a:pt x="413" y="8978"/>
                    <a:pt x="429" y="8883"/>
                  </a:cubicBezTo>
                  <a:cubicBezTo>
                    <a:pt x="826" y="6645"/>
                    <a:pt x="1002" y="4373"/>
                    <a:pt x="959" y="2101"/>
                  </a:cubicBezTo>
                  <a:cubicBezTo>
                    <a:pt x="944" y="1463"/>
                    <a:pt x="915" y="830"/>
                    <a:pt x="867" y="200"/>
                  </a:cubicBezTo>
                  <a:cubicBezTo>
                    <a:pt x="857" y="67"/>
                    <a:pt x="750" y="1"/>
                    <a:pt x="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8"/>
            <p:cNvSpPr/>
            <p:nvPr/>
          </p:nvSpPr>
          <p:spPr>
            <a:xfrm>
              <a:off x="2701150" y="3998750"/>
              <a:ext cx="16325" cy="84400"/>
            </a:xfrm>
            <a:custGeom>
              <a:avLst/>
              <a:gdLst/>
              <a:ahLst/>
              <a:cxnLst/>
              <a:rect l="l" t="t" r="r" b="b"/>
              <a:pathLst>
                <a:path w="653" h="3376" extrusionOk="0">
                  <a:moveTo>
                    <a:pt x="218" y="0"/>
                  </a:moveTo>
                  <a:cubicBezTo>
                    <a:pt x="110" y="0"/>
                    <a:pt x="0" y="72"/>
                    <a:pt x="0" y="211"/>
                  </a:cubicBezTo>
                  <a:cubicBezTo>
                    <a:pt x="0" y="1200"/>
                    <a:pt x="70" y="2189"/>
                    <a:pt x="212" y="3169"/>
                  </a:cubicBezTo>
                  <a:cubicBezTo>
                    <a:pt x="229" y="3281"/>
                    <a:pt x="302" y="3376"/>
                    <a:pt x="424" y="3376"/>
                  </a:cubicBezTo>
                  <a:cubicBezTo>
                    <a:pt x="426" y="3376"/>
                    <a:pt x="427" y="3376"/>
                    <a:pt x="429" y="3376"/>
                  </a:cubicBezTo>
                  <a:cubicBezTo>
                    <a:pt x="551" y="3374"/>
                    <a:pt x="653" y="3275"/>
                    <a:pt x="636" y="3159"/>
                  </a:cubicBezTo>
                  <a:cubicBezTo>
                    <a:pt x="494" y="2180"/>
                    <a:pt x="424" y="1191"/>
                    <a:pt x="424" y="201"/>
                  </a:cubicBezTo>
                  <a:cubicBezTo>
                    <a:pt x="424" y="67"/>
                    <a:pt x="322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8"/>
            <p:cNvSpPr/>
            <p:nvPr/>
          </p:nvSpPr>
          <p:spPr>
            <a:xfrm>
              <a:off x="2814025" y="4309675"/>
              <a:ext cx="64300" cy="51475"/>
            </a:xfrm>
            <a:custGeom>
              <a:avLst/>
              <a:gdLst/>
              <a:ahLst/>
              <a:cxnLst/>
              <a:rect l="l" t="t" r="r" b="b"/>
              <a:pathLst>
                <a:path w="2572" h="2059" extrusionOk="0">
                  <a:moveTo>
                    <a:pt x="2253" y="0"/>
                  </a:moveTo>
                  <a:cubicBezTo>
                    <a:pt x="2205" y="0"/>
                    <a:pt x="2155" y="17"/>
                    <a:pt x="2111" y="58"/>
                  </a:cubicBezTo>
                  <a:cubicBezTo>
                    <a:pt x="1485" y="636"/>
                    <a:pt x="823" y="1172"/>
                    <a:pt x="130" y="1663"/>
                  </a:cubicBezTo>
                  <a:cubicBezTo>
                    <a:pt x="34" y="1726"/>
                    <a:pt x="0" y="1853"/>
                    <a:pt x="58" y="1957"/>
                  </a:cubicBezTo>
                  <a:cubicBezTo>
                    <a:pt x="97" y="2017"/>
                    <a:pt x="174" y="2058"/>
                    <a:pt x="248" y="2058"/>
                  </a:cubicBezTo>
                  <a:cubicBezTo>
                    <a:pt x="284" y="2058"/>
                    <a:pt x="319" y="2049"/>
                    <a:pt x="349" y="2027"/>
                  </a:cubicBezTo>
                  <a:cubicBezTo>
                    <a:pt x="1071" y="1514"/>
                    <a:pt x="1762" y="956"/>
                    <a:pt x="2414" y="354"/>
                  </a:cubicBezTo>
                  <a:cubicBezTo>
                    <a:pt x="2571" y="210"/>
                    <a:pt x="2422" y="0"/>
                    <a:pt x="2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8"/>
            <p:cNvSpPr/>
            <p:nvPr/>
          </p:nvSpPr>
          <p:spPr>
            <a:xfrm>
              <a:off x="2907275" y="4179950"/>
              <a:ext cx="80950" cy="92200"/>
            </a:xfrm>
            <a:custGeom>
              <a:avLst/>
              <a:gdLst/>
              <a:ahLst/>
              <a:cxnLst/>
              <a:rect l="l" t="t" r="r" b="b"/>
              <a:pathLst>
                <a:path w="3238" h="3688" extrusionOk="0">
                  <a:moveTo>
                    <a:pt x="2990" y="1"/>
                  </a:moveTo>
                  <a:cubicBezTo>
                    <a:pt x="2918" y="1"/>
                    <a:pt x="2850" y="44"/>
                    <a:pt x="2802" y="109"/>
                  </a:cubicBezTo>
                  <a:cubicBezTo>
                    <a:pt x="1984" y="1235"/>
                    <a:pt x="1096" y="2308"/>
                    <a:pt x="143" y="3324"/>
                  </a:cubicBezTo>
                  <a:cubicBezTo>
                    <a:pt x="1" y="3479"/>
                    <a:pt x="146" y="3688"/>
                    <a:pt x="305" y="3688"/>
                  </a:cubicBezTo>
                  <a:cubicBezTo>
                    <a:pt x="353" y="3688"/>
                    <a:pt x="403" y="3668"/>
                    <a:pt x="446" y="3622"/>
                  </a:cubicBezTo>
                  <a:cubicBezTo>
                    <a:pt x="1423" y="2578"/>
                    <a:pt x="2333" y="1476"/>
                    <a:pt x="3173" y="318"/>
                  </a:cubicBezTo>
                  <a:cubicBezTo>
                    <a:pt x="3238" y="227"/>
                    <a:pt x="3185" y="82"/>
                    <a:pt x="3091" y="29"/>
                  </a:cubicBezTo>
                  <a:cubicBezTo>
                    <a:pt x="3057" y="10"/>
                    <a:pt x="3023" y="1"/>
                    <a:pt x="29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8"/>
            <p:cNvSpPr/>
            <p:nvPr/>
          </p:nvSpPr>
          <p:spPr>
            <a:xfrm>
              <a:off x="2840550" y="4308525"/>
              <a:ext cx="87800" cy="75725"/>
            </a:xfrm>
            <a:custGeom>
              <a:avLst/>
              <a:gdLst/>
              <a:ahLst/>
              <a:cxnLst/>
              <a:rect l="l" t="t" r="r" b="b"/>
              <a:pathLst>
                <a:path w="3512" h="3029" extrusionOk="0">
                  <a:moveTo>
                    <a:pt x="3200" y="0"/>
                  </a:moveTo>
                  <a:cubicBezTo>
                    <a:pt x="3152" y="0"/>
                    <a:pt x="3103" y="18"/>
                    <a:pt x="3060" y="61"/>
                  </a:cubicBezTo>
                  <a:cubicBezTo>
                    <a:pt x="2128" y="980"/>
                    <a:pt x="1151" y="1849"/>
                    <a:pt x="131" y="2665"/>
                  </a:cubicBezTo>
                  <a:cubicBezTo>
                    <a:pt x="1" y="2766"/>
                    <a:pt x="90" y="2980"/>
                    <a:pt x="232" y="3016"/>
                  </a:cubicBezTo>
                  <a:cubicBezTo>
                    <a:pt x="265" y="3025"/>
                    <a:pt x="300" y="3029"/>
                    <a:pt x="334" y="3029"/>
                  </a:cubicBezTo>
                  <a:cubicBezTo>
                    <a:pt x="529" y="3029"/>
                    <a:pt x="722" y="2896"/>
                    <a:pt x="761" y="2696"/>
                  </a:cubicBezTo>
                  <a:cubicBezTo>
                    <a:pt x="1664" y="1960"/>
                    <a:pt x="2530" y="1177"/>
                    <a:pt x="3360" y="359"/>
                  </a:cubicBezTo>
                  <a:cubicBezTo>
                    <a:pt x="3511" y="210"/>
                    <a:pt x="3364" y="0"/>
                    <a:pt x="3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8"/>
            <p:cNvSpPr/>
            <p:nvPr/>
          </p:nvSpPr>
          <p:spPr>
            <a:xfrm>
              <a:off x="2991825" y="4216375"/>
              <a:ext cx="36900" cy="34475"/>
            </a:xfrm>
            <a:custGeom>
              <a:avLst/>
              <a:gdLst/>
              <a:ahLst/>
              <a:cxnLst/>
              <a:rect l="l" t="t" r="r" b="b"/>
              <a:pathLst>
                <a:path w="1476" h="1379" extrusionOk="0">
                  <a:moveTo>
                    <a:pt x="1230" y="0"/>
                  </a:moveTo>
                  <a:cubicBezTo>
                    <a:pt x="1177" y="0"/>
                    <a:pt x="1125" y="19"/>
                    <a:pt x="1088" y="62"/>
                  </a:cubicBezTo>
                  <a:cubicBezTo>
                    <a:pt x="785" y="413"/>
                    <a:pt x="450" y="736"/>
                    <a:pt x="89" y="1025"/>
                  </a:cubicBezTo>
                  <a:cubicBezTo>
                    <a:pt x="0" y="1094"/>
                    <a:pt x="12" y="1253"/>
                    <a:pt x="92" y="1325"/>
                  </a:cubicBezTo>
                  <a:cubicBezTo>
                    <a:pt x="129" y="1361"/>
                    <a:pt x="180" y="1378"/>
                    <a:pt x="232" y="1378"/>
                  </a:cubicBezTo>
                  <a:cubicBezTo>
                    <a:pt x="286" y="1378"/>
                    <a:pt x="342" y="1360"/>
                    <a:pt x="390" y="1323"/>
                  </a:cubicBezTo>
                  <a:cubicBezTo>
                    <a:pt x="753" y="1034"/>
                    <a:pt x="1088" y="712"/>
                    <a:pt x="1391" y="360"/>
                  </a:cubicBezTo>
                  <a:cubicBezTo>
                    <a:pt x="1463" y="276"/>
                    <a:pt x="1475" y="141"/>
                    <a:pt x="1389" y="60"/>
                  </a:cubicBezTo>
                  <a:cubicBezTo>
                    <a:pt x="1346" y="22"/>
                    <a:pt x="1288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8"/>
            <p:cNvSpPr/>
            <p:nvPr/>
          </p:nvSpPr>
          <p:spPr>
            <a:xfrm>
              <a:off x="2895975" y="4396775"/>
              <a:ext cx="167775" cy="88925"/>
            </a:xfrm>
            <a:custGeom>
              <a:avLst/>
              <a:gdLst/>
              <a:ahLst/>
              <a:cxnLst/>
              <a:rect l="l" t="t" r="r" b="b"/>
              <a:pathLst>
                <a:path w="6711" h="3557" extrusionOk="0">
                  <a:moveTo>
                    <a:pt x="6480" y="1"/>
                  </a:moveTo>
                  <a:cubicBezTo>
                    <a:pt x="6423" y="1"/>
                    <a:pt x="6366" y="24"/>
                    <a:pt x="6320" y="64"/>
                  </a:cubicBezTo>
                  <a:cubicBezTo>
                    <a:pt x="5685" y="620"/>
                    <a:pt x="4982" y="1094"/>
                    <a:pt x="4231" y="1481"/>
                  </a:cubicBezTo>
                  <a:cubicBezTo>
                    <a:pt x="3413" y="1902"/>
                    <a:pt x="2537" y="2208"/>
                    <a:pt x="1685" y="2545"/>
                  </a:cubicBezTo>
                  <a:lnTo>
                    <a:pt x="176" y="3137"/>
                  </a:lnTo>
                  <a:cubicBezTo>
                    <a:pt x="72" y="3180"/>
                    <a:pt x="0" y="3286"/>
                    <a:pt x="32" y="3399"/>
                  </a:cubicBezTo>
                  <a:cubicBezTo>
                    <a:pt x="59" y="3492"/>
                    <a:pt x="142" y="3557"/>
                    <a:pt x="229" y="3557"/>
                  </a:cubicBezTo>
                  <a:cubicBezTo>
                    <a:pt x="251" y="3557"/>
                    <a:pt x="273" y="3552"/>
                    <a:pt x="294" y="3544"/>
                  </a:cubicBezTo>
                  <a:lnTo>
                    <a:pt x="3025" y="2473"/>
                  </a:lnTo>
                  <a:cubicBezTo>
                    <a:pt x="3865" y="2138"/>
                    <a:pt x="4681" y="1765"/>
                    <a:pt x="5435" y="1267"/>
                  </a:cubicBezTo>
                  <a:cubicBezTo>
                    <a:pt x="5851" y="993"/>
                    <a:pt x="6248" y="689"/>
                    <a:pt x="6624" y="360"/>
                  </a:cubicBezTo>
                  <a:cubicBezTo>
                    <a:pt x="6710" y="285"/>
                    <a:pt x="6698" y="136"/>
                    <a:pt x="6621" y="61"/>
                  </a:cubicBezTo>
                  <a:cubicBezTo>
                    <a:pt x="6580" y="19"/>
                    <a:pt x="6530" y="1"/>
                    <a:pt x="64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8"/>
            <p:cNvSpPr/>
            <p:nvPr/>
          </p:nvSpPr>
          <p:spPr>
            <a:xfrm>
              <a:off x="3097525" y="4325725"/>
              <a:ext cx="56900" cy="45575"/>
            </a:xfrm>
            <a:custGeom>
              <a:avLst/>
              <a:gdLst/>
              <a:ahLst/>
              <a:cxnLst/>
              <a:rect l="l" t="t" r="r" b="b"/>
              <a:pathLst>
                <a:path w="2276" h="1823" extrusionOk="0">
                  <a:moveTo>
                    <a:pt x="2043" y="0"/>
                  </a:moveTo>
                  <a:cubicBezTo>
                    <a:pt x="1986" y="0"/>
                    <a:pt x="1929" y="23"/>
                    <a:pt x="1885" y="63"/>
                  </a:cubicBezTo>
                  <a:cubicBezTo>
                    <a:pt x="1336" y="562"/>
                    <a:pt x="749" y="1016"/>
                    <a:pt x="131" y="1428"/>
                  </a:cubicBezTo>
                  <a:cubicBezTo>
                    <a:pt x="34" y="1491"/>
                    <a:pt x="1" y="1618"/>
                    <a:pt x="58" y="1719"/>
                  </a:cubicBezTo>
                  <a:cubicBezTo>
                    <a:pt x="97" y="1783"/>
                    <a:pt x="172" y="1823"/>
                    <a:pt x="245" y="1823"/>
                  </a:cubicBezTo>
                  <a:cubicBezTo>
                    <a:pt x="281" y="1823"/>
                    <a:pt x="317" y="1813"/>
                    <a:pt x="347" y="1791"/>
                  </a:cubicBezTo>
                  <a:cubicBezTo>
                    <a:pt x="997" y="1363"/>
                    <a:pt x="1611" y="884"/>
                    <a:pt x="2186" y="359"/>
                  </a:cubicBezTo>
                  <a:cubicBezTo>
                    <a:pt x="2275" y="285"/>
                    <a:pt x="2263" y="138"/>
                    <a:pt x="2184" y="59"/>
                  </a:cubicBezTo>
                  <a:cubicBezTo>
                    <a:pt x="2144" y="19"/>
                    <a:pt x="2093" y="0"/>
                    <a:pt x="2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8"/>
            <p:cNvSpPr/>
            <p:nvPr/>
          </p:nvSpPr>
          <p:spPr>
            <a:xfrm>
              <a:off x="2950250" y="4453075"/>
              <a:ext cx="111400" cy="53650"/>
            </a:xfrm>
            <a:custGeom>
              <a:avLst/>
              <a:gdLst/>
              <a:ahLst/>
              <a:cxnLst/>
              <a:rect l="l" t="t" r="r" b="b"/>
              <a:pathLst>
                <a:path w="4456" h="2146" extrusionOk="0">
                  <a:moveTo>
                    <a:pt x="4145" y="0"/>
                  </a:moveTo>
                  <a:cubicBezTo>
                    <a:pt x="4111" y="0"/>
                    <a:pt x="4075" y="10"/>
                    <a:pt x="4039" y="31"/>
                  </a:cubicBezTo>
                  <a:cubicBezTo>
                    <a:pt x="2833" y="726"/>
                    <a:pt x="1557" y="1294"/>
                    <a:pt x="236" y="1725"/>
                  </a:cubicBezTo>
                  <a:cubicBezTo>
                    <a:pt x="0" y="1801"/>
                    <a:pt x="73" y="2146"/>
                    <a:pt x="283" y="2146"/>
                  </a:cubicBezTo>
                  <a:cubicBezTo>
                    <a:pt x="305" y="2146"/>
                    <a:pt x="327" y="2142"/>
                    <a:pt x="351" y="2134"/>
                  </a:cubicBezTo>
                  <a:cubicBezTo>
                    <a:pt x="1711" y="1691"/>
                    <a:pt x="3018" y="1109"/>
                    <a:pt x="4258" y="397"/>
                  </a:cubicBezTo>
                  <a:cubicBezTo>
                    <a:pt x="4455" y="278"/>
                    <a:pt x="4331" y="0"/>
                    <a:pt x="4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8"/>
            <p:cNvSpPr/>
            <p:nvPr/>
          </p:nvSpPr>
          <p:spPr>
            <a:xfrm>
              <a:off x="3110775" y="4385625"/>
              <a:ext cx="49425" cy="36075"/>
            </a:xfrm>
            <a:custGeom>
              <a:avLst/>
              <a:gdLst/>
              <a:ahLst/>
              <a:cxnLst/>
              <a:rect l="l" t="t" r="r" b="b"/>
              <a:pathLst>
                <a:path w="1977" h="1443" extrusionOk="0">
                  <a:moveTo>
                    <a:pt x="1744" y="1"/>
                  </a:moveTo>
                  <a:cubicBezTo>
                    <a:pt x="1689" y="1"/>
                    <a:pt x="1634" y="23"/>
                    <a:pt x="1584" y="62"/>
                  </a:cubicBezTo>
                  <a:cubicBezTo>
                    <a:pt x="1127" y="423"/>
                    <a:pt x="640" y="755"/>
                    <a:pt x="135" y="1049"/>
                  </a:cubicBezTo>
                  <a:cubicBezTo>
                    <a:pt x="34" y="1107"/>
                    <a:pt x="0" y="1237"/>
                    <a:pt x="60" y="1338"/>
                  </a:cubicBezTo>
                  <a:cubicBezTo>
                    <a:pt x="100" y="1405"/>
                    <a:pt x="171" y="1442"/>
                    <a:pt x="243" y="1442"/>
                  </a:cubicBezTo>
                  <a:cubicBezTo>
                    <a:pt x="280" y="1442"/>
                    <a:pt x="318" y="1432"/>
                    <a:pt x="352" y="1412"/>
                  </a:cubicBezTo>
                  <a:cubicBezTo>
                    <a:pt x="888" y="1097"/>
                    <a:pt x="1401" y="746"/>
                    <a:pt x="1889" y="358"/>
                  </a:cubicBezTo>
                  <a:cubicBezTo>
                    <a:pt x="1976" y="291"/>
                    <a:pt x="1962" y="129"/>
                    <a:pt x="1882" y="57"/>
                  </a:cubicBezTo>
                  <a:cubicBezTo>
                    <a:pt x="1839" y="18"/>
                    <a:pt x="1791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8"/>
            <p:cNvSpPr/>
            <p:nvPr/>
          </p:nvSpPr>
          <p:spPr>
            <a:xfrm>
              <a:off x="2967575" y="4659100"/>
              <a:ext cx="230575" cy="43175"/>
            </a:xfrm>
            <a:custGeom>
              <a:avLst/>
              <a:gdLst/>
              <a:ahLst/>
              <a:cxnLst/>
              <a:rect l="l" t="t" r="r" b="b"/>
              <a:pathLst>
                <a:path w="9223" h="1727" extrusionOk="0">
                  <a:moveTo>
                    <a:pt x="8992" y="0"/>
                  </a:moveTo>
                  <a:cubicBezTo>
                    <a:pt x="8953" y="0"/>
                    <a:pt x="8914" y="10"/>
                    <a:pt x="8876" y="28"/>
                  </a:cubicBezTo>
                  <a:cubicBezTo>
                    <a:pt x="7127" y="872"/>
                    <a:pt x="5191" y="1302"/>
                    <a:pt x="3250" y="1302"/>
                  </a:cubicBezTo>
                  <a:cubicBezTo>
                    <a:pt x="2921" y="1302"/>
                    <a:pt x="2593" y="1290"/>
                    <a:pt x="2265" y="1265"/>
                  </a:cubicBezTo>
                  <a:cubicBezTo>
                    <a:pt x="1835" y="1231"/>
                    <a:pt x="1408" y="1187"/>
                    <a:pt x="980" y="1187"/>
                  </a:cubicBezTo>
                  <a:cubicBezTo>
                    <a:pt x="710" y="1187"/>
                    <a:pt x="441" y="1204"/>
                    <a:pt x="171" y="1253"/>
                  </a:cubicBezTo>
                  <a:cubicBezTo>
                    <a:pt x="60" y="1272"/>
                    <a:pt x="0" y="1414"/>
                    <a:pt x="27" y="1518"/>
                  </a:cubicBezTo>
                  <a:cubicBezTo>
                    <a:pt x="50" y="1607"/>
                    <a:pt x="150" y="1665"/>
                    <a:pt x="252" y="1665"/>
                  </a:cubicBezTo>
                  <a:cubicBezTo>
                    <a:pt x="265" y="1665"/>
                    <a:pt x="278" y="1664"/>
                    <a:pt x="291" y="1662"/>
                  </a:cubicBezTo>
                  <a:cubicBezTo>
                    <a:pt x="521" y="1621"/>
                    <a:pt x="754" y="1606"/>
                    <a:pt x="987" y="1606"/>
                  </a:cubicBezTo>
                  <a:cubicBezTo>
                    <a:pt x="1366" y="1606"/>
                    <a:pt x="1747" y="1645"/>
                    <a:pt x="2121" y="1676"/>
                  </a:cubicBezTo>
                  <a:cubicBezTo>
                    <a:pt x="2516" y="1709"/>
                    <a:pt x="2912" y="1726"/>
                    <a:pt x="3308" y="1726"/>
                  </a:cubicBezTo>
                  <a:cubicBezTo>
                    <a:pt x="3494" y="1726"/>
                    <a:pt x="3680" y="1723"/>
                    <a:pt x="3865" y="1715"/>
                  </a:cubicBezTo>
                  <a:cubicBezTo>
                    <a:pt x="5680" y="1633"/>
                    <a:pt x="7461" y="1183"/>
                    <a:pt x="9098" y="391"/>
                  </a:cubicBezTo>
                  <a:cubicBezTo>
                    <a:pt x="9199" y="341"/>
                    <a:pt x="9223" y="194"/>
                    <a:pt x="9170" y="100"/>
                  </a:cubicBezTo>
                  <a:cubicBezTo>
                    <a:pt x="9128" y="32"/>
                    <a:pt x="9062" y="0"/>
                    <a:pt x="89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8"/>
            <p:cNvSpPr/>
            <p:nvPr/>
          </p:nvSpPr>
          <p:spPr>
            <a:xfrm>
              <a:off x="3212100" y="4644300"/>
              <a:ext cx="37375" cy="18025"/>
            </a:xfrm>
            <a:custGeom>
              <a:avLst/>
              <a:gdLst/>
              <a:ahLst/>
              <a:cxnLst/>
              <a:rect l="l" t="t" r="r" b="b"/>
              <a:pathLst>
                <a:path w="1495" h="721" extrusionOk="0">
                  <a:moveTo>
                    <a:pt x="1250" y="1"/>
                  </a:moveTo>
                  <a:cubicBezTo>
                    <a:pt x="1232" y="1"/>
                    <a:pt x="1213" y="3"/>
                    <a:pt x="1194" y="9"/>
                  </a:cubicBezTo>
                  <a:lnTo>
                    <a:pt x="176" y="307"/>
                  </a:lnTo>
                  <a:cubicBezTo>
                    <a:pt x="65" y="341"/>
                    <a:pt x="0" y="456"/>
                    <a:pt x="31" y="569"/>
                  </a:cubicBezTo>
                  <a:cubicBezTo>
                    <a:pt x="60" y="662"/>
                    <a:pt x="145" y="721"/>
                    <a:pt x="238" y="721"/>
                  </a:cubicBezTo>
                  <a:cubicBezTo>
                    <a:pt x="256" y="721"/>
                    <a:pt x="275" y="718"/>
                    <a:pt x="294" y="714"/>
                  </a:cubicBezTo>
                  <a:lnTo>
                    <a:pt x="1312" y="418"/>
                  </a:lnTo>
                  <a:cubicBezTo>
                    <a:pt x="1418" y="384"/>
                    <a:pt x="1495" y="261"/>
                    <a:pt x="1459" y="153"/>
                  </a:cubicBezTo>
                  <a:cubicBezTo>
                    <a:pt x="1429" y="61"/>
                    <a:pt x="1342" y="1"/>
                    <a:pt x="1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8"/>
            <p:cNvSpPr/>
            <p:nvPr/>
          </p:nvSpPr>
          <p:spPr>
            <a:xfrm>
              <a:off x="3034675" y="4721350"/>
              <a:ext cx="80625" cy="18250"/>
            </a:xfrm>
            <a:custGeom>
              <a:avLst/>
              <a:gdLst/>
              <a:ahLst/>
              <a:cxnLst/>
              <a:rect l="l" t="t" r="r" b="b"/>
              <a:pathLst>
                <a:path w="3225" h="730" extrusionOk="0">
                  <a:moveTo>
                    <a:pt x="2981" y="0"/>
                  </a:moveTo>
                  <a:cubicBezTo>
                    <a:pt x="2964" y="0"/>
                    <a:pt x="2946" y="2"/>
                    <a:pt x="2929" y="5"/>
                  </a:cubicBezTo>
                  <a:cubicBezTo>
                    <a:pt x="2048" y="152"/>
                    <a:pt x="1157" y="253"/>
                    <a:pt x="267" y="308"/>
                  </a:cubicBezTo>
                  <a:cubicBezTo>
                    <a:pt x="1" y="322"/>
                    <a:pt x="4" y="730"/>
                    <a:pt x="259" y="730"/>
                  </a:cubicBezTo>
                  <a:cubicBezTo>
                    <a:pt x="265" y="730"/>
                    <a:pt x="270" y="730"/>
                    <a:pt x="276" y="729"/>
                  </a:cubicBezTo>
                  <a:cubicBezTo>
                    <a:pt x="1205" y="671"/>
                    <a:pt x="2130" y="566"/>
                    <a:pt x="3049" y="414"/>
                  </a:cubicBezTo>
                  <a:cubicBezTo>
                    <a:pt x="3160" y="395"/>
                    <a:pt x="3225" y="250"/>
                    <a:pt x="3193" y="149"/>
                  </a:cubicBezTo>
                  <a:cubicBezTo>
                    <a:pt x="3163" y="47"/>
                    <a:pt x="3077" y="0"/>
                    <a:pt x="2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8"/>
            <p:cNvSpPr/>
            <p:nvPr/>
          </p:nvSpPr>
          <p:spPr>
            <a:xfrm>
              <a:off x="2344175" y="4318225"/>
              <a:ext cx="635200" cy="657900"/>
            </a:xfrm>
            <a:custGeom>
              <a:avLst/>
              <a:gdLst/>
              <a:ahLst/>
              <a:cxnLst/>
              <a:rect l="l" t="t" r="r" b="b"/>
              <a:pathLst>
                <a:path w="25408" h="26316" extrusionOk="0">
                  <a:moveTo>
                    <a:pt x="11970" y="0"/>
                  </a:moveTo>
                  <a:cubicBezTo>
                    <a:pt x="11738" y="0"/>
                    <a:pt x="11507" y="23"/>
                    <a:pt x="11281" y="65"/>
                  </a:cubicBezTo>
                  <a:cubicBezTo>
                    <a:pt x="10636" y="178"/>
                    <a:pt x="10029" y="452"/>
                    <a:pt x="9461" y="765"/>
                  </a:cubicBezTo>
                  <a:cubicBezTo>
                    <a:pt x="9425" y="785"/>
                    <a:pt x="9396" y="813"/>
                    <a:pt x="9377" y="847"/>
                  </a:cubicBezTo>
                  <a:cubicBezTo>
                    <a:pt x="9348" y="813"/>
                    <a:pt x="9310" y="789"/>
                    <a:pt x="9269" y="780"/>
                  </a:cubicBezTo>
                  <a:cubicBezTo>
                    <a:pt x="9059" y="723"/>
                    <a:pt x="8843" y="696"/>
                    <a:pt x="8627" y="696"/>
                  </a:cubicBezTo>
                  <a:cubicBezTo>
                    <a:pt x="7856" y="696"/>
                    <a:pt x="7085" y="1043"/>
                    <a:pt x="6609" y="1653"/>
                  </a:cubicBezTo>
                  <a:cubicBezTo>
                    <a:pt x="6446" y="1858"/>
                    <a:pt x="6316" y="2087"/>
                    <a:pt x="6147" y="2284"/>
                  </a:cubicBezTo>
                  <a:cubicBezTo>
                    <a:pt x="5991" y="2474"/>
                    <a:pt x="5786" y="2618"/>
                    <a:pt x="5553" y="2700"/>
                  </a:cubicBezTo>
                  <a:cubicBezTo>
                    <a:pt x="5295" y="2789"/>
                    <a:pt x="5030" y="2854"/>
                    <a:pt x="4785" y="2965"/>
                  </a:cubicBezTo>
                  <a:cubicBezTo>
                    <a:pt x="4544" y="3073"/>
                    <a:pt x="4320" y="3220"/>
                    <a:pt x="4123" y="3396"/>
                  </a:cubicBezTo>
                  <a:cubicBezTo>
                    <a:pt x="3923" y="3567"/>
                    <a:pt x="3750" y="3771"/>
                    <a:pt x="3610" y="3998"/>
                  </a:cubicBezTo>
                  <a:cubicBezTo>
                    <a:pt x="3461" y="4238"/>
                    <a:pt x="3351" y="4496"/>
                    <a:pt x="3127" y="4683"/>
                  </a:cubicBezTo>
                  <a:cubicBezTo>
                    <a:pt x="2905" y="4869"/>
                    <a:pt x="2681" y="4991"/>
                    <a:pt x="2477" y="5170"/>
                  </a:cubicBezTo>
                  <a:cubicBezTo>
                    <a:pt x="1856" y="5713"/>
                    <a:pt x="1420" y="6440"/>
                    <a:pt x="1235" y="7247"/>
                  </a:cubicBezTo>
                  <a:cubicBezTo>
                    <a:pt x="1168" y="7540"/>
                    <a:pt x="1144" y="7843"/>
                    <a:pt x="1093" y="8142"/>
                  </a:cubicBezTo>
                  <a:cubicBezTo>
                    <a:pt x="1042" y="8440"/>
                    <a:pt x="934" y="8722"/>
                    <a:pt x="811" y="9006"/>
                  </a:cubicBezTo>
                  <a:cubicBezTo>
                    <a:pt x="686" y="9287"/>
                    <a:pt x="564" y="9583"/>
                    <a:pt x="511" y="9896"/>
                  </a:cubicBezTo>
                  <a:cubicBezTo>
                    <a:pt x="462" y="10178"/>
                    <a:pt x="455" y="10467"/>
                    <a:pt x="494" y="10751"/>
                  </a:cubicBezTo>
                  <a:cubicBezTo>
                    <a:pt x="544" y="11114"/>
                    <a:pt x="662" y="11463"/>
                    <a:pt x="843" y="11783"/>
                  </a:cubicBezTo>
                  <a:cubicBezTo>
                    <a:pt x="181" y="12734"/>
                    <a:pt x="0" y="13988"/>
                    <a:pt x="361" y="15095"/>
                  </a:cubicBezTo>
                  <a:cubicBezTo>
                    <a:pt x="458" y="15386"/>
                    <a:pt x="592" y="15665"/>
                    <a:pt x="758" y="15925"/>
                  </a:cubicBezTo>
                  <a:cubicBezTo>
                    <a:pt x="860" y="16072"/>
                    <a:pt x="970" y="16216"/>
                    <a:pt x="1055" y="16373"/>
                  </a:cubicBezTo>
                  <a:cubicBezTo>
                    <a:pt x="1129" y="16524"/>
                    <a:pt x="1172" y="16688"/>
                    <a:pt x="1187" y="16857"/>
                  </a:cubicBezTo>
                  <a:cubicBezTo>
                    <a:pt x="1225" y="17191"/>
                    <a:pt x="1249" y="17523"/>
                    <a:pt x="1336" y="17853"/>
                  </a:cubicBezTo>
                  <a:cubicBezTo>
                    <a:pt x="1418" y="18163"/>
                    <a:pt x="1531" y="18464"/>
                    <a:pt x="1673" y="18751"/>
                  </a:cubicBezTo>
                  <a:cubicBezTo>
                    <a:pt x="1988" y="19374"/>
                    <a:pt x="2446" y="19915"/>
                    <a:pt x="3006" y="20332"/>
                  </a:cubicBezTo>
                  <a:cubicBezTo>
                    <a:pt x="3146" y="21540"/>
                    <a:pt x="3779" y="22637"/>
                    <a:pt x="4758" y="23362"/>
                  </a:cubicBezTo>
                  <a:cubicBezTo>
                    <a:pt x="5028" y="23559"/>
                    <a:pt x="5326" y="23699"/>
                    <a:pt x="5613" y="23867"/>
                  </a:cubicBezTo>
                  <a:cubicBezTo>
                    <a:pt x="5897" y="24036"/>
                    <a:pt x="6137" y="24322"/>
                    <a:pt x="6385" y="24575"/>
                  </a:cubicBezTo>
                  <a:cubicBezTo>
                    <a:pt x="6850" y="25047"/>
                    <a:pt x="7425" y="25398"/>
                    <a:pt x="8058" y="25593"/>
                  </a:cubicBezTo>
                  <a:cubicBezTo>
                    <a:pt x="8453" y="25718"/>
                    <a:pt x="8863" y="25781"/>
                    <a:pt x="9274" y="25781"/>
                  </a:cubicBezTo>
                  <a:cubicBezTo>
                    <a:pt x="9598" y="25781"/>
                    <a:pt x="9923" y="25741"/>
                    <a:pt x="10241" y="25663"/>
                  </a:cubicBezTo>
                  <a:cubicBezTo>
                    <a:pt x="10260" y="25658"/>
                    <a:pt x="10279" y="25651"/>
                    <a:pt x="10296" y="25641"/>
                  </a:cubicBezTo>
                  <a:cubicBezTo>
                    <a:pt x="10970" y="26089"/>
                    <a:pt x="11777" y="26315"/>
                    <a:pt x="12584" y="26315"/>
                  </a:cubicBezTo>
                  <a:cubicBezTo>
                    <a:pt x="12956" y="26315"/>
                    <a:pt x="13328" y="26267"/>
                    <a:pt x="13687" y="26171"/>
                  </a:cubicBezTo>
                  <a:cubicBezTo>
                    <a:pt x="14015" y="26081"/>
                    <a:pt x="14332" y="25952"/>
                    <a:pt x="14628" y="25783"/>
                  </a:cubicBezTo>
                  <a:cubicBezTo>
                    <a:pt x="14660" y="25800"/>
                    <a:pt x="14693" y="25810"/>
                    <a:pt x="14727" y="25810"/>
                  </a:cubicBezTo>
                  <a:cubicBezTo>
                    <a:pt x="14764" y="25810"/>
                    <a:pt x="14800" y="25811"/>
                    <a:pt x="14837" y="25811"/>
                  </a:cubicBezTo>
                  <a:cubicBezTo>
                    <a:pt x="15958" y="25811"/>
                    <a:pt x="17053" y="25453"/>
                    <a:pt x="17959" y="24791"/>
                  </a:cubicBezTo>
                  <a:cubicBezTo>
                    <a:pt x="18063" y="24714"/>
                    <a:pt x="18164" y="24637"/>
                    <a:pt x="18260" y="24553"/>
                  </a:cubicBezTo>
                  <a:lnTo>
                    <a:pt x="18287" y="24553"/>
                  </a:lnTo>
                  <a:cubicBezTo>
                    <a:pt x="19752" y="24510"/>
                    <a:pt x="20924" y="23480"/>
                    <a:pt x="21661" y="22291"/>
                  </a:cubicBezTo>
                  <a:cubicBezTo>
                    <a:pt x="21892" y="21915"/>
                    <a:pt x="22094" y="21526"/>
                    <a:pt x="22272" y="21124"/>
                  </a:cubicBezTo>
                  <a:cubicBezTo>
                    <a:pt x="22306" y="21054"/>
                    <a:pt x="22301" y="20972"/>
                    <a:pt x="22262" y="20907"/>
                  </a:cubicBezTo>
                  <a:lnTo>
                    <a:pt x="22291" y="20840"/>
                  </a:lnTo>
                  <a:cubicBezTo>
                    <a:pt x="23252" y="20450"/>
                    <a:pt x="23974" y="19559"/>
                    <a:pt x="24176" y="18546"/>
                  </a:cubicBezTo>
                  <a:cubicBezTo>
                    <a:pt x="24197" y="18536"/>
                    <a:pt x="24214" y="18524"/>
                    <a:pt x="24231" y="18510"/>
                  </a:cubicBezTo>
                  <a:cubicBezTo>
                    <a:pt x="25165" y="17694"/>
                    <a:pt x="25408" y="16231"/>
                    <a:pt x="24830" y="15145"/>
                  </a:cubicBezTo>
                  <a:cubicBezTo>
                    <a:pt x="25365" y="13949"/>
                    <a:pt x="25288" y="12508"/>
                    <a:pt x="24604" y="11381"/>
                  </a:cubicBezTo>
                  <a:cubicBezTo>
                    <a:pt x="24604" y="11374"/>
                    <a:pt x="24607" y="11367"/>
                    <a:pt x="24611" y="11362"/>
                  </a:cubicBezTo>
                  <a:cubicBezTo>
                    <a:pt x="24782" y="10635"/>
                    <a:pt x="24575" y="9908"/>
                    <a:pt x="24335" y="9225"/>
                  </a:cubicBezTo>
                  <a:cubicBezTo>
                    <a:pt x="24094" y="8541"/>
                    <a:pt x="23841" y="7860"/>
                    <a:pt x="23252" y="7405"/>
                  </a:cubicBezTo>
                  <a:cubicBezTo>
                    <a:pt x="22907" y="7141"/>
                    <a:pt x="22544" y="6900"/>
                    <a:pt x="22185" y="6650"/>
                  </a:cubicBezTo>
                  <a:cubicBezTo>
                    <a:pt x="22176" y="6084"/>
                    <a:pt x="22113" y="5511"/>
                    <a:pt x="21860" y="5001"/>
                  </a:cubicBezTo>
                  <a:cubicBezTo>
                    <a:pt x="21738" y="4751"/>
                    <a:pt x="21567" y="4527"/>
                    <a:pt x="21357" y="4344"/>
                  </a:cubicBezTo>
                  <a:cubicBezTo>
                    <a:pt x="21261" y="4265"/>
                    <a:pt x="21158" y="4195"/>
                    <a:pt x="21049" y="4135"/>
                  </a:cubicBezTo>
                  <a:cubicBezTo>
                    <a:pt x="20994" y="4103"/>
                    <a:pt x="20924" y="4079"/>
                    <a:pt x="20881" y="4031"/>
                  </a:cubicBezTo>
                  <a:cubicBezTo>
                    <a:pt x="20835" y="3985"/>
                    <a:pt x="20816" y="3916"/>
                    <a:pt x="20792" y="3856"/>
                  </a:cubicBezTo>
                  <a:cubicBezTo>
                    <a:pt x="20354" y="2785"/>
                    <a:pt x="19439" y="1954"/>
                    <a:pt x="18320" y="1644"/>
                  </a:cubicBezTo>
                  <a:cubicBezTo>
                    <a:pt x="17992" y="1555"/>
                    <a:pt x="17655" y="1510"/>
                    <a:pt x="17318" y="1510"/>
                  </a:cubicBezTo>
                  <a:cubicBezTo>
                    <a:pt x="16981" y="1510"/>
                    <a:pt x="16644" y="1555"/>
                    <a:pt x="16315" y="1644"/>
                  </a:cubicBezTo>
                  <a:cubicBezTo>
                    <a:pt x="15918" y="1023"/>
                    <a:pt x="15198" y="611"/>
                    <a:pt x="14452" y="611"/>
                  </a:cubicBezTo>
                  <a:cubicBezTo>
                    <a:pt x="14443" y="611"/>
                    <a:pt x="14435" y="611"/>
                    <a:pt x="14426" y="611"/>
                  </a:cubicBezTo>
                  <a:cubicBezTo>
                    <a:pt x="14303" y="614"/>
                    <a:pt x="14181" y="626"/>
                    <a:pt x="14060" y="652"/>
                  </a:cubicBezTo>
                  <a:cubicBezTo>
                    <a:pt x="14012" y="664"/>
                    <a:pt x="13962" y="671"/>
                    <a:pt x="13914" y="671"/>
                  </a:cubicBezTo>
                  <a:cubicBezTo>
                    <a:pt x="13846" y="667"/>
                    <a:pt x="13796" y="623"/>
                    <a:pt x="13747" y="585"/>
                  </a:cubicBezTo>
                  <a:cubicBezTo>
                    <a:pt x="13514" y="407"/>
                    <a:pt x="13257" y="267"/>
                    <a:pt x="12982" y="166"/>
                  </a:cubicBezTo>
                  <a:cubicBezTo>
                    <a:pt x="12656" y="51"/>
                    <a:pt x="12313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8"/>
            <p:cNvSpPr/>
            <p:nvPr/>
          </p:nvSpPr>
          <p:spPr>
            <a:xfrm>
              <a:off x="2454100" y="4694500"/>
              <a:ext cx="39200" cy="75725"/>
            </a:xfrm>
            <a:custGeom>
              <a:avLst/>
              <a:gdLst/>
              <a:ahLst/>
              <a:cxnLst/>
              <a:rect l="l" t="t" r="r" b="b"/>
              <a:pathLst>
                <a:path w="1568" h="3029" extrusionOk="0">
                  <a:moveTo>
                    <a:pt x="226" y="0"/>
                  </a:moveTo>
                  <a:cubicBezTo>
                    <a:pt x="225" y="0"/>
                    <a:pt x="223" y="1"/>
                    <a:pt x="222" y="1"/>
                  </a:cubicBezTo>
                  <a:cubicBezTo>
                    <a:pt x="99" y="3"/>
                    <a:pt x="0" y="104"/>
                    <a:pt x="15" y="217"/>
                  </a:cubicBezTo>
                  <a:cubicBezTo>
                    <a:pt x="147" y="1226"/>
                    <a:pt x="554" y="2176"/>
                    <a:pt x="1192" y="2968"/>
                  </a:cubicBezTo>
                  <a:cubicBezTo>
                    <a:pt x="1226" y="3010"/>
                    <a:pt x="1277" y="3028"/>
                    <a:pt x="1330" y="3028"/>
                  </a:cubicBezTo>
                  <a:cubicBezTo>
                    <a:pt x="1391" y="3028"/>
                    <a:pt x="1453" y="3004"/>
                    <a:pt x="1493" y="2963"/>
                  </a:cubicBezTo>
                  <a:cubicBezTo>
                    <a:pt x="1567" y="2889"/>
                    <a:pt x="1562" y="2754"/>
                    <a:pt x="1490" y="2667"/>
                  </a:cubicBezTo>
                  <a:cubicBezTo>
                    <a:pt x="922" y="1957"/>
                    <a:pt x="559" y="1105"/>
                    <a:pt x="438" y="205"/>
                  </a:cubicBezTo>
                  <a:cubicBezTo>
                    <a:pt x="424" y="96"/>
                    <a:pt x="349" y="0"/>
                    <a:pt x="2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8"/>
            <p:cNvSpPr/>
            <p:nvPr/>
          </p:nvSpPr>
          <p:spPr>
            <a:xfrm>
              <a:off x="2452900" y="4584675"/>
              <a:ext cx="18475" cy="73175"/>
            </a:xfrm>
            <a:custGeom>
              <a:avLst/>
              <a:gdLst/>
              <a:ahLst/>
              <a:cxnLst/>
              <a:rect l="l" t="t" r="r" b="b"/>
              <a:pathLst>
                <a:path w="739" h="2927" extrusionOk="0">
                  <a:moveTo>
                    <a:pt x="483" y="0"/>
                  </a:moveTo>
                  <a:cubicBezTo>
                    <a:pt x="398" y="0"/>
                    <a:pt x="316" y="47"/>
                    <a:pt x="292" y="155"/>
                  </a:cubicBezTo>
                  <a:cubicBezTo>
                    <a:pt x="101" y="1000"/>
                    <a:pt x="3" y="1862"/>
                    <a:pt x="0" y="2728"/>
                  </a:cubicBezTo>
                  <a:cubicBezTo>
                    <a:pt x="0" y="2860"/>
                    <a:pt x="102" y="2926"/>
                    <a:pt x="206" y="2926"/>
                  </a:cubicBezTo>
                  <a:cubicBezTo>
                    <a:pt x="314" y="2926"/>
                    <a:pt x="424" y="2856"/>
                    <a:pt x="424" y="2716"/>
                  </a:cubicBezTo>
                  <a:cubicBezTo>
                    <a:pt x="426" y="1888"/>
                    <a:pt x="520" y="1065"/>
                    <a:pt x="703" y="259"/>
                  </a:cubicBezTo>
                  <a:cubicBezTo>
                    <a:pt x="739" y="101"/>
                    <a:pt x="608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8"/>
            <p:cNvSpPr/>
            <p:nvPr/>
          </p:nvSpPr>
          <p:spPr>
            <a:xfrm>
              <a:off x="2428100" y="4622375"/>
              <a:ext cx="16700" cy="71300"/>
            </a:xfrm>
            <a:custGeom>
              <a:avLst/>
              <a:gdLst/>
              <a:ahLst/>
              <a:cxnLst/>
              <a:rect l="l" t="t" r="r" b="b"/>
              <a:pathLst>
                <a:path w="668" h="2852" extrusionOk="0">
                  <a:moveTo>
                    <a:pt x="345" y="0"/>
                  </a:moveTo>
                  <a:cubicBezTo>
                    <a:pt x="247" y="0"/>
                    <a:pt x="157" y="64"/>
                    <a:pt x="140" y="161"/>
                  </a:cubicBezTo>
                  <a:cubicBezTo>
                    <a:pt x="1" y="1006"/>
                    <a:pt x="30" y="1867"/>
                    <a:pt x="222" y="2703"/>
                  </a:cubicBezTo>
                  <a:cubicBezTo>
                    <a:pt x="247" y="2807"/>
                    <a:pt x="324" y="2852"/>
                    <a:pt x="406" y="2852"/>
                  </a:cubicBezTo>
                  <a:cubicBezTo>
                    <a:pt x="532" y="2852"/>
                    <a:pt x="668" y="2744"/>
                    <a:pt x="631" y="2582"/>
                  </a:cubicBezTo>
                  <a:cubicBezTo>
                    <a:pt x="453" y="1822"/>
                    <a:pt x="427" y="1035"/>
                    <a:pt x="552" y="262"/>
                  </a:cubicBezTo>
                  <a:cubicBezTo>
                    <a:pt x="571" y="152"/>
                    <a:pt x="516" y="38"/>
                    <a:pt x="400" y="7"/>
                  </a:cubicBezTo>
                  <a:cubicBezTo>
                    <a:pt x="382" y="3"/>
                    <a:pt x="363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8"/>
            <p:cNvSpPr/>
            <p:nvPr/>
          </p:nvSpPr>
          <p:spPr>
            <a:xfrm>
              <a:off x="2510350" y="4453750"/>
              <a:ext cx="48225" cy="40025"/>
            </a:xfrm>
            <a:custGeom>
              <a:avLst/>
              <a:gdLst/>
              <a:ahLst/>
              <a:cxnLst/>
              <a:rect l="l" t="t" r="r" b="b"/>
              <a:pathLst>
                <a:path w="1929" h="1601" extrusionOk="0">
                  <a:moveTo>
                    <a:pt x="1695" y="1"/>
                  </a:moveTo>
                  <a:cubicBezTo>
                    <a:pt x="1657" y="1"/>
                    <a:pt x="1618" y="10"/>
                    <a:pt x="1582" y="28"/>
                  </a:cubicBezTo>
                  <a:cubicBezTo>
                    <a:pt x="1002" y="317"/>
                    <a:pt x="492" y="728"/>
                    <a:pt x="85" y="1236"/>
                  </a:cubicBezTo>
                  <a:cubicBezTo>
                    <a:pt x="13" y="1325"/>
                    <a:pt x="1" y="1453"/>
                    <a:pt x="87" y="1537"/>
                  </a:cubicBezTo>
                  <a:cubicBezTo>
                    <a:pt x="130" y="1579"/>
                    <a:pt x="187" y="1600"/>
                    <a:pt x="242" y="1600"/>
                  </a:cubicBezTo>
                  <a:cubicBezTo>
                    <a:pt x="297" y="1600"/>
                    <a:pt x="351" y="1578"/>
                    <a:pt x="386" y="1532"/>
                  </a:cubicBezTo>
                  <a:cubicBezTo>
                    <a:pt x="768" y="1055"/>
                    <a:pt x="1250" y="666"/>
                    <a:pt x="1799" y="394"/>
                  </a:cubicBezTo>
                  <a:cubicBezTo>
                    <a:pt x="1902" y="341"/>
                    <a:pt x="1928" y="194"/>
                    <a:pt x="1871" y="100"/>
                  </a:cubicBezTo>
                  <a:cubicBezTo>
                    <a:pt x="1832" y="33"/>
                    <a:pt x="1765" y="1"/>
                    <a:pt x="16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8"/>
            <p:cNvSpPr/>
            <p:nvPr/>
          </p:nvSpPr>
          <p:spPr>
            <a:xfrm>
              <a:off x="2516675" y="4428950"/>
              <a:ext cx="46100" cy="27075"/>
            </a:xfrm>
            <a:custGeom>
              <a:avLst/>
              <a:gdLst/>
              <a:ahLst/>
              <a:cxnLst/>
              <a:rect l="l" t="t" r="r" b="b"/>
              <a:pathLst>
                <a:path w="1844" h="1083" extrusionOk="0">
                  <a:moveTo>
                    <a:pt x="1609" y="1"/>
                  </a:moveTo>
                  <a:cubicBezTo>
                    <a:pt x="1591" y="1"/>
                    <a:pt x="1572" y="3"/>
                    <a:pt x="1553" y="7"/>
                  </a:cubicBezTo>
                  <a:cubicBezTo>
                    <a:pt x="1011" y="122"/>
                    <a:pt x="506" y="370"/>
                    <a:pt x="85" y="729"/>
                  </a:cubicBezTo>
                  <a:cubicBezTo>
                    <a:pt x="0" y="801"/>
                    <a:pt x="10" y="957"/>
                    <a:pt x="87" y="1029"/>
                  </a:cubicBezTo>
                  <a:cubicBezTo>
                    <a:pt x="126" y="1065"/>
                    <a:pt x="178" y="1083"/>
                    <a:pt x="231" y="1083"/>
                  </a:cubicBezTo>
                  <a:cubicBezTo>
                    <a:pt x="286" y="1083"/>
                    <a:pt x="343" y="1064"/>
                    <a:pt x="388" y="1025"/>
                  </a:cubicBezTo>
                  <a:lnTo>
                    <a:pt x="426" y="993"/>
                  </a:lnTo>
                  <a:lnTo>
                    <a:pt x="443" y="981"/>
                  </a:lnTo>
                  <a:lnTo>
                    <a:pt x="511" y="928"/>
                  </a:lnTo>
                  <a:lnTo>
                    <a:pt x="665" y="825"/>
                  </a:lnTo>
                  <a:cubicBezTo>
                    <a:pt x="771" y="755"/>
                    <a:pt x="879" y="692"/>
                    <a:pt x="992" y="639"/>
                  </a:cubicBezTo>
                  <a:lnTo>
                    <a:pt x="1071" y="603"/>
                  </a:lnTo>
                  <a:lnTo>
                    <a:pt x="1088" y="594"/>
                  </a:lnTo>
                  <a:lnTo>
                    <a:pt x="1129" y="579"/>
                  </a:lnTo>
                  <a:cubicBezTo>
                    <a:pt x="1184" y="553"/>
                    <a:pt x="1240" y="531"/>
                    <a:pt x="1300" y="514"/>
                  </a:cubicBezTo>
                  <a:cubicBezTo>
                    <a:pt x="1420" y="473"/>
                    <a:pt x="1543" y="440"/>
                    <a:pt x="1671" y="413"/>
                  </a:cubicBezTo>
                  <a:cubicBezTo>
                    <a:pt x="1781" y="380"/>
                    <a:pt x="1844" y="264"/>
                    <a:pt x="1815" y="151"/>
                  </a:cubicBezTo>
                  <a:cubicBezTo>
                    <a:pt x="1781" y="52"/>
                    <a:pt x="1703" y="1"/>
                    <a:pt x="16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8"/>
            <p:cNvSpPr/>
            <p:nvPr/>
          </p:nvSpPr>
          <p:spPr>
            <a:xfrm>
              <a:off x="2578400" y="4457100"/>
              <a:ext cx="63150" cy="27975"/>
            </a:xfrm>
            <a:custGeom>
              <a:avLst/>
              <a:gdLst/>
              <a:ahLst/>
              <a:cxnLst/>
              <a:rect l="l" t="t" r="r" b="b"/>
              <a:pathLst>
                <a:path w="2526" h="1119" extrusionOk="0">
                  <a:moveTo>
                    <a:pt x="2229" y="0"/>
                  </a:moveTo>
                  <a:cubicBezTo>
                    <a:pt x="2209" y="0"/>
                    <a:pt x="2188" y="3"/>
                    <a:pt x="2167" y="9"/>
                  </a:cubicBezTo>
                  <a:cubicBezTo>
                    <a:pt x="1493" y="204"/>
                    <a:pt x="829" y="435"/>
                    <a:pt x="179" y="700"/>
                  </a:cubicBezTo>
                  <a:cubicBezTo>
                    <a:pt x="73" y="743"/>
                    <a:pt x="1" y="844"/>
                    <a:pt x="34" y="962"/>
                  </a:cubicBezTo>
                  <a:cubicBezTo>
                    <a:pt x="61" y="1057"/>
                    <a:pt x="145" y="1119"/>
                    <a:pt x="233" y="1119"/>
                  </a:cubicBezTo>
                  <a:cubicBezTo>
                    <a:pt x="255" y="1119"/>
                    <a:pt x="278" y="1115"/>
                    <a:pt x="299" y="1107"/>
                  </a:cubicBezTo>
                  <a:cubicBezTo>
                    <a:pt x="947" y="842"/>
                    <a:pt x="1611" y="611"/>
                    <a:pt x="2285" y="418"/>
                  </a:cubicBezTo>
                  <a:cubicBezTo>
                    <a:pt x="2525" y="350"/>
                    <a:pt x="2446" y="0"/>
                    <a:pt x="2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8"/>
            <p:cNvSpPr/>
            <p:nvPr/>
          </p:nvSpPr>
          <p:spPr>
            <a:xfrm>
              <a:off x="2788200" y="4486875"/>
              <a:ext cx="64825" cy="74425"/>
            </a:xfrm>
            <a:custGeom>
              <a:avLst/>
              <a:gdLst/>
              <a:ahLst/>
              <a:cxnLst/>
              <a:rect l="l" t="t" r="r" b="b"/>
              <a:pathLst>
                <a:path w="2593" h="2977" extrusionOk="0">
                  <a:moveTo>
                    <a:pt x="323" y="0"/>
                  </a:moveTo>
                  <a:cubicBezTo>
                    <a:pt x="128" y="0"/>
                    <a:pt x="1" y="291"/>
                    <a:pt x="213" y="395"/>
                  </a:cubicBezTo>
                  <a:cubicBezTo>
                    <a:pt x="1185" y="878"/>
                    <a:pt x="1895" y="1771"/>
                    <a:pt x="2148" y="2828"/>
                  </a:cubicBezTo>
                  <a:cubicBezTo>
                    <a:pt x="2172" y="2932"/>
                    <a:pt x="2249" y="2976"/>
                    <a:pt x="2331" y="2976"/>
                  </a:cubicBezTo>
                  <a:cubicBezTo>
                    <a:pt x="2457" y="2976"/>
                    <a:pt x="2592" y="2869"/>
                    <a:pt x="2554" y="2708"/>
                  </a:cubicBezTo>
                  <a:cubicBezTo>
                    <a:pt x="2282" y="1560"/>
                    <a:pt x="1479" y="551"/>
                    <a:pt x="420" y="24"/>
                  </a:cubicBezTo>
                  <a:cubicBezTo>
                    <a:pt x="386" y="8"/>
                    <a:pt x="354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8"/>
            <p:cNvSpPr/>
            <p:nvPr/>
          </p:nvSpPr>
          <p:spPr>
            <a:xfrm>
              <a:off x="2846450" y="4507550"/>
              <a:ext cx="38225" cy="57625"/>
            </a:xfrm>
            <a:custGeom>
              <a:avLst/>
              <a:gdLst/>
              <a:ahLst/>
              <a:cxnLst/>
              <a:rect l="l" t="t" r="r" b="b"/>
              <a:pathLst>
                <a:path w="1529" h="2305" extrusionOk="0">
                  <a:moveTo>
                    <a:pt x="247" y="0"/>
                  </a:moveTo>
                  <a:cubicBezTo>
                    <a:pt x="212" y="0"/>
                    <a:pt x="175" y="9"/>
                    <a:pt x="143" y="27"/>
                  </a:cubicBezTo>
                  <a:cubicBezTo>
                    <a:pt x="46" y="85"/>
                    <a:pt x="1" y="222"/>
                    <a:pt x="68" y="319"/>
                  </a:cubicBezTo>
                  <a:cubicBezTo>
                    <a:pt x="465" y="894"/>
                    <a:pt x="804" y="1507"/>
                    <a:pt x="1074" y="2152"/>
                  </a:cubicBezTo>
                  <a:cubicBezTo>
                    <a:pt x="1112" y="2239"/>
                    <a:pt x="1188" y="2304"/>
                    <a:pt x="1283" y="2304"/>
                  </a:cubicBezTo>
                  <a:cubicBezTo>
                    <a:pt x="1301" y="2304"/>
                    <a:pt x="1319" y="2302"/>
                    <a:pt x="1339" y="2297"/>
                  </a:cubicBezTo>
                  <a:cubicBezTo>
                    <a:pt x="1459" y="2263"/>
                    <a:pt x="1529" y="2140"/>
                    <a:pt x="1483" y="2032"/>
                  </a:cubicBezTo>
                  <a:cubicBezTo>
                    <a:pt x="1201" y="1351"/>
                    <a:pt x="850" y="704"/>
                    <a:pt x="431" y="100"/>
                  </a:cubicBezTo>
                  <a:cubicBezTo>
                    <a:pt x="390" y="35"/>
                    <a:pt x="319" y="0"/>
                    <a:pt x="2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8"/>
            <p:cNvSpPr/>
            <p:nvPr/>
          </p:nvSpPr>
          <p:spPr>
            <a:xfrm>
              <a:off x="2863900" y="4583650"/>
              <a:ext cx="16275" cy="37650"/>
            </a:xfrm>
            <a:custGeom>
              <a:avLst/>
              <a:gdLst/>
              <a:ahLst/>
              <a:cxnLst/>
              <a:rect l="l" t="t" r="r" b="b"/>
              <a:pathLst>
                <a:path w="651" h="1506" extrusionOk="0">
                  <a:moveTo>
                    <a:pt x="248" y="0"/>
                  </a:moveTo>
                  <a:cubicBezTo>
                    <a:pt x="229" y="0"/>
                    <a:pt x="209" y="4"/>
                    <a:pt x="188" y="11"/>
                  </a:cubicBezTo>
                  <a:cubicBezTo>
                    <a:pt x="73" y="50"/>
                    <a:pt x="0" y="163"/>
                    <a:pt x="44" y="271"/>
                  </a:cubicBezTo>
                  <a:cubicBezTo>
                    <a:pt x="106" y="442"/>
                    <a:pt x="152" y="617"/>
                    <a:pt x="183" y="796"/>
                  </a:cubicBezTo>
                  <a:cubicBezTo>
                    <a:pt x="188" y="805"/>
                    <a:pt x="188" y="810"/>
                    <a:pt x="191" y="820"/>
                  </a:cubicBezTo>
                  <a:lnTo>
                    <a:pt x="191" y="829"/>
                  </a:lnTo>
                  <a:lnTo>
                    <a:pt x="200" y="897"/>
                  </a:lnTo>
                  <a:cubicBezTo>
                    <a:pt x="203" y="938"/>
                    <a:pt x="207" y="978"/>
                    <a:pt x="212" y="1017"/>
                  </a:cubicBezTo>
                  <a:cubicBezTo>
                    <a:pt x="217" y="1111"/>
                    <a:pt x="219" y="1205"/>
                    <a:pt x="217" y="1299"/>
                  </a:cubicBezTo>
                  <a:cubicBezTo>
                    <a:pt x="219" y="1414"/>
                    <a:pt x="316" y="1506"/>
                    <a:pt x="434" y="1506"/>
                  </a:cubicBezTo>
                  <a:cubicBezTo>
                    <a:pt x="549" y="1501"/>
                    <a:pt x="641" y="1404"/>
                    <a:pt x="641" y="1289"/>
                  </a:cubicBezTo>
                  <a:cubicBezTo>
                    <a:pt x="650" y="901"/>
                    <a:pt x="585" y="516"/>
                    <a:pt x="448" y="155"/>
                  </a:cubicBezTo>
                  <a:cubicBezTo>
                    <a:pt x="417" y="71"/>
                    <a:pt x="338" y="0"/>
                    <a:pt x="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8"/>
            <p:cNvSpPr/>
            <p:nvPr/>
          </p:nvSpPr>
          <p:spPr>
            <a:xfrm>
              <a:off x="2643025" y="4846975"/>
              <a:ext cx="56875" cy="14500"/>
            </a:xfrm>
            <a:custGeom>
              <a:avLst/>
              <a:gdLst/>
              <a:ahLst/>
              <a:cxnLst/>
              <a:rect l="l" t="t" r="r" b="b"/>
              <a:pathLst>
                <a:path w="2275" h="580" extrusionOk="0">
                  <a:moveTo>
                    <a:pt x="230" y="1"/>
                  </a:moveTo>
                  <a:cubicBezTo>
                    <a:pt x="136" y="1"/>
                    <a:pt x="51" y="65"/>
                    <a:pt x="27" y="159"/>
                  </a:cubicBezTo>
                  <a:cubicBezTo>
                    <a:pt x="0" y="267"/>
                    <a:pt x="65" y="395"/>
                    <a:pt x="181" y="419"/>
                  </a:cubicBezTo>
                  <a:cubicBezTo>
                    <a:pt x="700" y="525"/>
                    <a:pt x="1228" y="579"/>
                    <a:pt x="1758" y="579"/>
                  </a:cubicBezTo>
                  <a:cubicBezTo>
                    <a:pt x="1839" y="579"/>
                    <a:pt x="1921" y="578"/>
                    <a:pt x="2003" y="575"/>
                  </a:cubicBezTo>
                  <a:cubicBezTo>
                    <a:pt x="2274" y="566"/>
                    <a:pt x="2268" y="152"/>
                    <a:pt x="2005" y="152"/>
                  </a:cubicBezTo>
                  <a:cubicBezTo>
                    <a:pt x="2002" y="152"/>
                    <a:pt x="1999" y="152"/>
                    <a:pt x="1996" y="152"/>
                  </a:cubicBezTo>
                  <a:cubicBezTo>
                    <a:pt x="1913" y="155"/>
                    <a:pt x="1831" y="156"/>
                    <a:pt x="1749" y="156"/>
                  </a:cubicBezTo>
                  <a:cubicBezTo>
                    <a:pt x="1256" y="156"/>
                    <a:pt x="765" y="106"/>
                    <a:pt x="282" y="7"/>
                  </a:cubicBezTo>
                  <a:cubicBezTo>
                    <a:pt x="265" y="3"/>
                    <a:pt x="247" y="1"/>
                    <a:pt x="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8"/>
            <p:cNvSpPr/>
            <p:nvPr/>
          </p:nvSpPr>
          <p:spPr>
            <a:xfrm>
              <a:off x="2739125" y="4801600"/>
              <a:ext cx="85950" cy="45425"/>
            </a:xfrm>
            <a:custGeom>
              <a:avLst/>
              <a:gdLst/>
              <a:ahLst/>
              <a:cxnLst/>
              <a:rect l="l" t="t" r="r" b="b"/>
              <a:pathLst>
                <a:path w="3438" h="1817" extrusionOk="0">
                  <a:moveTo>
                    <a:pt x="3141" y="0"/>
                  </a:moveTo>
                  <a:cubicBezTo>
                    <a:pt x="3106" y="0"/>
                    <a:pt x="3068" y="11"/>
                    <a:pt x="3030" y="37"/>
                  </a:cubicBezTo>
                  <a:cubicBezTo>
                    <a:pt x="2563" y="349"/>
                    <a:pt x="2103" y="684"/>
                    <a:pt x="1620" y="970"/>
                  </a:cubicBezTo>
                  <a:cubicBezTo>
                    <a:pt x="1223" y="1205"/>
                    <a:pt x="790" y="1392"/>
                    <a:pt x="326" y="1392"/>
                  </a:cubicBezTo>
                  <a:cubicBezTo>
                    <a:pt x="309" y="1392"/>
                    <a:pt x="291" y="1392"/>
                    <a:pt x="274" y="1392"/>
                  </a:cubicBezTo>
                  <a:cubicBezTo>
                    <a:pt x="271" y="1391"/>
                    <a:pt x="268" y="1391"/>
                    <a:pt x="265" y="1391"/>
                  </a:cubicBezTo>
                  <a:cubicBezTo>
                    <a:pt x="0" y="1391"/>
                    <a:pt x="13" y="1806"/>
                    <a:pt x="284" y="1815"/>
                  </a:cubicBezTo>
                  <a:cubicBezTo>
                    <a:pt x="307" y="1816"/>
                    <a:pt x="330" y="1816"/>
                    <a:pt x="354" y="1816"/>
                  </a:cubicBezTo>
                  <a:cubicBezTo>
                    <a:pt x="860" y="1816"/>
                    <a:pt x="1341" y="1618"/>
                    <a:pt x="1779" y="1367"/>
                  </a:cubicBezTo>
                  <a:cubicBezTo>
                    <a:pt x="2286" y="1076"/>
                    <a:pt x="2763" y="727"/>
                    <a:pt x="3249" y="402"/>
                  </a:cubicBezTo>
                  <a:cubicBezTo>
                    <a:pt x="3438" y="274"/>
                    <a:pt x="3319" y="0"/>
                    <a:pt x="3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8"/>
            <p:cNvSpPr/>
            <p:nvPr/>
          </p:nvSpPr>
          <p:spPr>
            <a:xfrm>
              <a:off x="2707475" y="4796775"/>
              <a:ext cx="66700" cy="32475"/>
            </a:xfrm>
            <a:custGeom>
              <a:avLst/>
              <a:gdLst/>
              <a:ahLst/>
              <a:cxnLst/>
              <a:rect l="l" t="t" r="r" b="b"/>
              <a:pathLst>
                <a:path w="2668" h="1299" extrusionOk="0">
                  <a:moveTo>
                    <a:pt x="2367" y="0"/>
                  </a:moveTo>
                  <a:cubicBezTo>
                    <a:pt x="2332" y="0"/>
                    <a:pt x="2295" y="11"/>
                    <a:pt x="2258" y="35"/>
                  </a:cubicBezTo>
                  <a:cubicBezTo>
                    <a:pt x="1620" y="444"/>
                    <a:pt x="915" y="730"/>
                    <a:pt x="176" y="884"/>
                  </a:cubicBezTo>
                  <a:cubicBezTo>
                    <a:pt x="63" y="908"/>
                    <a:pt x="0" y="1043"/>
                    <a:pt x="31" y="1149"/>
                  </a:cubicBezTo>
                  <a:cubicBezTo>
                    <a:pt x="56" y="1238"/>
                    <a:pt x="148" y="1298"/>
                    <a:pt x="244" y="1298"/>
                  </a:cubicBezTo>
                  <a:cubicBezTo>
                    <a:pt x="260" y="1298"/>
                    <a:pt x="276" y="1297"/>
                    <a:pt x="291" y="1293"/>
                  </a:cubicBezTo>
                  <a:cubicBezTo>
                    <a:pt x="1066" y="1130"/>
                    <a:pt x="1805" y="826"/>
                    <a:pt x="2474" y="398"/>
                  </a:cubicBezTo>
                  <a:cubicBezTo>
                    <a:pt x="2668" y="275"/>
                    <a:pt x="2546" y="0"/>
                    <a:pt x="2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8"/>
            <p:cNvSpPr/>
            <p:nvPr/>
          </p:nvSpPr>
          <p:spPr>
            <a:xfrm>
              <a:off x="2770950" y="4611525"/>
              <a:ext cx="17825" cy="39400"/>
            </a:xfrm>
            <a:custGeom>
              <a:avLst/>
              <a:gdLst/>
              <a:ahLst/>
              <a:cxnLst/>
              <a:rect l="l" t="t" r="r" b="b"/>
              <a:pathLst>
                <a:path w="713" h="1576" extrusionOk="0">
                  <a:moveTo>
                    <a:pt x="247" y="1"/>
                  </a:moveTo>
                  <a:cubicBezTo>
                    <a:pt x="227" y="1"/>
                    <a:pt x="208" y="4"/>
                    <a:pt x="188" y="10"/>
                  </a:cubicBezTo>
                  <a:cubicBezTo>
                    <a:pt x="70" y="51"/>
                    <a:pt x="0" y="164"/>
                    <a:pt x="43" y="275"/>
                  </a:cubicBezTo>
                  <a:cubicBezTo>
                    <a:pt x="113" y="456"/>
                    <a:pt x="171" y="641"/>
                    <a:pt x="214" y="829"/>
                  </a:cubicBezTo>
                  <a:lnTo>
                    <a:pt x="241" y="978"/>
                  </a:lnTo>
                  <a:lnTo>
                    <a:pt x="250" y="1019"/>
                  </a:lnTo>
                  <a:cubicBezTo>
                    <a:pt x="250" y="1018"/>
                    <a:pt x="250" y="1018"/>
                    <a:pt x="250" y="1018"/>
                  </a:cubicBezTo>
                  <a:lnTo>
                    <a:pt x="250" y="1018"/>
                  </a:lnTo>
                  <a:cubicBezTo>
                    <a:pt x="249" y="1018"/>
                    <a:pt x="255" y="1065"/>
                    <a:pt x="255" y="1069"/>
                  </a:cubicBezTo>
                  <a:cubicBezTo>
                    <a:pt x="270" y="1168"/>
                    <a:pt x="279" y="1269"/>
                    <a:pt x="284" y="1368"/>
                  </a:cubicBezTo>
                  <a:cubicBezTo>
                    <a:pt x="289" y="1474"/>
                    <a:pt x="377" y="1575"/>
                    <a:pt x="484" y="1575"/>
                  </a:cubicBezTo>
                  <a:cubicBezTo>
                    <a:pt x="489" y="1575"/>
                    <a:pt x="494" y="1575"/>
                    <a:pt x="498" y="1575"/>
                  </a:cubicBezTo>
                  <a:cubicBezTo>
                    <a:pt x="614" y="1565"/>
                    <a:pt x="713" y="1476"/>
                    <a:pt x="708" y="1358"/>
                  </a:cubicBezTo>
                  <a:cubicBezTo>
                    <a:pt x="686" y="947"/>
                    <a:pt x="602" y="540"/>
                    <a:pt x="453" y="155"/>
                  </a:cubicBezTo>
                  <a:cubicBezTo>
                    <a:pt x="417" y="71"/>
                    <a:pt x="338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8"/>
            <p:cNvSpPr/>
            <p:nvPr/>
          </p:nvSpPr>
          <p:spPr>
            <a:xfrm>
              <a:off x="2689425" y="4391975"/>
              <a:ext cx="47250" cy="29700"/>
            </a:xfrm>
            <a:custGeom>
              <a:avLst/>
              <a:gdLst/>
              <a:ahLst/>
              <a:cxnLst/>
              <a:rect l="l" t="t" r="r" b="b"/>
              <a:pathLst>
                <a:path w="1890" h="1188" extrusionOk="0">
                  <a:moveTo>
                    <a:pt x="242" y="1"/>
                  </a:moveTo>
                  <a:cubicBezTo>
                    <a:pt x="145" y="1"/>
                    <a:pt x="56" y="58"/>
                    <a:pt x="31" y="159"/>
                  </a:cubicBezTo>
                  <a:cubicBezTo>
                    <a:pt x="0" y="277"/>
                    <a:pt x="72" y="393"/>
                    <a:pt x="188" y="415"/>
                  </a:cubicBezTo>
                  <a:cubicBezTo>
                    <a:pt x="691" y="508"/>
                    <a:pt x="1153" y="759"/>
                    <a:pt x="1511" y="1127"/>
                  </a:cubicBezTo>
                  <a:cubicBezTo>
                    <a:pt x="1552" y="1168"/>
                    <a:pt x="1605" y="1188"/>
                    <a:pt x="1658" y="1188"/>
                  </a:cubicBezTo>
                  <a:cubicBezTo>
                    <a:pt x="1712" y="1188"/>
                    <a:pt x="1766" y="1167"/>
                    <a:pt x="1807" y="1125"/>
                  </a:cubicBezTo>
                  <a:cubicBezTo>
                    <a:pt x="1889" y="1040"/>
                    <a:pt x="1889" y="908"/>
                    <a:pt x="1805" y="826"/>
                  </a:cubicBezTo>
                  <a:cubicBezTo>
                    <a:pt x="1398" y="400"/>
                    <a:pt x="869" y="114"/>
                    <a:pt x="289" y="5"/>
                  </a:cubicBezTo>
                  <a:cubicBezTo>
                    <a:pt x="273" y="2"/>
                    <a:pt x="257" y="1"/>
                    <a:pt x="2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8"/>
            <p:cNvSpPr/>
            <p:nvPr/>
          </p:nvSpPr>
          <p:spPr>
            <a:xfrm>
              <a:off x="2535275" y="4850150"/>
              <a:ext cx="43775" cy="25825"/>
            </a:xfrm>
            <a:custGeom>
              <a:avLst/>
              <a:gdLst/>
              <a:ahLst/>
              <a:cxnLst/>
              <a:rect l="l" t="t" r="r" b="b"/>
              <a:pathLst>
                <a:path w="1751" h="1033" extrusionOk="0">
                  <a:moveTo>
                    <a:pt x="229" y="0"/>
                  </a:moveTo>
                  <a:cubicBezTo>
                    <a:pt x="179" y="0"/>
                    <a:pt x="129" y="19"/>
                    <a:pt x="89" y="63"/>
                  </a:cubicBezTo>
                  <a:cubicBezTo>
                    <a:pt x="5" y="157"/>
                    <a:pt x="0" y="292"/>
                    <a:pt x="92" y="364"/>
                  </a:cubicBezTo>
                  <a:cubicBezTo>
                    <a:pt x="489" y="670"/>
                    <a:pt x="939" y="896"/>
                    <a:pt x="1420" y="1031"/>
                  </a:cubicBezTo>
                  <a:cubicBezTo>
                    <a:pt x="1431" y="1032"/>
                    <a:pt x="1442" y="1033"/>
                    <a:pt x="1453" y="1033"/>
                  </a:cubicBezTo>
                  <a:cubicBezTo>
                    <a:pt x="1680" y="1033"/>
                    <a:pt x="1751" y="704"/>
                    <a:pt x="1521" y="619"/>
                  </a:cubicBezTo>
                  <a:cubicBezTo>
                    <a:pt x="1112" y="506"/>
                    <a:pt x="727" y="316"/>
                    <a:pt x="390" y="61"/>
                  </a:cubicBezTo>
                  <a:cubicBezTo>
                    <a:pt x="344" y="24"/>
                    <a:pt x="286" y="0"/>
                    <a:pt x="2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8"/>
            <p:cNvSpPr/>
            <p:nvPr/>
          </p:nvSpPr>
          <p:spPr>
            <a:xfrm>
              <a:off x="2869025" y="4734175"/>
              <a:ext cx="30350" cy="43625"/>
            </a:xfrm>
            <a:custGeom>
              <a:avLst/>
              <a:gdLst/>
              <a:ahLst/>
              <a:cxnLst/>
              <a:rect l="l" t="t" r="r" b="b"/>
              <a:pathLst>
                <a:path w="1214" h="1745" extrusionOk="0">
                  <a:moveTo>
                    <a:pt x="984" y="1"/>
                  </a:moveTo>
                  <a:cubicBezTo>
                    <a:pt x="908" y="1"/>
                    <a:pt x="830" y="35"/>
                    <a:pt x="801" y="105"/>
                  </a:cubicBezTo>
                  <a:cubicBezTo>
                    <a:pt x="619" y="558"/>
                    <a:pt x="378" y="986"/>
                    <a:pt x="84" y="1379"/>
                  </a:cubicBezTo>
                  <a:cubicBezTo>
                    <a:pt x="14" y="1470"/>
                    <a:pt x="0" y="1590"/>
                    <a:pt x="87" y="1679"/>
                  </a:cubicBezTo>
                  <a:cubicBezTo>
                    <a:pt x="131" y="1722"/>
                    <a:pt x="188" y="1745"/>
                    <a:pt x="243" y="1745"/>
                  </a:cubicBezTo>
                  <a:cubicBezTo>
                    <a:pt x="299" y="1745"/>
                    <a:pt x="352" y="1722"/>
                    <a:pt x="388" y="1675"/>
                  </a:cubicBezTo>
                  <a:cubicBezTo>
                    <a:pt x="705" y="1256"/>
                    <a:pt x="968" y="801"/>
                    <a:pt x="1170" y="315"/>
                  </a:cubicBezTo>
                  <a:cubicBezTo>
                    <a:pt x="1213" y="211"/>
                    <a:pt x="1199" y="86"/>
                    <a:pt x="1090" y="26"/>
                  </a:cubicBezTo>
                  <a:cubicBezTo>
                    <a:pt x="1060" y="9"/>
                    <a:pt x="1022" y="1"/>
                    <a:pt x="9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9" name="Google Shape;4879;p38"/>
          <p:cNvSpPr/>
          <p:nvPr/>
        </p:nvSpPr>
        <p:spPr>
          <a:xfrm rot="5400000">
            <a:off x="345796" y="4555114"/>
            <a:ext cx="1013479" cy="921783"/>
          </a:xfrm>
          <a:custGeom>
            <a:avLst/>
            <a:gdLst/>
            <a:ahLst/>
            <a:cxnLst/>
            <a:rect l="l" t="t" r="r" b="b"/>
            <a:pathLst>
              <a:path w="36186" h="32912" extrusionOk="0">
                <a:moveTo>
                  <a:pt x="11343" y="1"/>
                </a:moveTo>
                <a:cubicBezTo>
                  <a:pt x="11219" y="1"/>
                  <a:pt x="11095" y="36"/>
                  <a:pt x="10978" y="115"/>
                </a:cubicBezTo>
                <a:cubicBezTo>
                  <a:pt x="10737" y="281"/>
                  <a:pt x="10612" y="601"/>
                  <a:pt x="10607" y="885"/>
                </a:cubicBezTo>
                <a:cubicBezTo>
                  <a:pt x="10600" y="1237"/>
                  <a:pt x="10766" y="1550"/>
                  <a:pt x="10905" y="1863"/>
                </a:cubicBezTo>
                <a:cubicBezTo>
                  <a:pt x="11043" y="2175"/>
                  <a:pt x="11093" y="2428"/>
                  <a:pt x="11050" y="2743"/>
                </a:cubicBezTo>
                <a:cubicBezTo>
                  <a:pt x="10958" y="3374"/>
                  <a:pt x="10641" y="3940"/>
                  <a:pt x="10694" y="4589"/>
                </a:cubicBezTo>
                <a:cubicBezTo>
                  <a:pt x="10749" y="5239"/>
                  <a:pt x="11105" y="5735"/>
                  <a:pt x="11461" y="6219"/>
                </a:cubicBezTo>
                <a:cubicBezTo>
                  <a:pt x="11815" y="6703"/>
                  <a:pt x="12193" y="7206"/>
                  <a:pt x="12352" y="7817"/>
                </a:cubicBezTo>
                <a:cubicBezTo>
                  <a:pt x="12511" y="8428"/>
                  <a:pt x="12513" y="9095"/>
                  <a:pt x="12475" y="9740"/>
                </a:cubicBezTo>
                <a:cubicBezTo>
                  <a:pt x="12381" y="9627"/>
                  <a:pt x="12280" y="9521"/>
                  <a:pt x="12174" y="9420"/>
                </a:cubicBezTo>
                <a:cubicBezTo>
                  <a:pt x="12051" y="9302"/>
                  <a:pt x="11919" y="9191"/>
                  <a:pt x="11784" y="9085"/>
                </a:cubicBezTo>
                <a:cubicBezTo>
                  <a:pt x="11786" y="9051"/>
                  <a:pt x="11779" y="9020"/>
                  <a:pt x="11765" y="8989"/>
                </a:cubicBezTo>
                <a:cubicBezTo>
                  <a:pt x="11218" y="7995"/>
                  <a:pt x="10634" y="7015"/>
                  <a:pt x="10010" y="6065"/>
                </a:cubicBezTo>
                <a:cubicBezTo>
                  <a:pt x="9702" y="5591"/>
                  <a:pt x="9382" y="5124"/>
                  <a:pt x="9052" y="4664"/>
                </a:cubicBezTo>
                <a:cubicBezTo>
                  <a:pt x="8732" y="4212"/>
                  <a:pt x="8410" y="3754"/>
                  <a:pt x="8046" y="3340"/>
                </a:cubicBezTo>
                <a:cubicBezTo>
                  <a:pt x="7512" y="2732"/>
                  <a:pt x="6749" y="2182"/>
                  <a:pt x="5920" y="2182"/>
                </a:cubicBezTo>
                <a:cubicBezTo>
                  <a:pt x="5770" y="2182"/>
                  <a:pt x="5619" y="2200"/>
                  <a:pt x="5466" y="2238"/>
                </a:cubicBezTo>
                <a:cubicBezTo>
                  <a:pt x="5004" y="2354"/>
                  <a:pt x="4456" y="2719"/>
                  <a:pt x="4650" y="3271"/>
                </a:cubicBezTo>
                <a:cubicBezTo>
                  <a:pt x="4732" y="3492"/>
                  <a:pt x="4915" y="3665"/>
                  <a:pt x="5072" y="3836"/>
                </a:cubicBezTo>
                <a:cubicBezTo>
                  <a:pt x="5228" y="4007"/>
                  <a:pt x="5449" y="4255"/>
                  <a:pt x="5642" y="4462"/>
                </a:cubicBezTo>
                <a:cubicBezTo>
                  <a:pt x="6429" y="5319"/>
                  <a:pt x="7235" y="6161"/>
                  <a:pt x="8104" y="6934"/>
                </a:cubicBezTo>
                <a:cubicBezTo>
                  <a:pt x="8537" y="7316"/>
                  <a:pt x="8983" y="7684"/>
                  <a:pt x="9449" y="8021"/>
                </a:cubicBezTo>
                <a:cubicBezTo>
                  <a:pt x="9914" y="8358"/>
                  <a:pt x="10381" y="8640"/>
                  <a:pt x="10850" y="8946"/>
                </a:cubicBezTo>
                <a:cubicBezTo>
                  <a:pt x="11319" y="9249"/>
                  <a:pt x="11755" y="9557"/>
                  <a:pt x="12116" y="9968"/>
                </a:cubicBezTo>
                <a:cubicBezTo>
                  <a:pt x="12232" y="10096"/>
                  <a:pt x="12335" y="10233"/>
                  <a:pt x="12434" y="10378"/>
                </a:cubicBezTo>
                <a:cubicBezTo>
                  <a:pt x="12441" y="10433"/>
                  <a:pt x="12475" y="10483"/>
                  <a:pt x="12523" y="10515"/>
                </a:cubicBezTo>
                <a:cubicBezTo>
                  <a:pt x="12595" y="10633"/>
                  <a:pt x="12665" y="10751"/>
                  <a:pt x="12727" y="10876"/>
                </a:cubicBezTo>
                <a:cubicBezTo>
                  <a:pt x="13072" y="11547"/>
                  <a:pt x="13266" y="12281"/>
                  <a:pt x="13433" y="13013"/>
                </a:cubicBezTo>
                <a:cubicBezTo>
                  <a:pt x="13745" y="14387"/>
                  <a:pt x="13950" y="15870"/>
                  <a:pt x="14720" y="17075"/>
                </a:cubicBezTo>
                <a:lnTo>
                  <a:pt x="14619" y="17037"/>
                </a:lnTo>
                <a:cubicBezTo>
                  <a:pt x="14470" y="16979"/>
                  <a:pt x="14323" y="16924"/>
                  <a:pt x="14171" y="16871"/>
                </a:cubicBezTo>
                <a:lnTo>
                  <a:pt x="11500" y="14127"/>
                </a:lnTo>
                <a:cubicBezTo>
                  <a:pt x="10672" y="13280"/>
                  <a:pt x="9873" y="12353"/>
                  <a:pt x="8901" y="11665"/>
                </a:cubicBezTo>
                <a:cubicBezTo>
                  <a:pt x="8443" y="11343"/>
                  <a:pt x="7938" y="11076"/>
                  <a:pt x="7394" y="10934"/>
                </a:cubicBezTo>
                <a:cubicBezTo>
                  <a:pt x="6850" y="10792"/>
                  <a:pt x="6311" y="10763"/>
                  <a:pt x="5767" y="10690"/>
                </a:cubicBezTo>
                <a:cubicBezTo>
                  <a:pt x="4788" y="10560"/>
                  <a:pt x="3953" y="10118"/>
                  <a:pt x="3086" y="9672"/>
                </a:cubicBezTo>
                <a:cubicBezTo>
                  <a:pt x="2356" y="9297"/>
                  <a:pt x="1542" y="8931"/>
                  <a:pt x="690" y="8931"/>
                </a:cubicBezTo>
                <a:cubicBezTo>
                  <a:pt x="530" y="8931"/>
                  <a:pt x="370" y="8944"/>
                  <a:pt x="208" y="8972"/>
                </a:cubicBezTo>
                <a:cubicBezTo>
                  <a:pt x="63" y="8996"/>
                  <a:pt x="1" y="9138"/>
                  <a:pt x="46" y="9266"/>
                </a:cubicBezTo>
                <a:cubicBezTo>
                  <a:pt x="263" y="9915"/>
                  <a:pt x="641" y="10493"/>
                  <a:pt x="1004" y="11071"/>
                </a:cubicBezTo>
                <a:cubicBezTo>
                  <a:pt x="1368" y="11648"/>
                  <a:pt x="1779" y="12274"/>
                  <a:pt x="2249" y="12816"/>
                </a:cubicBezTo>
                <a:cubicBezTo>
                  <a:pt x="2718" y="13357"/>
                  <a:pt x="3226" y="13810"/>
                  <a:pt x="3842" y="14134"/>
                </a:cubicBezTo>
                <a:cubicBezTo>
                  <a:pt x="4456" y="14459"/>
                  <a:pt x="5036" y="14560"/>
                  <a:pt x="5673" y="14637"/>
                </a:cubicBezTo>
                <a:cubicBezTo>
                  <a:pt x="6311" y="14712"/>
                  <a:pt x="6903" y="14746"/>
                  <a:pt x="7469" y="14986"/>
                </a:cubicBezTo>
                <a:cubicBezTo>
                  <a:pt x="8119" y="15266"/>
                  <a:pt x="8573" y="15846"/>
                  <a:pt x="9214" y="16149"/>
                </a:cubicBezTo>
                <a:cubicBezTo>
                  <a:pt x="9854" y="16455"/>
                  <a:pt x="10499" y="16474"/>
                  <a:pt x="11149" y="16556"/>
                </a:cubicBezTo>
                <a:cubicBezTo>
                  <a:pt x="11825" y="16642"/>
                  <a:pt x="12494" y="16782"/>
                  <a:pt x="13149" y="16977"/>
                </a:cubicBezTo>
                <a:cubicBezTo>
                  <a:pt x="13861" y="17193"/>
                  <a:pt x="14561" y="17451"/>
                  <a:pt x="15242" y="17754"/>
                </a:cubicBezTo>
                <a:lnTo>
                  <a:pt x="15269" y="17781"/>
                </a:lnTo>
                <a:cubicBezTo>
                  <a:pt x="15315" y="17829"/>
                  <a:pt x="15380" y="17857"/>
                  <a:pt x="15445" y="17857"/>
                </a:cubicBezTo>
                <a:cubicBezTo>
                  <a:pt x="15454" y="17857"/>
                  <a:pt x="15464" y="17856"/>
                  <a:pt x="15473" y="17855"/>
                </a:cubicBezTo>
                <a:cubicBezTo>
                  <a:pt x="16881" y="18488"/>
                  <a:pt x="18229" y="19263"/>
                  <a:pt x="19565" y="20041"/>
                </a:cubicBezTo>
                <a:cubicBezTo>
                  <a:pt x="19198" y="19995"/>
                  <a:pt x="18830" y="19973"/>
                  <a:pt x="18463" y="19973"/>
                </a:cubicBezTo>
                <a:cubicBezTo>
                  <a:pt x="17523" y="19973"/>
                  <a:pt x="16587" y="20120"/>
                  <a:pt x="15688" y="20409"/>
                </a:cubicBezTo>
                <a:cubicBezTo>
                  <a:pt x="15661" y="20327"/>
                  <a:pt x="15589" y="20269"/>
                  <a:pt x="15505" y="20260"/>
                </a:cubicBezTo>
                <a:cubicBezTo>
                  <a:pt x="15501" y="20259"/>
                  <a:pt x="15498" y="20259"/>
                  <a:pt x="15494" y="20259"/>
                </a:cubicBezTo>
                <a:cubicBezTo>
                  <a:pt x="15442" y="20259"/>
                  <a:pt x="15391" y="20276"/>
                  <a:pt x="15351" y="20308"/>
                </a:cubicBezTo>
                <a:lnTo>
                  <a:pt x="15339" y="20315"/>
                </a:lnTo>
                <a:cubicBezTo>
                  <a:pt x="15288" y="20344"/>
                  <a:pt x="15235" y="20365"/>
                  <a:pt x="15180" y="20385"/>
                </a:cubicBezTo>
                <a:cubicBezTo>
                  <a:pt x="15122" y="20399"/>
                  <a:pt x="15067" y="20409"/>
                  <a:pt x="15007" y="20411"/>
                </a:cubicBezTo>
                <a:lnTo>
                  <a:pt x="14997" y="20411"/>
                </a:lnTo>
                <a:cubicBezTo>
                  <a:pt x="14956" y="20411"/>
                  <a:pt x="14915" y="20418"/>
                  <a:pt x="14879" y="20435"/>
                </a:cubicBezTo>
                <a:cubicBezTo>
                  <a:pt x="14834" y="20401"/>
                  <a:pt x="14778" y="20382"/>
                  <a:pt x="14722" y="20382"/>
                </a:cubicBezTo>
                <a:cubicBezTo>
                  <a:pt x="14716" y="20382"/>
                  <a:pt x="14710" y="20382"/>
                  <a:pt x="14703" y="20382"/>
                </a:cubicBezTo>
                <a:cubicBezTo>
                  <a:pt x="14670" y="20384"/>
                  <a:pt x="14637" y="20385"/>
                  <a:pt x="14605" y="20385"/>
                </a:cubicBezTo>
                <a:cubicBezTo>
                  <a:pt x="14187" y="20385"/>
                  <a:pt x="13783" y="20234"/>
                  <a:pt x="13408" y="20065"/>
                </a:cubicBezTo>
                <a:cubicBezTo>
                  <a:pt x="13002" y="19879"/>
                  <a:pt x="12554" y="19624"/>
                  <a:pt x="12102" y="19458"/>
                </a:cubicBezTo>
                <a:cubicBezTo>
                  <a:pt x="11621" y="19281"/>
                  <a:pt x="11122" y="19220"/>
                  <a:pt x="10620" y="19220"/>
                </a:cubicBezTo>
                <a:cubicBezTo>
                  <a:pt x="10192" y="19220"/>
                  <a:pt x="9761" y="19264"/>
                  <a:pt x="9336" y="19321"/>
                </a:cubicBezTo>
                <a:cubicBezTo>
                  <a:pt x="8869" y="19383"/>
                  <a:pt x="8410" y="19456"/>
                  <a:pt x="7943" y="19499"/>
                </a:cubicBezTo>
                <a:cubicBezTo>
                  <a:pt x="7750" y="19516"/>
                  <a:pt x="7560" y="19523"/>
                  <a:pt x="7372" y="19523"/>
                </a:cubicBezTo>
                <a:cubicBezTo>
                  <a:pt x="7107" y="19523"/>
                  <a:pt x="6843" y="19509"/>
                  <a:pt x="6576" y="19489"/>
                </a:cubicBezTo>
                <a:cubicBezTo>
                  <a:pt x="6225" y="19464"/>
                  <a:pt x="5860" y="19435"/>
                  <a:pt x="5497" y="19435"/>
                </a:cubicBezTo>
                <a:cubicBezTo>
                  <a:pt x="5387" y="19435"/>
                  <a:pt x="5277" y="19437"/>
                  <a:pt x="5168" y="19444"/>
                </a:cubicBezTo>
                <a:cubicBezTo>
                  <a:pt x="4699" y="19470"/>
                  <a:pt x="4217" y="19550"/>
                  <a:pt x="3837" y="19805"/>
                </a:cubicBezTo>
                <a:cubicBezTo>
                  <a:pt x="3644" y="19935"/>
                  <a:pt x="3478" y="20142"/>
                  <a:pt x="3478" y="20382"/>
                </a:cubicBezTo>
                <a:cubicBezTo>
                  <a:pt x="3478" y="20623"/>
                  <a:pt x="3688" y="20849"/>
                  <a:pt x="3907" y="20984"/>
                </a:cubicBezTo>
                <a:cubicBezTo>
                  <a:pt x="4354" y="21261"/>
                  <a:pt x="4809" y="21533"/>
                  <a:pt x="5279" y="21773"/>
                </a:cubicBezTo>
                <a:cubicBezTo>
                  <a:pt x="5748" y="22014"/>
                  <a:pt x="6203" y="22202"/>
                  <a:pt x="6699" y="22329"/>
                </a:cubicBezTo>
                <a:cubicBezTo>
                  <a:pt x="7075" y="22423"/>
                  <a:pt x="7462" y="22471"/>
                  <a:pt x="7850" y="22471"/>
                </a:cubicBezTo>
                <a:cubicBezTo>
                  <a:pt x="7980" y="22471"/>
                  <a:pt x="8111" y="22465"/>
                  <a:pt x="8241" y="22454"/>
                </a:cubicBezTo>
                <a:cubicBezTo>
                  <a:pt x="8749" y="22414"/>
                  <a:pt x="9252" y="22308"/>
                  <a:pt x="9757" y="22238"/>
                </a:cubicBezTo>
                <a:cubicBezTo>
                  <a:pt x="10003" y="22199"/>
                  <a:pt x="10253" y="22178"/>
                  <a:pt x="10501" y="22170"/>
                </a:cubicBezTo>
                <a:cubicBezTo>
                  <a:pt x="10526" y="22170"/>
                  <a:pt x="10550" y="22170"/>
                  <a:pt x="10575" y="22170"/>
                </a:cubicBezTo>
                <a:cubicBezTo>
                  <a:pt x="10806" y="22170"/>
                  <a:pt x="11041" y="22189"/>
                  <a:pt x="11271" y="22207"/>
                </a:cubicBezTo>
                <a:cubicBezTo>
                  <a:pt x="11491" y="22223"/>
                  <a:pt x="11711" y="22237"/>
                  <a:pt x="11930" y="22237"/>
                </a:cubicBezTo>
                <a:cubicBezTo>
                  <a:pt x="12226" y="22237"/>
                  <a:pt x="12520" y="22212"/>
                  <a:pt x="12809" y="22134"/>
                </a:cubicBezTo>
                <a:cubicBezTo>
                  <a:pt x="13312" y="21997"/>
                  <a:pt x="13748" y="21766"/>
                  <a:pt x="14195" y="21528"/>
                </a:cubicBezTo>
                <a:cubicBezTo>
                  <a:pt x="14643" y="21292"/>
                  <a:pt x="15064" y="21080"/>
                  <a:pt x="15526" y="20912"/>
                </a:cubicBezTo>
                <a:cubicBezTo>
                  <a:pt x="15926" y="20765"/>
                  <a:pt x="16335" y="20649"/>
                  <a:pt x="16751" y="20565"/>
                </a:cubicBezTo>
                <a:lnTo>
                  <a:pt x="16751" y="20565"/>
                </a:lnTo>
                <a:cubicBezTo>
                  <a:pt x="16696" y="20635"/>
                  <a:pt x="16645" y="20705"/>
                  <a:pt x="16595" y="20779"/>
                </a:cubicBezTo>
                <a:cubicBezTo>
                  <a:pt x="16056" y="21083"/>
                  <a:pt x="15574" y="21482"/>
                  <a:pt x="15180" y="21959"/>
                </a:cubicBezTo>
                <a:cubicBezTo>
                  <a:pt x="15067" y="22093"/>
                  <a:pt x="14963" y="22235"/>
                  <a:pt x="14867" y="22382"/>
                </a:cubicBezTo>
                <a:cubicBezTo>
                  <a:pt x="14766" y="22534"/>
                  <a:pt x="14686" y="22693"/>
                  <a:pt x="14573" y="22837"/>
                </a:cubicBezTo>
                <a:cubicBezTo>
                  <a:pt x="14374" y="23102"/>
                  <a:pt x="14032" y="23172"/>
                  <a:pt x="13748" y="23316"/>
                </a:cubicBezTo>
                <a:cubicBezTo>
                  <a:pt x="13117" y="23629"/>
                  <a:pt x="12629" y="24139"/>
                  <a:pt x="12140" y="24633"/>
                </a:cubicBezTo>
                <a:cubicBezTo>
                  <a:pt x="11606" y="25181"/>
                  <a:pt x="11117" y="25747"/>
                  <a:pt x="10768" y="26433"/>
                </a:cubicBezTo>
                <a:cubicBezTo>
                  <a:pt x="10624" y="26719"/>
                  <a:pt x="10441" y="27061"/>
                  <a:pt x="10451" y="27393"/>
                </a:cubicBezTo>
                <a:cubicBezTo>
                  <a:pt x="10458" y="27773"/>
                  <a:pt x="10776" y="28000"/>
                  <a:pt x="11129" y="28048"/>
                </a:cubicBezTo>
                <a:cubicBezTo>
                  <a:pt x="11182" y="28055"/>
                  <a:pt x="11234" y="28058"/>
                  <a:pt x="11286" y="28058"/>
                </a:cubicBezTo>
                <a:cubicBezTo>
                  <a:pt x="11762" y="28058"/>
                  <a:pt x="12188" y="27771"/>
                  <a:pt x="12520" y="27444"/>
                </a:cubicBezTo>
                <a:cubicBezTo>
                  <a:pt x="12958" y="27010"/>
                  <a:pt x="13319" y="26505"/>
                  <a:pt x="13772" y="26081"/>
                </a:cubicBezTo>
                <a:cubicBezTo>
                  <a:pt x="14041" y="25829"/>
                  <a:pt x="14325" y="25590"/>
                  <a:pt x="14617" y="25362"/>
                </a:cubicBezTo>
                <a:cubicBezTo>
                  <a:pt x="14908" y="25133"/>
                  <a:pt x="15233" y="24938"/>
                  <a:pt x="15497" y="24681"/>
                </a:cubicBezTo>
                <a:cubicBezTo>
                  <a:pt x="15632" y="24555"/>
                  <a:pt x="15741" y="24401"/>
                  <a:pt x="15813" y="24233"/>
                </a:cubicBezTo>
                <a:cubicBezTo>
                  <a:pt x="15883" y="24067"/>
                  <a:pt x="15919" y="23891"/>
                  <a:pt x="15967" y="23716"/>
                </a:cubicBezTo>
                <a:cubicBezTo>
                  <a:pt x="16065" y="23350"/>
                  <a:pt x="16174" y="22982"/>
                  <a:pt x="16292" y="22618"/>
                </a:cubicBezTo>
                <a:cubicBezTo>
                  <a:pt x="16410" y="22255"/>
                  <a:pt x="16516" y="21930"/>
                  <a:pt x="16650" y="21595"/>
                </a:cubicBezTo>
                <a:cubicBezTo>
                  <a:pt x="16718" y="21427"/>
                  <a:pt x="16797" y="21263"/>
                  <a:pt x="16889" y="21104"/>
                </a:cubicBezTo>
                <a:lnTo>
                  <a:pt x="17004" y="21044"/>
                </a:lnTo>
                <a:cubicBezTo>
                  <a:pt x="17103" y="20998"/>
                  <a:pt x="17148" y="20888"/>
                  <a:pt x="17112" y="20787"/>
                </a:cubicBezTo>
                <a:lnTo>
                  <a:pt x="17146" y="20750"/>
                </a:lnTo>
                <a:cubicBezTo>
                  <a:pt x="17250" y="20637"/>
                  <a:pt x="17370" y="20544"/>
                  <a:pt x="17505" y="20469"/>
                </a:cubicBezTo>
                <a:lnTo>
                  <a:pt x="17546" y="20442"/>
                </a:lnTo>
                <a:cubicBezTo>
                  <a:pt x="17854" y="20408"/>
                  <a:pt x="18164" y="20391"/>
                  <a:pt x="18474" y="20391"/>
                </a:cubicBezTo>
                <a:cubicBezTo>
                  <a:pt x="18884" y="20391"/>
                  <a:pt x="19294" y="20421"/>
                  <a:pt x="19700" y="20479"/>
                </a:cubicBezTo>
                <a:cubicBezTo>
                  <a:pt x="19921" y="20512"/>
                  <a:pt x="20142" y="20551"/>
                  <a:pt x="20359" y="20601"/>
                </a:cubicBezTo>
                <a:cubicBezTo>
                  <a:pt x="20383" y="20607"/>
                  <a:pt x="20406" y="20611"/>
                  <a:pt x="20430" y="20611"/>
                </a:cubicBezTo>
                <a:cubicBezTo>
                  <a:pt x="20461" y="20611"/>
                  <a:pt x="20492" y="20605"/>
                  <a:pt x="20523" y="20594"/>
                </a:cubicBezTo>
                <a:lnTo>
                  <a:pt x="20631" y="20657"/>
                </a:lnTo>
                <a:cubicBezTo>
                  <a:pt x="23129" y="22098"/>
                  <a:pt x="25618" y="23569"/>
                  <a:pt x="27998" y="25205"/>
                </a:cubicBezTo>
                <a:cubicBezTo>
                  <a:pt x="27863" y="25193"/>
                  <a:pt x="27724" y="25184"/>
                  <a:pt x="27589" y="25179"/>
                </a:cubicBezTo>
                <a:cubicBezTo>
                  <a:pt x="27376" y="25168"/>
                  <a:pt x="27160" y="25159"/>
                  <a:pt x="26944" y="25159"/>
                </a:cubicBezTo>
                <a:cubicBezTo>
                  <a:pt x="26744" y="25159"/>
                  <a:pt x="26544" y="25166"/>
                  <a:pt x="26347" y="25186"/>
                </a:cubicBezTo>
                <a:lnTo>
                  <a:pt x="26316" y="25172"/>
                </a:lnTo>
                <a:cubicBezTo>
                  <a:pt x="25401" y="24808"/>
                  <a:pt x="24489" y="24423"/>
                  <a:pt x="23562" y="24086"/>
                </a:cubicBezTo>
                <a:cubicBezTo>
                  <a:pt x="23085" y="23912"/>
                  <a:pt x="22574" y="23764"/>
                  <a:pt x="22064" y="23764"/>
                </a:cubicBezTo>
                <a:cubicBezTo>
                  <a:pt x="21825" y="23764"/>
                  <a:pt x="21587" y="23797"/>
                  <a:pt x="21353" y="23874"/>
                </a:cubicBezTo>
                <a:cubicBezTo>
                  <a:pt x="20477" y="24168"/>
                  <a:pt x="20106" y="25051"/>
                  <a:pt x="19526" y="25687"/>
                </a:cubicBezTo>
                <a:cubicBezTo>
                  <a:pt x="18946" y="26322"/>
                  <a:pt x="18111" y="26541"/>
                  <a:pt x="17360" y="26859"/>
                </a:cubicBezTo>
                <a:cubicBezTo>
                  <a:pt x="17170" y="26938"/>
                  <a:pt x="16982" y="27027"/>
                  <a:pt x="16800" y="27128"/>
                </a:cubicBezTo>
                <a:cubicBezTo>
                  <a:pt x="16590" y="27244"/>
                  <a:pt x="16390" y="27388"/>
                  <a:pt x="16304" y="27624"/>
                </a:cubicBezTo>
                <a:cubicBezTo>
                  <a:pt x="16159" y="28002"/>
                  <a:pt x="16347" y="28428"/>
                  <a:pt x="16638" y="28681"/>
                </a:cubicBezTo>
                <a:cubicBezTo>
                  <a:pt x="16999" y="28986"/>
                  <a:pt x="17517" y="29025"/>
                  <a:pt x="17964" y="29078"/>
                </a:cubicBezTo>
                <a:lnTo>
                  <a:pt x="19505" y="29251"/>
                </a:lnTo>
                <a:cubicBezTo>
                  <a:pt x="19761" y="29279"/>
                  <a:pt x="20024" y="29314"/>
                  <a:pt x="20284" y="29314"/>
                </a:cubicBezTo>
                <a:cubicBezTo>
                  <a:pt x="20450" y="29314"/>
                  <a:pt x="20615" y="29300"/>
                  <a:pt x="20775" y="29261"/>
                </a:cubicBezTo>
                <a:cubicBezTo>
                  <a:pt x="21237" y="29143"/>
                  <a:pt x="21553" y="28827"/>
                  <a:pt x="21863" y="28483"/>
                </a:cubicBezTo>
                <a:cubicBezTo>
                  <a:pt x="22126" y="28192"/>
                  <a:pt x="22410" y="27954"/>
                  <a:pt x="22763" y="27778"/>
                </a:cubicBezTo>
                <a:cubicBezTo>
                  <a:pt x="23117" y="27600"/>
                  <a:pt x="23454" y="27494"/>
                  <a:pt x="23805" y="27362"/>
                </a:cubicBezTo>
                <a:cubicBezTo>
                  <a:pt x="24154" y="27229"/>
                  <a:pt x="24506" y="27080"/>
                  <a:pt x="24819" y="26866"/>
                </a:cubicBezTo>
                <a:cubicBezTo>
                  <a:pt x="24982" y="26753"/>
                  <a:pt x="25132" y="26623"/>
                  <a:pt x="25264" y="26474"/>
                </a:cubicBezTo>
                <a:cubicBezTo>
                  <a:pt x="25411" y="26310"/>
                  <a:pt x="25531" y="26120"/>
                  <a:pt x="25675" y="25951"/>
                </a:cubicBezTo>
                <a:cubicBezTo>
                  <a:pt x="25803" y="25795"/>
                  <a:pt x="25979" y="25684"/>
                  <a:pt x="26176" y="25641"/>
                </a:cubicBezTo>
                <a:cubicBezTo>
                  <a:pt x="26385" y="25595"/>
                  <a:pt x="26609" y="25590"/>
                  <a:pt x="26821" y="25588"/>
                </a:cubicBezTo>
                <a:cubicBezTo>
                  <a:pt x="26881" y="25587"/>
                  <a:pt x="26941" y="25586"/>
                  <a:pt x="27000" y="25586"/>
                </a:cubicBezTo>
                <a:cubicBezTo>
                  <a:pt x="27155" y="25586"/>
                  <a:pt x="27309" y="25590"/>
                  <a:pt x="27464" y="25595"/>
                </a:cubicBezTo>
                <a:cubicBezTo>
                  <a:pt x="27199" y="25937"/>
                  <a:pt x="26977" y="26317"/>
                  <a:pt x="26884" y="26743"/>
                </a:cubicBezTo>
                <a:cubicBezTo>
                  <a:pt x="26879" y="26772"/>
                  <a:pt x="26876" y="26803"/>
                  <a:pt x="26869" y="26832"/>
                </a:cubicBezTo>
                <a:cubicBezTo>
                  <a:pt x="26289" y="27056"/>
                  <a:pt x="25714" y="27323"/>
                  <a:pt x="25197" y="27670"/>
                </a:cubicBezTo>
                <a:cubicBezTo>
                  <a:pt x="24679" y="28014"/>
                  <a:pt x="24207" y="28519"/>
                  <a:pt x="24101" y="29176"/>
                </a:cubicBezTo>
                <a:cubicBezTo>
                  <a:pt x="24012" y="29728"/>
                  <a:pt x="24166" y="30293"/>
                  <a:pt x="23959" y="30827"/>
                </a:cubicBezTo>
                <a:cubicBezTo>
                  <a:pt x="23846" y="31123"/>
                  <a:pt x="23678" y="31400"/>
                  <a:pt x="23610" y="31715"/>
                </a:cubicBezTo>
                <a:cubicBezTo>
                  <a:pt x="23546" y="32031"/>
                  <a:pt x="23579" y="32303"/>
                  <a:pt x="23728" y="32548"/>
                </a:cubicBezTo>
                <a:cubicBezTo>
                  <a:pt x="23864" y="32775"/>
                  <a:pt x="24109" y="32912"/>
                  <a:pt x="24372" y="32912"/>
                </a:cubicBezTo>
                <a:cubicBezTo>
                  <a:pt x="24393" y="32912"/>
                  <a:pt x="24415" y="32911"/>
                  <a:pt x="24436" y="32909"/>
                </a:cubicBezTo>
                <a:cubicBezTo>
                  <a:pt x="24674" y="32888"/>
                  <a:pt x="24903" y="32750"/>
                  <a:pt x="25067" y="32582"/>
                </a:cubicBezTo>
                <a:cubicBezTo>
                  <a:pt x="25493" y="32146"/>
                  <a:pt x="25495" y="31472"/>
                  <a:pt x="25931" y="31051"/>
                </a:cubicBezTo>
                <a:cubicBezTo>
                  <a:pt x="26313" y="30678"/>
                  <a:pt x="26821" y="30469"/>
                  <a:pt x="27216" y="30113"/>
                </a:cubicBezTo>
                <a:cubicBezTo>
                  <a:pt x="27415" y="29932"/>
                  <a:pt x="27586" y="29711"/>
                  <a:pt x="27663" y="29451"/>
                </a:cubicBezTo>
                <a:cubicBezTo>
                  <a:pt x="27733" y="29215"/>
                  <a:pt x="27745" y="28967"/>
                  <a:pt x="27697" y="28729"/>
                </a:cubicBezTo>
                <a:cubicBezTo>
                  <a:pt x="27610" y="28259"/>
                  <a:pt x="27363" y="27838"/>
                  <a:pt x="27286" y="27369"/>
                </a:cubicBezTo>
                <a:cubicBezTo>
                  <a:pt x="27196" y="26827"/>
                  <a:pt x="27444" y="26322"/>
                  <a:pt x="27762" y="25901"/>
                </a:cubicBezTo>
                <a:cubicBezTo>
                  <a:pt x="27832" y="25807"/>
                  <a:pt x="27906" y="25720"/>
                  <a:pt x="27986" y="25631"/>
                </a:cubicBezTo>
                <a:lnTo>
                  <a:pt x="28236" y="25655"/>
                </a:lnTo>
                <a:cubicBezTo>
                  <a:pt x="28407" y="25677"/>
                  <a:pt x="28576" y="25701"/>
                  <a:pt x="28744" y="25728"/>
                </a:cubicBezTo>
                <a:cubicBezTo>
                  <a:pt x="29680" y="26397"/>
                  <a:pt x="30595" y="27092"/>
                  <a:pt x="31480" y="27821"/>
                </a:cubicBezTo>
                <a:cubicBezTo>
                  <a:pt x="31509" y="27867"/>
                  <a:pt x="31550" y="27903"/>
                  <a:pt x="31601" y="27918"/>
                </a:cubicBezTo>
                <a:cubicBezTo>
                  <a:pt x="32790" y="28900"/>
                  <a:pt x="33916" y="29956"/>
                  <a:pt x="34968" y="31080"/>
                </a:cubicBezTo>
                <a:cubicBezTo>
                  <a:pt x="35225" y="31354"/>
                  <a:pt x="35478" y="31636"/>
                  <a:pt x="35723" y="31920"/>
                </a:cubicBezTo>
                <a:cubicBezTo>
                  <a:pt x="35769" y="31972"/>
                  <a:pt x="35824" y="31994"/>
                  <a:pt x="35878" y="31994"/>
                </a:cubicBezTo>
                <a:cubicBezTo>
                  <a:pt x="36036" y="31994"/>
                  <a:pt x="36186" y="31808"/>
                  <a:pt x="36053" y="31655"/>
                </a:cubicBezTo>
                <a:cubicBezTo>
                  <a:pt x="34770" y="30175"/>
                  <a:pt x="33350" y="28825"/>
                  <a:pt x="31846" y="27574"/>
                </a:cubicBezTo>
                <a:cubicBezTo>
                  <a:pt x="31625" y="26681"/>
                  <a:pt x="31225" y="25845"/>
                  <a:pt x="30672" y="25111"/>
                </a:cubicBezTo>
                <a:cubicBezTo>
                  <a:pt x="30674" y="25095"/>
                  <a:pt x="30672" y="25078"/>
                  <a:pt x="30667" y="25061"/>
                </a:cubicBezTo>
                <a:cubicBezTo>
                  <a:pt x="30609" y="24803"/>
                  <a:pt x="30602" y="24539"/>
                  <a:pt x="30645" y="24281"/>
                </a:cubicBezTo>
                <a:cubicBezTo>
                  <a:pt x="30686" y="24028"/>
                  <a:pt x="30794" y="23802"/>
                  <a:pt x="30910" y="23578"/>
                </a:cubicBezTo>
                <a:cubicBezTo>
                  <a:pt x="31023" y="23352"/>
                  <a:pt x="31129" y="23078"/>
                  <a:pt x="31091" y="22801"/>
                </a:cubicBezTo>
                <a:cubicBezTo>
                  <a:pt x="31052" y="22524"/>
                  <a:pt x="30900" y="22298"/>
                  <a:pt x="30732" y="22093"/>
                </a:cubicBezTo>
                <a:cubicBezTo>
                  <a:pt x="30337" y="21612"/>
                  <a:pt x="29911" y="21160"/>
                  <a:pt x="29502" y="20693"/>
                </a:cubicBezTo>
                <a:cubicBezTo>
                  <a:pt x="29288" y="20450"/>
                  <a:pt x="29086" y="20197"/>
                  <a:pt x="28857" y="19971"/>
                </a:cubicBezTo>
                <a:cubicBezTo>
                  <a:pt x="28652" y="19767"/>
                  <a:pt x="28427" y="19628"/>
                  <a:pt x="28156" y="19628"/>
                </a:cubicBezTo>
                <a:cubicBezTo>
                  <a:pt x="28126" y="19628"/>
                  <a:pt x="28095" y="19630"/>
                  <a:pt x="28063" y="19634"/>
                </a:cubicBezTo>
                <a:cubicBezTo>
                  <a:pt x="27801" y="19663"/>
                  <a:pt x="27586" y="19862"/>
                  <a:pt x="27533" y="20125"/>
                </a:cubicBezTo>
                <a:cubicBezTo>
                  <a:pt x="27495" y="20344"/>
                  <a:pt x="27582" y="20568"/>
                  <a:pt x="27666" y="20767"/>
                </a:cubicBezTo>
                <a:cubicBezTo>
                  <a:pt x="27750" y="20967"/>
                  <a:pt x="27839" y="21189"/>
                  <a:pt x="27863" y="21432"/>
                </a:cubicBezTo>
                <a:cubicBezTo>
                  <a:pt x="27887" y="21677"/>
                  <a:pt x="27875" y="21920"/>
                  <a:pt x="27887" y="22163"/>
                </a:cubicBezTo>
                <a:cubicBezTo>
                  <a:pt x="27899" y="22406"/>
                  <a:pt x="27938" y="22669"/>
                  <a:pt x="28036" y="22902"/>
                </a:cubicBezTo>
                <a:cubicBezTo>
                  <a:pt x="28147" y="23152"/>
                  <a:pt x="28301" y="23379"/>
                  <a:pt x="28491" y="23571"/>
                </a:cubicBezTo>
                <a:cubicBezTo>
                  <a:pt x="28852" y="23956"/>
                  <a:pt x="29295" y="24250"/>
                  <a:pt x="29673" y="24618"/>
                </a:cubicBezTo>
                <a:cubicBezTo>
                  <a:pt x="30388" y="25311"/>
                  <a:pt x="30932" y="26158"/>
                  <a:pt x="31261" y="27097"/>
                </a:cubicBezTo>
                <a:cubicBezTo>
                  <a:pt x="30691" y="26637"/>
                  <a:pt x="30104" y="26192"/>
                  <a:pt x="29507" y="25759"/>
                </a:cubicBezTo>
                <a:cubicBezTo>
                  <a:pt x="29387" y="25667"/>
                  <a:pt x="29264" y="25581"/>
                  <a:pt x="29141" y="25494"/>
                </a:cubicBezTo>
                <a:cubicBezTo>
                  <a:pt x="29115" y="25410"/>
                  <a:pt x="29045" y="25350"/>
                  <a:pt x="28958" y="25338"/>
                </a:cubicBezTo>
                <a:lnTo>
                  <a:pt x="28912" y="25328"/>
                </a:lnTo>
                <a:cubicBezTo>
                  <a:pt x="28243" y="24856"/>
                  <a:pt x="27565" y="24397"/>
                  <a:pt x="26879" y="23947"/>
                </a:cubicBezTo>
                <a:cubicBezTo>
                  <a:pt x="26874" y="23901"/>
                  <a:pt x="26860" y="23858"/>
                  <a:pt x="26833" y="23821"/>
                </a:cubicBezTo>
                <a:lnTo>
                  <a:pt x="26686" y="23595"/>
                </a:lnTo>
                <a:cubicBezTo>
                  <a:pt x="26679" y="23569"/>
                  <a:pt x="26672" y="23540"/>
                  <a:pt x="26667" y="23511"/>
                </a:cubicBezTo>
                <a:cubicBezTo>
                  <a:pt x="26660" y="23460"/>
                  <a:pt x="26633" y="23415"/>
                  <a:pt x="26592" y="23381"/>
                </a:cubicBezTo>
                <a:cubicBezTo>
                  <a:pt x="26585" y="23364"/>
                  <a:pt x="26573" y="23347"/>
                  <a:pt x="26559" y="23333"/>
                </a:cubicBezTo>
                <a:cubicBezTo>
                  <a:pt x="26034" y="22825"/>
                  <a:pt x="25721" y="22173"/>
                  <a:pt x="25437" y="21504"/>
                </a:cubicBezTo>
                <a:cubicBezTo>
                  <a:pt x="25529" y="21424"/>
                  <a:pt x="25560" y="21268"/>
                  <a:pt x="25435" y="21167"/>
                </a:cubicBezTo>
                <a:cubicBezTo>
                  <a:pt x="25134" y="20936"/>
                  <a:pt x="25091" y="20517"/>
                  <a:pt x="25132" y="20166"/>
                </a:cubicBezTo>
                <a:cubicBezTo>
                  <a:pt x="25180" y="19728"/>
                  <a:pt x="25363" y="19314"/>
                  <a:pt x="25447" y="18885"/>
                </a:cubicBezTo>
                <a:cubicBezTo>
                  <a:pt x="25488" y="18690"/>
                  <a:pt x="25502" y="18493"/>
                  <a:pt x="25485" y="18298"/>
                </a:cubicBezTo>
                <a:cubicBezTo>
                  <a:pt x="25579" y="18286"/>
                  <a:pt x="25675" y="18207"/>
                  <a:pt x="25675" y="18108"/>
                </a:cubicBezTo>
                <a:cubicBezTo>
                  <a:pt x="25680" y="17285"/>
                  <a:pt x="26383" y="16676"/>
                  <a:pt x="26799" y="16036"/>
                </a:cubicBezTo>
                <a:cubicBezTo>
                  <a:pt x="27033" y="15684"/>
                  <a:pt x="27221" y="15287"/>
                  <a:pt x="27233" y="14861"/>
                </a:cubicBezTo>
                <a:cubicBezTo>
                  <a:pt x="27245" y="14438"/>
                  <a:pt x="27081" y="13978"/>
                  <a:pt x="27035" y="13526"/>
                </a:cubicBezTo>
                <a:cubicBezTo>
                  <a:pt x="26944" y="12618"/>
                  <a:pt x="27724" y="11923"/>
                  <a:pt x="27928" y="11080"/>
                </a:cubicBezTo>
                <a:cubicBezTo>
                  <a:pt x="28022" y="10695"/>
                  <a:pt x="28044" y="10264"/>
                  <a:pt x="27870" y="9896"/>
                </a:cubicBezTo>
                <a:cubicBezTo>
                  <a:pt x="27745" y="9624"/>
                  <a:pt x="27450" y="9325"/>
                  <a:pt x="27147" y="9325"/>
                </a:cubicBezTo>
                <a:cubicBezTo>
                  <a:pt x="27039" y="9325"/>
                  <a:pt x="26929" y="9364"/>
                  <a:pt x="26826" y="9456"/>
                </a:cubicBezTo>
                <a:cubicBezTo>
                  <a:pt x="26674" y="9588"/>
                  <a:pt x="26609" y="9783"/>
                  <a:pt x="26489" y="9944"/>
                </a:cubicBezTo>
                <a:cubicBezTo>
                  <a:pt x="26405" y="10053"/>
                  <a:pt x="26277" y="10125"/>
                  <a:pt x="26133" y="10185"/>
                </a:cubicBezTo>
                <a:cubicBezTo>
                  <a:pt x="25817" y="10310"/>
                  <a:pt x="25468" y="10349"/>
                  <a:pt x="25148" y="10486"/>
                </a:cubicBezTo>
                <a:cubicBezTo>
                  <a:pt x="24831" y="10621"/>
                  <a:pt x="24532" y="10931"/>
                  <a:pt x="24462" y="11323"/>
                </a:cubicBezTo>
                <a:cubicBezTo>
                  <a:pt x="24395" y="11718"/>
                  <a:pt x="24520" y="12091"/>
                  <a:pt x="24511" y="12476"/>
                </a:cubicBezTo>
                <a:cubicBezTo>
                  <a:pt x="24499" y="12924"/>
                  <a:pt x="24229" y="13278"/>
                  <a:pt x="23988" y="13631"/>
                </a:cubicBezTo>
                <a:cubicBezTo>
                  <a:pt x="23748" y="13988"/>
                  <a:pt x="23529" y="14368"/>
                  <a:pt x="23509" y="14808"/>
                </a:cubicBezTo>
                <a:cubicBezTo>
                  <a:pt x="23483" y="15499"/>
                  <a:pt x="23885" y="16101"/>
                  <a:pt x="24263" y="16649"/>
                </a:cubicBezTo>
                <a:cubicBezTo>
                  <a:pt x="24638" y="17196"/>
                  <a:pt x="25045" y="17725"/>
                  <a:pt x="25071" y="18373"/>
                </a:cubicBezTo>
                <a:cubicBezTo>
                  <a:pt x="25093" y="18823"/>
                  <a:pt x="24905" y="19258"/>
                  <a:pt x="24795" y="19687"/>
                </a:cubicBezTo>
                <a:cubicBezTo>
                  <a:pt x="24771" y="19783"/>
                  <a:pt x="24749" y="19884"/>
                  <a:pt x="24734" y="19983"/>
                </a:cubicBezTo>
                <a:cubicBezTo>
                  <a:pt x="24552" y="19663"/>
                  <a:pt x="24337" y="19362"/>
                  <a:pt x="24075" y="19107"/>
                </a:cubicBezTo>
                <a:cubicBezTo>
                  <a:pt x="24027" y="19059"/>
                  <a:pt x="23976" y="19013"/>
                  <a:pt x="23928" y="18972"/>
                </a:cubicBezTo>
                <a:cubicBezTo>
                  <a:pt x="23952" y="17167"/>
                  <a:pt x="22617" y="15776"/>
                  <a:pt x="21827" y="14264"/>
                </a:cubicBezTo>
                <a:cubicBezTo>
                  <a:pt x="21598" y="13829"/>
                  <a:pt x="21442" y="13374"/>
                  <a:pt x="21269" y="12919"/>
                </a:cubicBezTo>
                <a:cubicBezTo>
                  <a:pt x="21093" y="12464"/>
                  <a:pt x="20850" y="11968"/>
                  <a:pt x="20448" y="11631"/>
                </a:cubicBezTo>
                <a:cubicBezTo>
                  <a:pt x="20044" y="11295"/>
                  <a:pt x="19440" y="11124"/>
                  <a:pt x="18949" y="10840"/>
                </a:cubicBezTo>
                <a:cubicBezTo>
                  <a:pt x="18540" y="10599"/>
                  <a:pt x="18179" y="10289"/>
                  <a:pt x="17825" y="9976"/>
                </a:cubicBezTo>
                <a:cubicBezTo>
                  <a:pt x="17104" y="9349"/>
                  <a:pt x="16321" y="8637"/>
                  <a:pt x="15327" y="8637"/>
                </a:cubicBezTo>
                <a:cubicBezTo>
                  <a:pt x="15252" y="8637"/>
                  <a:pt x="15175" y="8641"/>
                  <a:pt x="15098" y="8650"/>
                </a:cubicBezTo>
                <a:cubicBezTo>
                  <a:pt x="14949" y="8664"/>
                  <a:pt x="14901" y="8825"/>
                  <a:pt x="14939" y="8946"/>
                </a:cubicBezTo>
                <a:lnTo>
                  <a:pt x="15606" y="11088"/>
                </a:lnTo>
                <a:lnTo>
                  <a:pt x="15948" y="12171"/>
                </a:lnTo>
                <a:cubicBezTo>
                  <a:pt x="16046" y="12486"/>
                  <a:pt x="16140" y="12806"/>
                  <a:pt x="16275" y="13112"/>
                </a:cubicBezTo>
                <a:cubicBezTo>
                  <a:pt x="16414" y="13427"/>
                  <a:pt x="16609" y="13716"/>
                  <a:pt x="16850" y="13966"/>
                </a:cubicBezTo>
                <a:cubicBezTo>
                  <a:pt x="17091" y="14211"/>
                  <a:pt x="17355" y="14433"/>
                  <a:pt x="17579" y="14690"/>
                </a:cubicBezTo>
                <a:cubicBezTo>
                  <a:pt x="18008" y="15181"/>
                  <a:pt x="18301" y="15761"/>
                  <a:pt x="18657" y="16303"/>
                </a:cubicBezTo>
                <a:cubicBezTo>
                  <a:pt x="19011" y="16844"/>
                  <a:pt x="19428" y="17311"/>
                  <a:pt x="19986" y="17636"/>
                </a:cubicBezTo>
                <a:cubicBezTo>
                  <a:pt x="20547" y="17961"/>
                  <a:pt x="21134" y="18149"/>
                  <a:pt x="21728" y="18349"/>
                </a:cubicBezTo>
                <a:cubicBezTo>
                  <a:pt x="22325" y="18548"/>
                  <a:pt x="22896" y="18741"/>
                  <a:pt x="23399" y="19092"/>
                </a:cubicBezTo>
                <a:cubicBezTo>
                  <a:pt x="23849" y="19408"/>
                  <a:pt x="24181" y="19841"/>
                  <a:pt x="24438" y="20322"/>
                </a:cubicBezTo>
                <a:cubicBezTo>
                  <a:pt x="24963" y="21299"/>
                  <a:pt x="25240" y="22423"/>
                  <a:pt x="25950" y="23297"/>
                </a:cubicBezTo>
                <a:lnTo>
                  <a:pt x="26051" y="23412"/>
                </a:lnTo>
                <a:cubicBezTo>
                  <a:pt x="24720" y="22568"/>
                  <a:pt x="23363" y="21754"/>
                  <a:pt x="22000" y="20962"/>
                </a:cubicBezTo>
                <a:cubicBezTo>
                  <a:pt x="20763" y="20240"/>
                  <a:pt x="19524" y="19525"/>
                  <a:pt x="18275" y="18828"/>
                </a:cubicBezTo>
                <a:cubicBezTo>
                  <a:pt x="17370" y="18322"/>
                  <a:pt x="16453" y="17834"/>
                  <a:pt x="15507" y="17410"/>
                </a:cubicBezTo>
                <a:cubicBezTo>
                  <a:pt x="14552" y="16353"/>
                  <a:pt x="14270" y="14893"/>
                  <a:pt x="13979" y="13535"/>
                </a:cubicBezTo>
                <a:cubicBezTo>
                  <a:pt x="13741" y="12414"/>
                  <a:pt x="13476" y="11237"/>
                  <a:pt x="12862" y="10264"/>
                </a:cubicBezTo>
                <a:cubicBezTo>
                  <a:pt x="12910" y="9646"/>
                  <a:pt x="12951" y="9020"/>
                  <a:pt x="12886" y="8397"/>
                </a:cubicBezTo>
                <a:cubicBezTo>
                  <a:pt x="12879" y="8325"/>
                  <a:pt x="12869" y="8255"/>
                  <a:pt x="12857" y="8183"/>
                </a:cubicBezTo>
                <a:cubicBezTo>
                  <a:pt x="12920" y="8183"/>
                  <a:pt x="12978" y="8151"/>
                  <a:pt x="13011" y="8098"/>
                </a:cubicBezTo>
                <a:cubicBezTo>
                  <a:pt x="13353" y="7490"/>
                  <a:pt x="13550" y="6811"/>
                  <a:pt x="13589" y="6113"/>
                </a:cubicBezTo>
                <a:cubicBezTo>
                  <a:pt x="13603" y="5771"/>
                  <a:pt x="13584" y="5429"/>
                  <a:pt x="13524" y="5095"/>
                </a:cubicBezTo>
                <a:cubicBezTo>
                  <a:pt x="13459" y="4729"/>
                  <a:pt x="13315" y="4387"/>
                  <a:pt x="13245" y="4024"/>
                </a:cubicBezTo>
                <a:cubicBezTo>
                  <a:pt x="13175" y="3658"/>
                  <a:pt x="13221" y="3290"/>
                  <a:pt x="13209" y="2919"/>
                </a:cubicBezTo>
                <a:cubicBezTo>
                  <a:pt x="13199" y="2573"/>
                  <a:pt x="13141" y="2231"/>
                  <a:pt x="13040" y="1901"/>
                </a:cubicBezTo>
                <a:cubicBezTo>
                  <a:pt x="12836" y="1256"/>
                  <a:pt x="12436" y="650"/>
                  <a:pt x="11904" y="224"/>
                </a:cubicBezTo>
                <a:cubicBezTo>
                  <a:pt x="11737" y="89"/>
                  <a:pt x="11540" y="1"/>
                  <a:pt x="11343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v_G_en-US_6308f7fadbe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47709" y="1874749"/>
            <a:ext cx="487363" cy="487363"/>
          </a:xfrm>
          <a:prstGeom prst="rect">
            <a:avLst/>
          </a:prstGeom>
        </p:spPr>
      </p:pic>
      <p:pic>
        <p:nvPicPr>
          <p:cNvPr id="351" name="Picture 4" descr="Xem ảnh nguồ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60" y="2699833"/>
            <a:ext cx="2553912" cy="12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2" name="v_G_en-US_6308f7fadbe6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0109" y="202714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080" fill="hold"/>
                                        <p:tgtEl>
                                          <p:spTgt spid="3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orean Cottagecore Aesthetic MK Campaign by Slidesgo">
  <a:themeElements>
    <a:clrScheme name="Simple Light">
      <a:dk1>
        <a:srgbClr val="FDF5DC"/>
      </a:dk1>
      <a:lt1>
        <a:srgbClr val="F7D39F"/>
      </a:lt1>
      <a:dk2>
        <a:srgbClr val="F3A780"/>
      </a:dk2>
      <a:lt2>
        <a:srgbClr val="EC7E5D"/>
      </a:lt2>
      <a:accent1>
        <a:srgbClr val="8E7749"/>
      </a:accent1>
      <a:accent2>
        <a:srgbClr val="6D5B35"/>
      </a:accent2>
      <a:accent3>
        <a:srgbClr val="E5B223"/>
      </a:accent3>
      <a:accent4>
        <a:srgbClr val="CC8D1D"/>
      </a:accent4>
      <a:accent5>
        <a:srgbClr val="A0BC62"/>
      </a:accent5>
      <a:accent6>
        <a:srgbClr val="819E49"/>
      </a:accent6>
      <a:hlink>
        <a:srgbClr val="6D5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178</Words>
  <Application>Microsoft Office PowerPoint</Application>
  <PresentationFormat>On-screen Show (16:9)</PresentationFormat>
  <Paragraphs>38</Paragraphs>
  <Slides>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Bahnschrift</vt:lpstr>
      <vt:lpstr>McLaren</vt:lpstr>
      <vt:lpstr>Arial</vt:lpstr>
      <vt:lpstr>Open Sans Medium</vt:lpstr>
      <vt:lpstr>Nunito Light</vt:lpstr>
      <vt:lpstr>Korean Cottagecore Aesthetic MK Campaign by Slidesgo</vt:lpstr>
      <vt:lpstr>Classroom language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Cottagecore Aesthetic MK Campaign</dc:title>
  <dc:creator>ASUS</dc:creator>
  <cp:lastModifiedBy>PKComputer</cp:lastModifiedBy>
  <cp:revision>9</cp:revision>
  <dcterms:modified xsi:type="dcterms:W3CDTF">2024-12-26T05:43:59Z</dcterms:modified>
</cp:coreProperties>
</file>