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65" r:id="rId5"/>
    <p:sldId id="262" r:id="rId6"/>
    <p:sldId id="258" r:id="rId7"/>
    <p:sldId id="259" r:id="rId8"/>
    <p:sldId id="264" r:id="rId9"/>
    <p:sldId id="260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4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BBAC0F-9BBD-483A-9CE0-AF201A8385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Greg’s English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have two legs.</a:t>
            </a:r>
          </a:p>
          <a:p>
            <a:endParaRPr lang="en-US" dirty="0" smtClean="0"/>
          </a:p>
          <a:p>
            <a:r>
              <a:rPr lang="en-US" dirty="0" smtClean="0"/>
              <a:t>I have two wings.</a:t>
            </a:r>
          </a:p>
          <a:p>
            <a:endParaRPr lang="en-US" dirty="0" smtClean="0"/>
          </a:p>
          <a:p>
            <a:r>
              <a:rPr lang="en-US" dirty="0" smtClean="0"/>
              <a:t>I like to eat bread and fish.</a:t>
            </a:r>
          </a:p>
          <a:p>
            <a:endParaRPr lang="en-US" dirty="0" smtClean="0"/>
          </a:p>
          <a:p>
            <a:r>
              <a:rPr lang="en-US" dirty="0" smtClean="0"/>
              <a:t>I can swim.</a:t>
            </a:r>
          </a:p>
          <a:p>
            <a:endParaRPr lang="en-US" dirty="0" smtClean="0"/>
          </a:p>
          <a:p>
            <a:r>
              <a:rPr lang="en-US" dirty="0" smtClean="0"/>
              <a:t>Quack!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3740224" cy="280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7803" y="5513965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duck!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2642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four legs.</a:t>
            </a:r>
          </a:p>
          <a:p>
            <a:endParaRPr lang="en-US" dirty="0" smtClean="0"/>
          </a:p>
          <a:p>
            <a:r>
              <a:rPr lang="en-US" dirty="0" smtClean="0"/>
              <a:t>I am black and white.</a:t>
            </a:r>
          </a:p>
          <a:p>
            <a:endParaRPr lang="en-US" dirty="0" smtClean="0"/>
          </a:p>
          <a:p>
            <a:r>
              <a:rPr lang="en-US" dirty="0" smtClean="0"/>
              <a:t>I can make milk.</a:t>
            </a:r>
          </a:p>
          <a:p>
            <a:endParaRPr lang="en-US" dirty="0" smtClean="0"/>
          </a:p>
          <a:p>
            <a:r>
              <a:rPr lang="en-US" dirty="0" smtClean="0"/>
              <a:t>I like to eat grass.</a:t>
            </a:r>
          </a:p>
          <a:p>
            <a:endParaRPr lang="en-US" dirty="0" smtClean="0"/>
          </a:p>
          <a:p>
            <a:r>
              <a:rPr lang="en-US" dirty="0" smtClean="0"/>
              <a:t>Moo!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482437"/>
            <a:ext cx="4038600" cy="309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cow!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73219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two legs.</a:t>
            </a:r>
          </a:p>
          <a:p>
            <a:endParaRPr lang="en-US" dirty="0" smtClean="0"/>
          </a:p>
          <a:p>
            <a:r>
              <a:rPr lang="en-US" dirty="0" smtClean="0"/>
              <a:t>I have two wings.</a:t>
            </a:r>
          </a:p>
          <a:p>
            <a:endParaRPr lang="en-US" dirty="0" smtClean="0"/>
          </a:p>
          <a:p>
            <a:r>
              <a:rPr lang="en-US" dirty="0" smtClean="0"/>
              <a:t>I have many feathers.</a:t>
            </a:r>
          </a:p>
          <a:p>
            <a:endParaRPr lang="en-US" dirty="0" smtClean="0"/>
          </a:p>
          <a:p>
            <a:r>
              <a:rPr lang="en-US" dirty="0" smtClean="0"/>
              <a:t>I can lay eggs.</a:t>
            </a:r>
          </a:p>
          <a:p>
            <a:endParaRPr lang="en-US" dirty="0" smtClean="0"/>
          </a:p>
          <a:p>
            <a:r>
              <a:rPr lang="en-US" dirty="0" smtClean="0"/>
              <a:t>Cluck!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6288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048" y="5607859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hen!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04337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four legs.</a:t>
            </a:r>
          </a:p>
          <a:p>
            <a:endParaRPr lang="en-US" dirty="0" smtClean="0"/>
          </a:p>
          <a:p>
            <a:r>
              <a:rPr lang="en-US" dirty="0" smtClean="0"/>
              <a:t>I am white.</a:t>
            </a:r>
          </a:p>
          <a:p>
            <a:endParaRPr lang="en-US" dirty="0" smtClean="0"/>
          </a:p>
          <a:p>
            <a:r>
              <a:rPr lang="en-US" dirty="0" smtClean="0"/>
              <a:t>I make wool.</a:t>
            </a:r>
          </a:p>
          <a:p>
            <a:endParaRPr lang="en-US" dirty="0" smtClean="0"/>
          </a:p>
          <a:p>
            <a:r>
              <a:rPr lang="en-US" dirty="0" smtClean="0"/>
              <a:t>I like to eat grass.</a:t>
            </a:r>
          </a:p>
          <a:p>
            <a:endParaRPr lang="en-US" dirty="0" smtClean="0"/>
          </a:p>
          <a:p>
            <a:r>
              <a:rPr lang="en-US" dirty="0" smtClean="0"/>
              <a:t>Baa!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3120008" cy="238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479715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sheep!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94431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four legs.</a:t>
            </a:r>
          </a:p>
          <a:p>
            <a:endParaRPr lang="en-US" dirty="0" smtClean="0"/>
          </a:p>
          <a:p>
            <a:r>
              <a:rPr lang="en-US" dirty="0" smtClean="0"/>
              <a:t>I am pink.</a:t>
            </a:r>
          </a:p>
          <a:p>
            <a:endParaRPr lang="en-US" dirty="0" smtClean="0"/>
          </a:p>
          <a:p>
            <a:r>
              <a:rPr lang="en-US" dirty="0" smtClean="0"/>
              <a:t>I am big.</a:t>
            </a:r>
          </a:p>
          <a:p>
            <a:endParaRPr lang="en-US" dirty="0" smtClean="0"/>
          </a:p>
          <a:p>
            <a:r>
              <a:rPr lang="en-US" dirty="0" smtClean="0"/>
              <a:t>I like to eat anything!</a:t>
            </a:r>
          </a:p>
          <a:p>
            <a:endParaRPr lang="en-US" dirty="0" smtClean="0"/>
          </a:p>
          <a:p>
            <a:r>
              <a:rPr lang="en-US" dirty="0" smtClean="0"/>
              <a:t>Oink!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549" y="2684917"/>
            <a:ext cx="4035902" cy="26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44008" y="55892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pig!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5254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have no legs.</a:t>
            </a:r>
          </a:p>
          <a:p>
            <a:endParaRPr lang="en-US" dirty="0" smtClean="0"/>
          </a:p>
          <a:p>
            <a:r>
              <a:rPr lang="en-US" dirty="0" smtClean="0"/>
              <a:t>I have a long body.</a:t>
            </a:r>
          </a:p>
          <a:p>
            <a:endParaRPr lang="en-US" dirty="0" smtClean="0"/>
          </a:p>
          <a:p>
            <a:r>
              <a:rPr lang="en-US" dirty="0" smtClean="0"/>
              <a:t>I have a tail.</a:t>
            </a:r>
          </a:p>
          <a:p>
            <a:endParaRPr lang="en-US" dirty="0" smtClean="0"/>
          </a:p>
          <a:p>
            <a:r>
              <a:rPr lang="en-US" dirty="0" smtClean="0"/>
              <a:t>I like to eat small animals.</a:t>
            </a:r>
          </a:p>
          <a:p>
            <a:endParaRPr lang="en-US" dirty="0" smtClean="0"/>
          </a:p>
          <a:p>
            <a:r>
              <a:rPr lang="en-US" dirty="0" err="1" smtClean="0"/>
              <a:t>Ssss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893239"/>
            <a:ext cx="4038600" cy="22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10027" y="515719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snake!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04606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four legs.</a:t>
            </a:r>
          </a:p>
          <a:p>
            <a:endParaRPr lang="en-US" dirty="0" smtClean="0"/>
          </a:p>
          <a:p>
            <a:r>
              <a:rPr lang="en-US" dirty="0" smtClean="0"/>
              <a:t>I have long ears.</a:t>
            </a:r>
          </a:p>
          <a:p>
            <a:endParaRPr lang="en-US" dirty="0" smtClean="0"/>
          </a:p>
          <a:p>
            <a:r>
              <a:rPr lang="en-US" dirty="0" smtClean="0"/>
              <a:t>I can jump very high.</a:t>
            </a:r>
          </a:p>
          <a:p>
            <a:endParaRPr lang="en-US" dirty="0" smtClean="0"/>
          </a:p>
          <a:p>
            <a:r>
              <a:rPr lang="en-US" dirty="0" smtClean="0"/>
              <a:t>I like to eat carrots.</a:t>
            </a:r>
          </a:p>
          <a:p>
            <a:endParaRPr lang="en-US" dirty="0" smtClean="0"/>
          </a:p>
          <a:p>
            <a:r>
              <a:rPr lang="en-US" dirty="0" smtClean="0"/>
              <a:t>Squeak!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893239"/>
            <a:ext cx="4038600" cy="22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1286" y="5453807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rabbit!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04606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four legs.</a:t>
            </a:r>
          </a:p>
          <a:p>
            <a:endParaRPr lang="en-US" dirty="0" smtClean="0"/>
          </a:p>
          <a:p>
            <a:r>
              <a:rPr lang="en-US" dirty="0" smtClean="0"/>
              <a:t>I can run fast</a:t>
            </a:r>
          </a:p>
          <a:p>
            <a:endParaRPr lang="en-US" dirty="0" smtClean="0"/>
          </a:p>
          <a:p>
            <a:r>
              <a:rPr lang="en-US" dirty="0" smtClean="0"/>
              <a:t>I like to eat hay.</a:t>
            </a:r>
          </a:p>
          <a:p>
            <a:endParaRPr lang="en-US" dirty="0" smtClean="0"/>
          </a:p>
          <a:p>
            <a:r>
              <a:rPr lang="en-US" dirty="0" smtClean="0"/>
              <a:t>You can ride me.</a:t>
            </a:r>
          </a:p>
          <a:p>
            <a:endParaRPr lang="en-US" dirty="0" smtClean="0"/>
          </a:p>
          <a:p>
            <a:r>
              <a:rPr lang="en-US" dirty="0" smtClean="0"/>
              <a:t>Neigh!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924944"/>
            <a:ext cx="40386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8165" y="547164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horse!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30714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have no legs.</a:t>
            </a:r>
          </a:p>
          <a:p>
            <a:endParaRPr lang="en-US" dirty="0" smtClean="0"/>
          </a:p>
          <a:p>
            <a:r>
              <a:rPr lang="en-US" dirty="0" smtClean="0"/>
              <a:t>I have no arms.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 can swim well.</a:t>
            </a:r>
          </a:p>
          <a:p>
            <a:endParaRPr lang="en-US" dirty="0" smtClean="0"/>
          </a:p>
          <a:p>
            <a:r>
              <a:rPr lang="en-US" dirty="0" smtClean="0"/>
              <a:t>I like to eat worms and plants.</a:t>
            </a:r>
          </a:p>
          <a:p>
            <a:endParaRPr lang="en-US" dirty="0" smtClean="0"/>
          </a:p>
          <a:p>
            <a:r>
              <a:rPr lang="en-US" dirty="0" smtClean="0"/>
              <a:t>Blub!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20" y="2492897"/>
            <a:ext cx="4561280" cy="245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0032" y="458112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fish!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04606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93</TotalTime>
  <Words>297</Words>
  <Application>Microsoft Office PowerPoint</Application>
  <PresentationFormat>On-screen Show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I?</dc:title>
  <dc:creator>sunkidsEDU@gmail.com</dc:creator>
  <cp:lastModifiedBy>sunkidsEDU@gmail.com</cp:lastModifiedBy>
  <cp:revision>7</cp:revision>
  <dcterms:created xsi:type="dcterms:W3CDTF">2020-03-11T06:44:52Z</dcterms:created>
  <dcterms:modified xsi:type="dcterms:W3CDTF">2020-03-11T08:18:04Z</dcterms:modified>
</cp:coreProperties>
</file>