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12050" r:id="rId1"/>
    <p:sldMasterId id="2147512065" r:id="rId2"/>
    <p:sldMasterId id="2147512067" r:id="rId3"/>
    <p:sldMasterId id="2147512069" r:id="rId4"/>
    <p:sldMasterId id="2147512071" r:id="rId5"/>
    <p:sldMasterId id="2147512073" r:id="rId6"/>
    <p:sldMasterId id="2147512075" r:id="rId7"/>
    <p:sldMasterId id="2147512077" r:id="rId8"/>
    <p:sldMasterId id="2147512292" r:id="rId9"/>
    <p:sldMasterId id="2147512475" r:id="rId10"/>
  </p:sldMasterIdLst>
  <p:notesMasterIdLst>
    <p:notesMasterId r:id="rId37"/>
  </p:notesMasterIdLst>
  <p:handoutMasterIdLst>
    <p:handoutMasterId r:id="rId38"/>
  </p:handoutMasterIdLst>
  <p:sldIdLst>
    <p:sldId id="503" r:id="rId11"/>
    <p:sldId id="679" r:id="rId12"/>
    <p:sldId id="670" r:id="rId13"/>
    <p:sldId id="681" r:id="rId14"/>
    <p:sldId id="699" r:id="rId15"/>
    <p:sldId id="675" r:id="rId16"/>
    <p:sldId id="682" r:id="rId17"/>
    <p:sldId id="656" r:id="rId18"/>
    <p:sldId id="697" r:id="rId19"/>
    <p:sldId id="698" r:id="rId20"/>
    <p:sldId id="671" r:id="rId21"/>
    <p:sldId id="672" r:id="rId22"/>
    <p:sldId id="700" r:id="rId23"/>
    <p:sldId id="661" r:id="rId24"/>
    <p:sldId id="688" r:id="rId25"/>
    <p:sldId id="701" r:id="rId26"/>
    <p:sldId id="702" r:id="rId27"/>
    <p:sldId id="703" r:id="rId28"/>
    <p:sldId id="704" r:id="rId29"/>
    <p:sldId id="708" r:id="rId30"/>
    <p:sldId id="695" r:id="rId31"/>
    <p:sldId id="706" r:id="rId32"/>
    <p:sldId id="709" r:id="rId33"/>
    <p:sldId id="696" r:id="rId34"/>
    <p:sldId id="691" r:id="rId35"/>
    <p:sldId id="674" r:id="rId36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FDAF27"/>
    <a:srgbClr val="000066"/>
    <a:srgbClr val="D1F20E"/>
    <a:srgbClr val="F52C0B"/>
    <a:srgbClr val="FF3399"/>
    <a:srgbClr val="F2FEA8"/>
    <a:srgbClr val="561EE2"/>
    <a:srgbClr val="CEE0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74" autoAdjust="0"/>
    <p:restoredTop sz="80108" autoAdjust="0"/>
  </p:normalViewPr>
  <p:slideViewPr>
    <p:cSldViewPr>
      <p:cViewPr>
        <p:scale>
          <a:sx n="60" d="100"/>
          <a:sy n="60" d="100"/>
        </p:scale>
        <p:origin x="-157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932" y="-96"/>
      </p:cViewPr>
      <p:guideLst>
        <p:guide orient="horz" pos="2910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341" y="8567317"/>
            <a:ext cx="3011540" cy="459905"/>
          </a:xfrm>
          <a:prstGeom prst="rect">
            <a:avLst/>
          </a:prstGeom>
        </p:spPr>
        <p:txBody>
          <a:bodyPr vert="horz" wrap="square" lIns="87512" tIns="43756" rIns="87512" bIns="437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09CA2E-DA61-4519-847E-9271BDE50F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540" cy="462015"/>
          </a:xfrm>
          <a:prstGeom prst="rect">
            <a:avLst/>
          </a:prstGeom>
        </p:spPr>
        <p:txBody>
          <a:bodyPr vert="horz" lIns="87512" tIns="43756" rIns="87512" bIns="4375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341" y="2"/>
            <a:ext cx="3011540" cy="462015"/>
          </a:xfrm>
          <a:prstGeom prst="rect">
            <a:avLst/>
          </a:prstGeom>
        </p:spPr>
        <p:txBody>
          <a:bodyPr vert="horz" lIns="87512" tIns="43756" rIns="87512" bIns="4375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ACF4A0-AF4E-4F2E-8B68-19CF1D174648}" type="datetimeFigureOut">
              <a:rPr lang="en-US"/>
              <a:pPr>
                <a:defRPr/>
              </a:pPr>
              <a:t>12/31/2020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12" tIns="43756" rIns="87512" bIns="4375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248" y="4388085"/>
            <a:ext cx="5559582" cy="4153914"/>
          </a:xfrm>
          <a:prstGeom prst="rect">
            <a:avLst/>
          </a:prstGeom>
        </p:spPr>
        <p:txBody>
          <a:bodyPr vert="horz" lIns="87512" tIns="43756" rIns="87512" bIns="4375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4063"/>
            <a:ext cx="3011540" cy="459905"/>
          </a:xfrm>
          <a:prstGeom prst="rect">
            <a:avLst/>
          </a:prstGeom>
        </p:spPr>
        <p:txBody>
          <a:bodyPr vert="horz" lIns="87512" tIns="43756" rIns="87512" bIns="4375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341" y="8774063"/>
            <a:ext cx="3011540" cy="459905"/>
          </a:xfrm>
          <a:prstGeom prst="rect">
            <a:avLst/>
          </a:prstGeom>
        </p:spPr>
        <p:txBody>
          <a:bodyPr vert="horz" wrap="square" lIns="87512" tIns="43756" rIns="87512" bIns="437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1BCD648-80E7-48A6-85CC-4E975CDA23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59" algn="l" defTabSz="9135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13" algn="l" defTabSz="9135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96" algn="l" defTabSz="9135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67" algn="l" defTabSz="9135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E4E3D4-4301-4B23-9225-7980D930C1E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HS </a:t>
            </a:r>
            <a:r>
              <a:rPr lang="en-US" dirty="0" err="1" smtClean="0"/>
              <a:t>đóng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vai</a:t>
            </a:r>
            <a:r>
              <a:rPr lang="en-US" baseline="0" dirty="0" smtClean="0"/>
              <a:t> </a:t>
            </a:r>
            <a:r>
              <a:rPr lang="en-US" baseline="0" dirty="0" smtClean="0"/>
              <a:t>Grace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Tommy,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, GV </a:t>
            </a:r>
            <a:r>
              <a:rPr lang="en-US" baseline="0" dirty="0" err="1" smtClean="0"/>
              <a:t>mời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CD648-80E7-48A6-85CC-4E975CDA236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 smtClean="0"/>
              <a:t>Hướng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dẫn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nhìn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nhận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diện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bức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bằng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hỏi</a:t>
            </a:r>
            <a:r>
              <a:rPr lang="en-US" altLang="en-US" baseline="0" dirty="0" smtClean="0"/>
              <a:t> “ Who’s this?”, “What’s he/she doing?”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Tim eating?”,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Lucy reading?”, “ Is Tommy running?”…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câu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A0D83C-510A-4274-926C-E131A05BF852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Hướng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dẫn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cách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làm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Làm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mẫu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hs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hiểu</a:t>
            </a:r>
            <a:r>
              <a:rPr lang="en-US" altLang="en-US" baseline="0" dirty="0" smtClean="0"/>
              <a:t>. Cho HS </a:t>
            </a:r>
            <a:r>
              <a:rPr lang="en-US" altLang="en-US" baseline="0" dirty="0" err="1" smtClean="0"/>
              <a:t>thời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gian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để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tự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hoàn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thành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bài</a:t>
            </a:r>
            <a:r>
              <a:rPr lang="en-US" altLang="en-US" baseline="0" dirty="0" smtClean="0"/>
              <a:t>. Check </a:t>
            </a:r>
            <a:r>
              <a:rPr lang="en-US" altLang="en-US" baseline="0" dirty="0" err="1" smtClean="0"/>
              <a:t>đáp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án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của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các</a:t>
            </a:r>
            <a:r>
              <a:rPr lang="en-US" altLang="en-US" baseline="0" dirty="0" smtClean="0"/>
              <a:t> HS.</a:t>
            </a:r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A0D83C-510A-4274-926C-E131A05BF852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chuẩn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“jumping, doing a quiz, eating, running”.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“ What are you doing?” Hs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“ I am …”. Ở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957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“ What are you doing?”, 1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thẻ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“ I am 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957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“ What are you doing?”, 1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thẻ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“ I am …”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957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“ What are you doing?”, 1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thẻ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“ I am …”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957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“ What are you doing?”, 1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thẻ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“ I am …”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957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baseline="0" dirty="0" smtClean="0"/>
              <a:t> 1 HS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. </a:t>
            </a:r>
            <a:r>
              <a:rPr lang="en-US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“ What are you doing?”, 1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“ I am …”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957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200" dirty="0" smtClean="0"/>
              <a:t>Exercise 1 (Activity book – </a:t>
            </a:r>
            <a:r>
              <a:rPr lang="en-US" altLang="en-US" sz="1200" dirty="0" err="1" smtClean="0"/>
              <a:t>p17</a:t>
            </a:r>
            <a:r>
              <a:rPr lang="en-US" altLang="en-US" sz="1200" dirty="0" smtClean="0"/>
              <a:t>)</a:t>
            </a:r>
          </a:p>
          <a:p>
            <a:r>
              <a:rPr lang="en-US" altLang="en-US" sz="1200" dirty="0" err="1" smtClean="0"/>
              <a:t>GV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gợi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mở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các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bức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tranh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và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hướng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dẫn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yêu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cầu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đề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bài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cho</a:t>
            </a:r>
            <a:r>
              <a:rPr lang="en-US" altLang="en-US" sz="1200" dirty="0" smtClean="0"/>
              <a:t> HS. </a:t>
            </a:r>
          </a:p>
          <a:p>
            <a:r>
              <a:rPr lang="en-US" altLang="en-US" sz="1200" dirty="0" err="1" smtClean="0"/>
              <a:t>GV</a:t>
            </a:r>
            <a:r>
              <a:rPr lang="en-US" altLang="en-US" sz="1200" dirty="0" smtClean="0"/>
              <a:t> click </a:t>
            </a:r>
            <a:r>
              <a:rPr lang="en-US" altLang="en-US" sz="1200" dirty="0" err="1" smtClean="0"/>
              <a:t>chuột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để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hiện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các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chữ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cái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cần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điền</a:t>
            </a:r>
            <a:r>
              <a:rPr lang="en-US" altLang="en-US" sz="1200" baseline="0" dirty="0" smtClean="0"/>
              <a:t>. </a:t>
            </a:r>
            <a:r>
              <a:rPr lang="en-US" altLang="en-US" sz="1200" baseline="0" dirty="0" err="1" smtClean="0"/>
              <a:t>Yêu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cầu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học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sinh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đọc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lại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các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từ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sau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khi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đã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hoàn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thành</a:t>
            </a:r>
            <a:endParaRPr lang="en-US" altLang="en-US" sz="1200" baseline="0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6929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smtClean="0"/>
              <a:t>Hs </a:t>
            </a:r>
            <a:r>
              <a:rPr lang="en-US" sz="1000" dirty="0" err="1" smtClean="0"/>
              <a:t>nghe</a:t>
            </a:r>
            <a:r>
              <a:rPr lang="en-US" sz="1000" dirty="0" smtClean="0"/>
              <a:t>,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hát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và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nhảy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múa</a:t>
            </a:r>
            <a:r>
              <a:rPr lang="en-US" sz="1000" baseline="0" dirty="0" smtClean="0"/>
              <a:t>/ </a:t>
            </a:r>
            <a:r>
              <a:rPr lang="en-US" sz="1000" baseline="0" dirty="0" err="1" smtClean="0"/>
              <a:t>làm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hành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động</a:t>
            </a:r>
            <a:r>
              <a:rPr lang="en-US" sz="1000" baseline="0" dirty="0" smtClean="0"/>
              <a:t>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CD648-80E7-48A6-85CC-4E975CDA236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200" dirty="0" smtClean="0"/>
              <a:t>Exercise 1 (Activity book – </a:t>
            </a:r>
            <a:r>
              <a:rPr lang="en-US" altLang="en-US" sz="1200" dirty="0" err="1" smtClean="0"/>
              <a:t>p17</a:t>
            </a:r>
            <a:r>
              <a:rPr lang="en-US" altLang="en-US" sz="1200" dirty="0" smtClean="0"/>
              <a:t>)</a:t>
            </a:r>
          </a:p>
          <a:p>
            <a:r>
              <a:rPr lang="en-US" altLang="en-US" sz="1200" dirty="0" err="1" smtClean="0"/>
              <a:t>GV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gợi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mở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các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bức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tranh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và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hướng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dẫn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yêu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cầu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đề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bài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cho</a:t>
            </a:r>
            <a:r>
              <a:rPr lang="en-US" altLang="en-US" sz="1200" dirty="0" smtClean="0"/>
              <a:t> HS. </a:t>
            </a:r>
          </a:p>
          <a:p>
            <a:r>
              <a:rPr lang="en-US" altLang="en-US" sz="1200" dirty="0" err="1" smtClean="0"/>
              <a:t>GV</a:t>
            </a:r>
            <a:r>
              <a:rPr lang="en-US" altLang="en-US" sz="1200" dirty="0" smtClean="0"/>
              <a:t> click </a:t>
            </a:r>
            <a:r>
              <a:rPr lang="en-US" altLang="en-US" sz="1200" dirty="0" err="1" smtClean="0"/>
              <a:t>chuột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để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hiện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các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chữ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cái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cần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điền</a:t>
            </a:r>
            <a:r>
              <a:rPr lang="en-US" altLang="en-US" sz="1200" baseline="0" dirty="0" smtClean="0"/>
              <a:t>. </a:t>
            </a:r>
            <a:r>
              <a:rPr lang="en-US" altLang="en-US" sz="1200" baseline="0" dirty="0" err="1" smtClean="0"/>
              <a:t>Yêu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cầu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học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sinh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đọc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lại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các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từ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sau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khi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đã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hoàn</a:t>
            </a:r>
            <a:r>
              <a:rPr lang="en-US" altLang="en-US" sz="1200" baseline="0" dirty="0" smtClean="0"/>
              <a:t> </a:t>
            </a:r>
            <a:r>
              <a:rPr lang="en-US" altLang="en-US" sz="1200" baseline="0" dirty="0" err="1" smtClean="0"/>
              <a:t>thành</a:t>
            </a:r>
            <a:endParaRPr lang="en-US" altLang="en-US" sz="1200" baseline="0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69290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Exercise 2 (Activity book – </a:t>
            </a:r>
            <a:r>
              <a:rPr lang="en-US" altLang="en-US" dirty="0" err="1" smtClean="0"/>
              <a:t>p17</a:t>
            </a:r>
            <a:r>
              <a:rPr lang="en-US" altLang="en-US" dirty="0" smtClean="0"/>
              <a:t>)</a:t>
            </a:r>
          </a:p>
          <a:p>
            <a:r>
              <a:rPr lang="en-US" altLang="en-US" dirty="0" err="1" smtClean="0"/>
              <a:t>GV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mở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loa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tiêu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đề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để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làm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bài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C</a:t>
            </a:r>
            <a:r>
              <a:rPr lang="en-US" altLang="en-US" dirty="0" err="1" smtClean="0"/>
              <a:t>hữa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đáp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án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cho</a:t>
            </a:r>
            <a:r>
              <a:rPr lang="en-US" altLang="en-US" dirty="0" smtClean="0"/>
              <a:t> HS.</a:t>
            </a:r>
          </a:p>
          <a:p>
            <a:r>
              <a:rPr lang="en-US" altLang="en-US" dirty="0" smtClean="0"/>
              <a:t>Click </a:t>
            </a:r>
            <a:r>
              <a:rPr lang="en-US" altLang="en-US" dirty="0" err="1" smtClean="0"/>
              <a:t>vào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từng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loa</a:t>
            </a:r>
            <a:r>
              <a:rPr lang="en-US" altLang="en-US" dirty="0" smtClean="0"/>
              <a:t> ở </a:t>
            </a:r>
            <a:r>
              <a:rPr lang="en-US" altLang="en-US" dirty="0" err="1" smtClean="0"/>
              <a:t>mỗi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tranh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để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nghe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câu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tương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ứng</a:t>
            </a:r>
            <a:r>
              <a:rPr lang="en-US" altLang="en-US" dirty="0" smtClean="0"/>
              <a:t>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69290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Exercise 2 (Activity book – </a:t>
            </a:r>
            <a:r>
              <a:rPr lang="en-US" altLang="en-US" dirty="0" err="1" smtClean="0"/>
              <a:t>p17</a:t>
            </a:r>
            <a:r>
              <a:rPr lang="en-US" altLang="en-US" dirty="0" smtClean="0"/>
              <a:t>)</a:t>
            </a:r>
          </a:p>
          <a:p>
            <a:r>
              <a:rPr lang="en-US" altLang="en-US" dirty="0" err="1" smtClean="0"/>
              <a:t>GV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mở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loa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trên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tiêu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đề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để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làm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bài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C</a:t>
            </a:r>
            <a:r>
              <a:rPr lang="en-US" altLang="en-US" dirty="0" err="1" smtClean="0"/>
              <a:t>hữa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đáp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án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cho</a:t>
            </a:r>
            <a:r>
              <a:rPr lang="en-US" altLang="en-US" dirty="0" smtClean="0"/>
              <a:t> HS.</a:t>
            </a:r>
          </a:p>
          <a:p>
            <a:r>
              <a:rPr lang="en-US" altLang="en-US" dirty="0" smtClean="0"/>
              <a:t>Click </a:t>
            </a:r>
            <a:r>
              <a:rPr lang="en-US" altLang="en-US" dirty="0" err="1" smtClean="0"/>
              <a:t>vào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từng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loa</a:t>
            </a:r>
            <a:r>
              <a:rPr lang="en-US" altLang="en-US" dirty="0" smtClean="0"/>
              <a:t> ở </a:t>
            </a:r>
            <a:r>
              <a:rPr lang="en-US" altLang="en-US" dirty="0" err="1" smtClean="0"/>
              <a:t>mỗi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tranh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để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nghe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câu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tương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ứng</a:t>
            </a:r>
            <a:r>
              <a:rPr lang="en-US" altLang="en-US" dirty="0" smtClean="0"/>
              <a:t>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69290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221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HS </a:t>
            </a:r>
            <a:r>
              <a:rPr lang="en-US" altLang="en-US" dirty="0" err="1" smtClean="0"/>
              <a:t>nhìn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“Q, /q/, quiet, quiz”</a:t>
            </a: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6929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Gv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nói</a:t>
            </a:r>
            <a:r>
              <a:rPr lang="en-US" altLang="en-US" baseline="0" dirty="0" smtClean="0"/>
              <a:t> 1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chứa</a:t>
            </a:r>
            <a:r>
              <a:rPr lang="en-US" altLang="en-US" baseline="0" dirty="0" smtClean="0"/>
              <a:t> “ </a:t>
            </a:r>
            <a:r>
              <a:rPr lang="en-US" altLang="en-US" baseline="0" dirty="0" smtClean="0"/>
              <a:t>Teacher says….” </a:t>
            </a:r>
            <a:r>
              <a:rPr lang="en-US" altLang="en-US" baseline="0" dirty="0" smtClean="0"/>
              <a:t>Hs </a:t>
            </a:r>
            <a:r>
              <a:rPr lang="en-US" altLang="en-US" baseline="0" dirty="0" err="1" smtClean="0"/>
              <a:t>làm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theo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yêu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cầu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Gv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nói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không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có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từ</a:t>
            </a:r>
            <a:r>
              <a:rPr lang="en-US" altLang="en-US" baseline="0" dirty="0" smtClean="0"/>
              <a:t> “ </a:t>
            </a:r>
            <a:r>
              <a:rPr lang="en-US" altLang="en-US" baseline="0" dirty="0" smtClean="0"/>
              <a:t>Teacher says…” </a:t>
            </a:r>
            <a:r>
              <a:rPr lang="en-US" altLang="en-US" baseline="0" dirty="0" smtClean="0"/>
              <a:t>Hs </a:t>
            </a:r>
            <a:r>
              <a:rPr lang="en-US" altLang="en-US" baseline="0" dirty="0" err="1" smtClean="0"/>
              <a:t>không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làm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theo</a:t>
            </a:r>
            <a:r>
              <a:rPr lang="en-US" altLang="en-US" baseline="0" dirty="0" smtClean="0"/>
              <a:t>. </a:t>
            </a:r>
            <a:r>
              <a:rPr lang="en-US" altLang="en-US" baseline="0" dirty="0" err="1" smtClean="0"/>
              <a:t>GV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sử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dụng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các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ngữ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liệu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vừa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ôn</a:t>
            </a:r>
            <a:r>
              <a:rPr lang="en-US" altLang="en-US" baseline="0" dirty="0" smtClean="0"/>
              <a:t>: “Q, /q/, quiet, quiz”</a:t>
            </a: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6929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 smtClean="0"/>
              <a:t>Yêu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cầu</a:t>
            </a:r>
            <a:r>
              <a:rPr lang="en-US" altLang="en-US" baseline="0" dirty="0" smtClean="0"/>
              <a:t> HS </a:t>
            </a:r>
            <a:r>
              <a:rPr lang="en-US" altLang="en-US" baseline="0" dirty="0" err="1" smtClean="0"/>
              <a:t>nhìn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tranh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hỏi</a:t>
            </a:r>
            <a:r>
              <a:rPr lang="en-US" altLang="en-US" baseline="0" dirty="0" smtClean="0"/>
              <a:t> “What can you see in the picture?”</a:t>
            </a:r>
          </a:p>
          <a:p>
            <a:r>
              <a:rPr lang="en-US" altLang="en-US" baseline="0" dirty="0" smtClean="0"/>
              <a:t>Who is this? – </a:t>
            </a:r>
            <a:r>
              <a:rPr lang="en-US" altLang="en-US" baseline="0" dirty="0" smtClean="0"/>
              <a:t>Grace, </a:t>
            </a:r>
            <a:r>
              <a:rPr lang="en-US" altLang="en-US" baseline="0" dirty="0" smtClean="0"/>
              <a:t>Tommy</a:t>
            </a:r>
          </a:p>
          <a:p>
            <a:r>
              <a:rPr lang="en-US" altLang="en-US" baseline="0" dirty="0" smtClean="0"/>
              <a:t>What is this? – (A) quiz</a:t>
            </a: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2103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altLang="en-US" dirty="0" smtClean="0"/>
              <a:t>HS </a:t>
            </a:r>
            <a:r>
              <a:rPr lang="en-US" altLang="en-US" dirty="0" err="1" smtClean="0"/>
              <a:t>nghe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từng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nhắc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theo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cả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lớp</a:t>
            </a:r>
            <a:r>
              <a:rPr lang="en-US" altLang="en-US" baseline="0" dirty="0" smtClean="0"/>
              <a:t>/ </a:t>
            </a:r>
            <a:r>
              <a:rPr lang="en-US" altLang="en-US" baseline="0" dirty="0" err="1" smtClean="0"/>
              <a:t>nhóm</a:t>
            </a:r>
            <a:r>
              <a:rPr lang="en-US" altLang="en-US" baseline="0" dirty="0" smtClean="0"/>
              <a:t>/ </a:t>
            </a:r>
            <a:r>
              <a:rPr lang="en-US" altLang="en-US" baseline="0" dirty="0" err="1" smtClean="0"/>
              <a:t>cá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nhân</a:t>
            </a:r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DACBF4-D002-408C-AD73-804DAAEAA770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altLang="en-US" dirty="0" smtClean="0"/>
              <a:t>HS </a:t>
            </a:r>
            <a:r>
              <a:rPr lang="en-US" altLang="en-US" dirty="0" err="1" smtClean="0"/>
              <a:t>nghe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từng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nhắc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theo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cả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lớp</a:t>
            </a:r>
            <a:r>
              <a:rPr lang="en-US" altLang="en-US" baseline="0" dirty="0" smtClean="0"/>
              <a:t>/ </a:t>
            </a:r>
            <a:r>
              <a:rPr lang="en-US" altLang="en-US" baseline="0" dirty="0" err="1" smtClean="0"/>
              <a:t>nhóm</a:t>
            </a:r>
            <a:r>
              <a:rPr lang="en-US" altLang="en-US" baseline="0" dirty="0" smtClean="0"/>
              <a:t>/ </a:t>
            </a:r>
            <a:r>
              <a:rPr lang="en-US" altLang="en-US" baseline="0" dirty="0" err="1" smtClean="0"/>
              <a:t>cá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nhân</a:t>
            </a:r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DACBF4-D002-408C-AD73-804DAAEAA770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altLang="en-US" dirty="0" smtClean="0"/>
              <a:t>HS </a:t>
            </a:r>
            <a:r>
              <a:rPr lang="en-US" altLang="en-US" dirty="0" err="1" smtClean="0"/>
              <a:t>nghe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từng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và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nhắc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lại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theo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cả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lớp</a:t>
            </a:r>
            <a:r>
              <a:rPr lang="en-US" altLang="en-US" baseline="0" dirty="0" smtClean="0"/>
              <a:t>/ </a:t>
            </a:r>
            <a:r>
              <a:rPr lang="en-US" altLang="en-US" baseline="0" dirty="0" err="1" smtClean="0"/>
              <a:t>nhóm</a:t>
            </a:r>
            <a:r>
              <a:rPr lang="en-US" altLang="en-US" baseline="0" dirty="0" smtClean="0"/>
              <a:t>/ </a:t>
            </a:r>
            <a:r>
              <a:rPr lang="en-US" altLang="en-US" baseline="0" dirty="0" err="1" smtClean="0"/>
              <a:t>cá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nhân</a:t>
            </a:r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DACBF4-D002-408C-AD73-804DAAEAA770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- </a:t>
            </a:r>
            <a:r>
              <a:rPr lang="en-US" altLang="en-US" dirty="0" err="1" smtClean="0"/>
              <a:t>Hướng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dẫn</a:t>
            </a:r>
            <a:r>
              <a:rPr lang="en-US" altLang="en-US" dirty="0" smtClean="0"/>
              <a:t> HS </a:t>
            </a:r>
            <a:r>
              <a:rPr lang="en-US" altLang="en-US" dirty="0" err="1" smtClean="0"/>
              <a:t>sử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dụng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sách</a:t>
            </a:r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CB2F66-A894-41B7-BA24-C8387B0C7401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7641351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815390" y="2108201"/>
            <a:ext cx="236537" cy="373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 userDrawn="1"/>
        </p:nvSpPr>
        <p:spPr>
          <a:xfrm>
            <a:off x="8723314" y="6411384"/>
            <a:ext cx="420687" cy="44661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1397" tIns="25714" rIns="51397" bIns="25714" anchor="ctr"/>
          <a:lstStyle/>
          <a:p>
            <a:pPr algn="ctr" defTabSz="684213" eaLnBrk="1" hangingPunct="1"/>
            <a:fld id="{9CC335B8-88A8-4132-8AB5-F7CA1B1F9503}" type="slidenum">
              <a:rPr lang="en-US" altLang="en-US" sz="1600" b="1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pPr algn="ctr" defTabSz="684213" eaLnBrk="1" hangingPunct="1"/>
              <a:t>‹#›</a:t>
            </a:fld>
            <a:endParaRPr lang="en-US" altLang="en-US" sz="1600" b="1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0966" y="6419854"/>
            <a:ext cx="1014412" cy="45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143004" y="6474887"/>
            <a:ext cx="2987675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419725" y="6462187"/>
            <a:ext cx="3267076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2541" r:id="rId1"/>
    <p:sldLayoutId id="2147512542" r:id="rId2"/>
    <p:sldLayoutId id="2147512551" r:id="rId3"/>
    <p:sldLayoutId id="2147512552" r:id="rId4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12540" r:id="rId1"/>
  </p:sldLayoutIdLst>
  <p:transition spd="med">
    <p:pull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8723314" y="6411384"/>
            <a:ext cx="420687" cy="44661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1397" tIns="25714" rIns="51397" bIns="25714" anchor="ctr"/>
          <a:lstStyle/>
          <a:p>
            <a:pPr algn="ctr" defTabSz="684213" eaLnBrk="1" hangingPunct="1"/>
            <a:fld id="{70DE7031-DF5D-496F-9B3E-6D08D7D6EED7}" type="slidenum">
              <a:rPr lang="en-US" altLang="en-US" sz="1600" b="1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pPr algn="ctr" defTabSz="684213" eaLnBrk="1" hangingPunct="1"/>
              <a:t>‹#›</a:t>
            </a:fld>
            <a:endParaRPr lang="en-US" altLang="en-US" sz="1600" b="1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966" y="6419854"/>
            <a:ext cx="1014412" cy="45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143004" y="6474887"/>
            <a:ext cx="2987675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19725" y="6462187"/>
            <a:ext cx="3267076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815390" y="2108201"/>
            <a:ext cx="236537" cy="373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2543" r:id="rId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8723314" y="6411384"/>
            <a:ext cx="420687" cy="44661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1397" tIns="25714" rIns="51397" bIns="25714" anchor="ctr"/>
          <a:lstStyle/>
          <a:p>
            <a:pPr algn="ctr" defTabSz="684213" eaLnBrk="1" hangingPunct="1"/>
            <a:fld id="{123A19F4-640B-4D8E-8E03-59ABD1AD5D3B}" type="slidenum">
              <a:rPr lang="en-US" altLang="en-US" sz="1200" b="1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pPr algn="ctr" defTabSz="684213" eaLnBrk="1" hangingPunct="1"/>
              <a:t>‹#›</a:t>
            </a:fld>
            <a:endParaRPr lang="en-US" altLang="en-US" sz="1200" b="1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966" y="6419854"/>
            <a:ext cx="1014412" cy="45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143004" y="6474887"/>
            <a:ext cx="2987675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19725" y="6462187"/>
            <a:ext cx="3267076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815390" y="2108201"/>
            <a:ext cx="236537" cy="373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2544" r:id="rId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8723314" y="6411384"/>
            <a:ext cx="420687" cy="44661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1397" tIns="25714" rIns="51397" bIns="25714" anchor="ctr"/>
          <a:lstStyle/>
          <a:p>
            <a:pPr algn="ctr" defTabSz="684213" eaLnBrk="1" hangingPunct="1"/>
            <a:fld id="{B56D72AE-69A5-440D-8350-B0AB10CE2988}" type="slidenum">
              <a:rPr lang="en-US" altLang="en-US" sz="1200" b="1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pPr algn="ctr" defTabSz="684213" eaLnBrk="1" hangingPunct="1"/>
              <a:t>‹#›</a:t>
            </a:fld>
            <a:endParaRPr lang="en-US" altLang="en-US" sz="1200" b="1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966" y="6419854"/>
            <a:ext cx="1014412" cy="45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143004" y="6474887"/>
            <a:ext cx="2987675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19725" y="6462187"/>
            <a:ext cx="3267076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815390" y="2108201"/>
            <a:ext cx="236537" cy="373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2545" r:id="rId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8723314" y="6411384"/>
            <a:ext cx="420687" cy="44661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1397" tIns="25714" rIns="51397" bIns="25714" anchor="ctr"/>
          <a:lstStyle/>
          <a:p>
            <a:pPr algn="ctr" defTabSz="684213" eaLnBrk="1" hangingPunct="1"/>
            <a:fld id="{92DD7650-1CDE-4BD5-B9CD-039799806FE7}" type="slidenum">
              <a:rPr lang="en-US" altLang="en-US" sz="1200" b="1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pPr algn="ctr" defTabSz="684213" eaLnBrk="1" hangingPunct="1"/>
              <a:t>‹#›</a:t>
            </a:fld>
            <a:endParaRPr lang="en-US" altLang="en-US" sz="1200" b="1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966" y="6419854"/>
            <a:ext cx="1014412" cy="45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143004" y="6474887"/>
            <a:ext cx="2987675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19725" y="6462187"/>
            <a:ext cx="3267076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815390" y="2108201"/>
            <a:ext cx="236537" cy="373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2546" r:id="rId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8723314" y="6411384"/>
            <a:ext cx="420687" cy="44661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1397" tIns="25714" rIns="51397" bIns="25714" anchor="ctr"/>
          <a:lstStyle/>
          <a:p>
            <a:pPr algn="ctr" defTabSz="684213" eaLnBrk="1" hangingPunct="1"/>
            <a:fld id="{C5B3F467-ECF1-4A9A-BDD3-264BF6E20F54}" type="slidenum">
              <a:rPr lang="en-US" altLang="en-US" sz="1200" b="1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pPr algn="ctr" defTabSz="684213" eaLnBrk="1" hangingPunct="1"/>
              <a:t>‹#›</a:t>
            </a:fld>
            <a:endParaRPr lang="en-US" altLang="en-US" sz="1200" b="1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966" y="6419854"/>
            <a:ext cx="1014412" cy="45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143004" y="6474887"/>
            <a:ext cx="2987675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19725" y="6462187"/>
            <a:ext cx="3267076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815390" y="2108201"/>
            <a:ext cx="236537" cy="373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2547" r:id="rId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8723314" y="6411384"/>
            <a:ext cx="420687" cy="44661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1397" tIns="25714" rIns="51397" bIns="25714" anchor="ctr"/>
          <a:lstStyle/>
          <a:p>
            <a:pPr algn="ctr" defTabSz="684213" eaLnBrk="1" hangingPunct="1"/>
            <a:fld id="{3F7E873D-FD76-498E-A824-9E82F747C3C8}" type="slidenum">
              <a:rPr lang="en-US" altLang="en-US" sz="1200" b="1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pPr algn="ctr" defTabSz="684213" eaLnBrk="1" hangingPunct="1"/>
              <a:t>‹#›</a:t>
            </a:fld>
            <a:endParaRPr lang="en-US" altLang="en-US" sz="1200" b="1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966" y="6419854"/>
            <a:ext cx="1014412" cy="45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143004" y="6474887"/>
            <a:ext cx="2987675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19725" y="6462187"/>
            <a:ext cx="3267076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815390" y="2108201"/>
            <a:ext cx="236537" cy="373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2548" r:id="rId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8723314" y="6411384"/>
            <a:ext cx="420687" cy="44661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1397" tIns="25714" rIns="51397" bIns="25714" anchor="ctr"/>
          <a:lstStyle/>
          <a:p>
            <a:pPr algn="ctr" defTabSz="684213" eaLnBrk="1" hangingPunct="1"/>
            <a:fld id="{49EA1678-3723-4223-80F7-3843B328621A}" type="slidenum">
              <a:rPr lang="en-US" altLang="en-US" sz="1200" b="1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pPr algn="ctr" defTabSz="684213" eaLnBrk="1" hangingPunct="1"/>
              <a:t>‹#›</a:t>
            </a:fld>
            <a:endParaRPr lang="en-US" altLang="en-US" sz="1200" b="1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966" y="6419854"/>
            <a:ext cx="1014412" cy="45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143004" y="6474887"/>
            <a:ext cx="2987675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19725" y="6462187"/>
            <a:ext cx="3267076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815390" y="2108201"/>
            <a:ext cx="236537" cy="373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2549" r:id="rId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8723314" y="6411384"/>
            <a:ext cx="420687" cy="44661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1397" tIns="25714" rIns="51397" bIns="25714" anchor="ctr"/>
          <a:lstStyle/>
          <a:p>
            <a:pPr algn="ctr" defTabSz="684213" eaLnBrk="1" hangingPunct="1"/>
            <a:fld id="{44A12923-5772-45C1-8145-B951CC03FBBD}" type="slidenum">
              <a:rPr lang="en-US" altLang="en-US" sz="1600" b="1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pPr algn="ctr" defTabSz="684213" eaLnBrk="1" hangingPunct="1"/>
              <a:t>‹#›</a:t>
            </a:fld>
            <a:endParaRPr lang="en-US" altLang="en-US" sz="1600" b="1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34002" y="6421969"/>
            <a:ext cx="342900" cy="4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743201" y="6481234"/>
            <a:ext cx="2590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676904" y="6470654"/>
            <a:ext cx="3000375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815390" y="2108201"/>
            <a:ext cx="236537" cy="373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2550" r:id="rId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HUYEN%20MON%20HN\PS2\BG&#272;T%20PS2%20DOT%202-21.12\LEVEL%202-UNIT%204-LESSON%202\Track%2023-I%20am%20doing%20a%20quiz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file:///D:\CHUYEN%20MON%20HN\PS2\BG&#272;T%20PS2%20DOT%202-21.12\LEVEL%202-UNIT%204-LESSON%202\Track%2023-What%20are%20you%20doing.wav" TargetMode="External"/><Relationship Id="rId7" Type="http://schemas.openxmlformats.org/officeDocument/2006/relationships/image" Target="../media/image37.png"/><Relationship Id="rId2" Type="http://schemas.openxmlformats.org/officeDocument/2006/relationships/audio" Target="file:///D:\CHUYEN%20MON%20HN\PS2\BG&#272;T%20PS2%20DOT%202-21.12\LEVEL%202-UNIT%204-LESSON%202\Track%2023-I%20am%20doing%20a%20quiz.mp3" TargetMode="External"/><Relationship Id="rId1" Type="http://schemas.openxmlformats.org/officeDocument/2006/relationships/audio" Target="file:///D:\CHUYEN%20MON%20HN\PS2\BG&#272;T%20PS2%20DOT%202-21.12\LEVEL%202-UNIT%204-LESSON%202\Track%2023-Grace!%20be%20quiet.mp3" TargetMode="External"/><Relationship Id="rId6" Type="http://schemas.openxmlformats.org/officeDocument/2006/relationships/image" Target="../media/image36.jpeg"/><Relationship Id="rId11" Type="http://schemas.openxmlformats.org/officeDocument/2006/relationships/image" Target="../media/image40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HUYEN%20MON%20HN\PS2\BG&#272;T%20PS2%20DOT%202-21.12\LEVEL%202-UNIT%204-LESSON%202\AB-Track%204-Listen%20and%20number.mp3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58.png"/><Relationship Id="rId3" Type="http://schemas.openxmlformats.org/officeDocument/2006/relationships/audio" Target="file:///D:\CHUYEN%20MON%20HN\PS2\BG&#272;T%20PS2%20DOT%202-21.12\LEVEL%202-UNIT%204-LESSON%202\AB-Track%204-2.%20I%20am%20eating%20a%20cake.mp3" TargetMode="External"/><Relationship Id="rId7" Type="http://schemas.openxmlformats.org/officeDocument/2006/relationships/notesSlide" Target="../notesSlides/notesSlide22.xml"/><Relationship Id="rId12" Type="http://schemas.openxmlformats.org/officeDocument/2006/relationships/image" Target="../media/image57.png"/><Relationship Id="rId2" Type="http://schemas.openxmlformats.org/officeDocument/2006/relationships/audio" Target="file:///D:\CHUYEN%20MON%20HN\PS2\BG&#272;T%20PS2%20DOT%202-21.12\LEVEL%202-UNIT%204-LESSON%202\AB-Track%204-1.%20I%20am%20doing%20a%20quiz.mp3" TargetMode="External"/><Relationship Id="rId1" Type="http://schemas.openxmlformats.org/officeDocument/2006/relationships/audio" Target="file:///D:\CHUYEN%20MON%20HN\PS2\BG&#272;T%20PS2%20DOT%202-21.12\LEVEL%202-UNIT%204-LESSON%202\AB-Track%204-Listen%20and%20number.mp3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6.png"/><Relationship Id="rId5" Type="http://schemas.openxmlformats.org/officeDocument/2006/relationships/audio" Target="file:///D:\CHUYEN%20MON%20HN\PS2\BG&#272;T%20PS2%20DOT%202-21.12\LEVEL%202-UNIT%204-LESSON%202\AB-Track%204-4.%20I%20am%20swimming.mp3" TargetMode="External"/><Relationship Id="rId10" Type="http://schemas.openxmlformats.org/officeDocument/2006/relationships/image" Target="../media/image55.jpeg"/><Relationship Id="rId4" Type="http://schemas.openxmlformats.org/officeDocument/2006/relationships/audio" Target="file:///D:\CHUYEN%20MON%20HN\PS2\BG&#272;T%20PS2%20DOT%202-21.12\LEVEL%202-UNIT%204-LESSON%202\AB-Track%204-3.%20I%20am%20eating%20an%20orange.mp3" TargetMode="External"/><Relationship Id="rId9" Type="http://schemas.openxmlformats.org/officeDocument/2006/relationships/image" Target="../media/image27.jpeg"/><Relationship Id="rId1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file:///D:\CHUYEN%20MON%20HN\PS2\BG&#272;T%20PS2%20DOT%202-21.12\LEVEL%202-UNIT%204-LESSON%202\Warm%20up%20-%20Chant.mp3" TargetMode="External"/><Relationship Id="rId1" Type="http://schemas.openxmlformats.org/officeDocument/2006/relationships/audio" Target="file:///D:\Viet%20Hoa\Check%20BGDT\Checked%20by%20Hoa\Lop%201_Unit%201\UNIT%201_LESSON%202\Track%205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HUYEN%20MON%20HN\PS2\BG&#272;T%20PS2%20DOT%202-21.12\LEVEL%202-UNIT%204-LESSON%202\Track%2023-Listen%20and%20repeat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HUYEN%20MON%20HN\PS2\BG&#272;T%20PS2%20DOT%202-21.12\LEVEL%202-UNIT%204-LESSON%202\Track%2023-Grace!%20be%20quiet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HUYEN%20MON%20HN\PS2\BG&#272;T%20PS2%20DOT%202-21.12\LEVEL%202-UNIT%204-LESSON%202\Track%2023-What%20are%20you%20doing.wav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4"/>
          <a:srcRect t="7143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8"/>
          <p:cNvSpPr txBox="1">
            <a:spLocks noChangeArrowheads="1"/>
          </p:cNvSpPr>
          <p:nvPr/>
        </p:nvSpPr>
        <p:spPr bwMode="auto">
          <a:xfrm>
            <a:off x="1600200" y="2832259"/>
            <a:ext cx="4191000" cy="749141"/>
          </a:xfrm>
          <a:prstGeom prst="wedgeRoundRectCallout">
            <a:avLst>
              <a:gd name="adj1" fmla="val -42159"/>
              <a:gd name="adj2" fmla="val 107792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800" dirty="0" smtClean="0">
                <a:latin typeface="Comic Sans MS" pitchFamily="66" charset="0"/>
              </a:rPr>
              <a:t>I am doing a quiz.</a:t>
            </a:r>
            <a:endParaRPr lang="en-US" altLang="en-US" sz="38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4985" y="754559"/>
            <a:ext cx="494481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1. Listen and repeat.</a:t>
            </a:r>
          </a:p>
        </p:txBody>
      </p:sp>
      <p:pic>
        <p:nvPicPr>
          <p:cNvPr id="2663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0173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069991" y="44440"/>
            <a:ext cx="179247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5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2610" y="5337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7621" y="44440"/>
            <a:ext cx="10102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r>
              <a:rPr lang="en-US" sz="45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5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500" b="1" i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Track 23-I am doing a qui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096000" y="914400"/>
            <a:ext cx="533400" cy="533400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6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153400" y="253425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21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4822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2557" y="120640"/>
            <a:ext cx="179247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5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176" y="12957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0187" y="120640"/>
            <a:ext cx="10102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r>
              <a:rPr lang="en-US" sz="45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5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500" b="1" i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Track 23-Grace! be qui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3657600" y="2819400"/>
            <a:ext cx="457200" cy="457200"/>
          </a:xfrm>
          <a:prstGeom prst="rect">
            <a:avLst/>
          </a:prstGeom>
        </p:spPr>
      </p:pic>
      <p:pic>
        <p:nvPicPr>
          <p:cNvPr id="10" name="Track 23-I am doing a quiz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4191000" y="3657600"/>
            <a:ext cx="457200" cy="457200"/>
          </a:xfrm>
          <a:prstGeom prst="rect">
            <a:avLst/>
          </a:prstGeom>
        </p:spPr>
      </p:pic>
      <p:pic>
        <p:nvPicPr>
          <p:cNvPr id="11" name="Track 23-What are you doing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6705600" y="297180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76203"/>
            <a:ext cx="1371599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1143000" y="1828800"/>
            <a:ext cx="6432549" cy="2559051"/>
          </a:xfrm>
          <a:prstGeom prst="cloudCallout">
            <a:avLst>
              <a:gd name="adj1" fmla="val -31127"/>
              <a:gd name="adj2" fmla="val 7247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n/>
                <a:solidFill>
                  <a:srgbClr val="F52C0B"/>
                </a:solidFill>
              </a:rPr>
              <a:t>It’s time to role play!</a:t>
            </a:r>
          </a:p>
        </p:txBody>
      </p:sp>
      <p:pic>
        <p:nvPicPr>
          <p:cNvPr id="36872" name="Picture 8"/>
          <p:cNvPicPr>
            <a:picLocks noChangeAspect="1"/>
          </p:cNvPicPr>
          <p:nvPr/>
        </p:nvPicPr>
        <p:blipFill>
          <a:blip r:embed="rId4" cstate="print"/>
          <a:srcRect l="22234" t="9060" r="8593" b="7082"/>
          <a:stretch>
            <a:fillRect/>
          </a:stretch>
        </p:blipFill>
        <p:spPr bwMode="auto">
          <a:xfrm>
            <a:off x="6477000" y="45720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828800" y="120640"/>
            <a:ext cx="179247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5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91419" y="12957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36430" y="120640"/>
            <a:ext cx="10102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r>
              <a:rPr lang="en-US" sz="45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5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500" b="1" i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1295399" cy="9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85238" y="1143000"/>
            <a:ext cx="426296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2.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Read and match.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28800" y="120640"/>
            <a:ext cx="179247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5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91419" y="12957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36430" y="120640"/>
            <a:ext cx="10102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r>
              <a:rPr lang="en-US" sz="45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5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500" b="1" i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Picture 19" descr="âfsdf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0" y="2057400"/>
            <a:ext cx="9121588" cy="33528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1295399" cy="9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85238" y="1143000"/>
            <a:ext cx="426296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2.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Read and match.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6201" y="4343400"/>
            <a:ext cx="2971799" cy="6096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 am running.</a:t>
            </a:r>
            <a:endParaRPr lang="en-US" sz="3600" dirty="0"/>
          </a:p>
        </p:txBody>
      </p:sp>
      <p:sp>
        <p:nvSpPr>
          <p:cNvPr id="19" name="Rounded Rectangle 18"/>
          <p:cNvSpPr/>
          <p:nvPr/>
        </p:nvSpPr>
        <p:spPr>
          <a:xfrm>
            <a:off x="2086897" y="5105400"/>
            <a:ext cx="3927540" cy="6096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 am doing a quiz.</a:t>
            </a:r>
            <a:endParaRPr lang="en-US" sz="3600" dirty="0"/>
          </a:p>
        </p:txBody>
      </p:sp>
      <p:sp>
        <p:nvSpPr>
          <p:cNvPr id="21" name="Rounded Rectangle 20"/>
          <p:cNvSpPr/>
          <p:nvPr/>
        </p:nvSpPr>
        <p:spPr>
          <a:xfrm>
            <a:off x="4419600" y="5867400"/>
            <a:ext cx="4682837" cy="6096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 am eating an orange.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1828800" y="120640"/>
            <a:ext cx="179247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5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91419" y="12957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36430" y="120640"/>
            <a:ext cx="10102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r>
              <a:rPr lang="en-US" sz="45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5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500" b="1" i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 l="19244"/>
          <a:stretch>
            <a:fillRect/>
          </a:stretch>
        </p:blipFill>
        <p:spPr bwMode="auto">
          <a:xfrm>
            <a:off x="657225" y="2252628"/>
            <a:ext cx="22383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rcRect l="18125"/>
          <a:stretch>
            <a:fillRect/>
          </a:stretch>
        </p:blipFill>
        <p:spPr bwMode="auto">
          <a:xfrm>
            <a:off x="3767137" y="2252628"/>
            <a:ext cx="2252663" cy="170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lum bright="-10000" contrast="20000"/>
          </a:blip>
          <a:srcRect l="19178" t="4255"/>
          <a:stretch>
            <a:fillRect/>
          </a:stretch>
        </p:blipFill>
        <p:spPr bwMode="auto">
          <a:xfrm>
            <a:off x="6743700" y="2252628"/>
            <a:ext cx="22479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Oval 28"/>
          <p:cNvSpPr/>
          <p:nvPr/>
        </p:nvSpPr>
        <p:spPr>
          <a:xfrm>
            <a:off x="152400" y="2328828"/>
            <a:ext cx="533400" cy="533400"/>
          </a:xfrm>
          <a:prstGeom prst="ellipse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cs typeface="Times New Roman" pitchFamily="18" charset="0"/>
              </a:rPr>
              <a:t>a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200400" y="2405028"/>
            <a:ext cx="533400" cy="533400"/>
          </a:xfrm>
          <a:prstGeom prst="ellipse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cs typeface="Times New Roman" pitchFamily="18" charset="0"/>
              </a:rPr>
              <a:t>b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248400" y="2405028"/>
            <a:ext cx="533400" cy="533400"/>
          </a:xfrm>
          <a:prstGeom prst="ellipse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cs typeface="Times New Roman" pitchFamily="18" charset="0"/>
              </a:rPr>
              <a:t>c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4177862" y="3925614"/>
            <a:ext cx="441435" cy="1166648"/>
          </a:xfrm>
          <a:custGeom>
            <a:avLst/>
            <a:gdLst>
              <a:gd name="connsiteX0" fmla="*/ 441435 w 441435"/>
              <a:gd name="connsiteY0" fmla="*/ 0 h 1166648"/>
              <a:gd name="connsiteX1" fmla="*/ 0 w 441435"/>
              <a:gd name="connsiteY1" fmla="*/ 1166648 h 1166648"/>
              <a:gd name="connsiteX2" fmla="*/ 0 w 441435"/>
              <a:gd name="connsiteY2" fmla="*/ 116664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435" h="1166648">
                <a:moveTo>
                  <a:pt x="441435" y="0"/>
                </a:moveTo>
                <a:lnTo>
                  <a:pt x="0" y="1166648"/>
                </a:lnTo>
                <a:lnTo>
                  <a:pt x="0" y="1166648"/>
                </a:ln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rot="10800000" flipV="1">
            <a:off x="3048000" y="3886200"/>
            <a:ext cx="4953000" cy="79537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1781503" y="3894083"/>
            <a:ext cx="6466490" cy="1986455"/>
          </a:xfrm>
          <a:custGeom>
            <a:avLst/>
            <a:gdLst>
              <a:gd name="connsiteX0" fmla="*/ 0 w 6466490"/>
              <a:gd name="connsiteY0" fmla="*/ 0 h 1986455"/>
              <a:gd name="connsiteX1" fmla="*/ 5580994 w 6466490"/>
              <a:gd name="connsiteY1" fmla="*/ 1229710 h 1986455"/>
              <a:gd name="connsiteX2" fmla="*/ 5312980 w 6466490"/>
              <a:gd name="connsiteY2" fmla="*/ 1986455 h 19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6490" h="1986455">
                <a:moveTo>
                  <a:pt x="0" y="0"/>
                </a:moveTo>
                <a:cubicBezTo>
                  <a:pt x="2347749" y="449317"/>
                  <a:pt x="4695498" y="898634"/>
                  <a:pt x="5580994" y="1229710"/>
                </a:cubicBezTo>
                <a:cubicBezTo>
                  <a:pt x="6466490" y="1560786"/>
                  <a:pt x="5889735" y="1773620"/>
                  <a:pt x="5312980" y="198645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3183"/>
            <a:ext cx="1201016" cy="847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0" y="1371600"/>
            <a:ext cx="9144000" cy="487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8800" y="120640"/>
            <a:ext cx="179247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5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1419" y="12957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6430" y="120640"/>
            <a:ext cx="10102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r>
              <a:rPr lang="en-US" sz="45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5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500" b="1" i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8401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1016" cy="8474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914400"/>
            <a:ext cx="3079626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3. Act and say.</a:t>
            </a:r>
            <a:endParaRPr lang="en-US" sz="3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-31760"/>
            <a:ext cx="179247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5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1419" y="-2283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6430" y="-31760"/>
            <a:ext cx="10102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r>
              <a:rPr lang="en-US" sz="45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5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500" b="1" i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07CB751-3915-49E8-AD34-D4DF7E0A3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268" b="96372" l="8293" r="88293">
                        <a14:foregroundMark x1="43902" y1="8390" x2="43902" y2="8390"/>
                        <a14:foregroundMark x1="52683" y1="5896" x2="52683" y2="5896"/>
                        <a14:foregroundMark x1="43902" y1="2721" x2="43902" y2="2721"/>
                        <a14:foregroundMark x1="21951" y1="37868" x2="21951" y2="37868"/>
                        <a14:foregroundMark x1="46341" y1="90703" x2="46341" y2="90703"/>
                        <a14:foregroundMark x1="53171" y1="90249" x2="53171" y2="90249"/>
                        <a14:foregroundMark x1="50244" y1="86621" x2="50244" y2="86621"/>
                        <a14:foregroundMark x1="41463" y1="96372" x2="41463" y2="96372"/>
                        <a14:foregroundMark x1="82439" y1="33107" x2="82439" y2="33107"/>
                        <a14:foregroundMark x1="83415" y1="30612" x2="83415" y2="30612"/>
                        <a14:foregroundMark x1="77073" y1="35147" x2="77073" y2="35147"/>
                        <a14:foregroundMark x1="80488" y1="31066" x2="80488" y2="31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1828800" cy="3934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B9EF500-17D5-40E9-B17E-34F3E26AAA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3107" b="89831" l="10000" r="90000">
                        <a14:foregroundMark x1="64167" y1="8475" x2="64167" y2="8475"/>
                        <a14:foregroundMark x1="47500" y1="6780" x2="47500" y2="6780"/>
                        <a14:foregroundMark x1="59583" y1="3390" x2="59583" y2="3390"/>
                        <a14:foregroundMark x1="74167" y1="3107" x2="74167" y2="3107"/>
                        <a14:foregroundMark x1="60000" y1="4237" x2="60000" y2="4237"/>
                        <a14:backgroundMark x1="25000" y1="43220" x2="25000" y2="43220"/>
                        <a14:backgroundMark x1="90833" y1="36723" x2="90833" y2="3672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666999"/>
            <a:ext cx="2362200" cy="3484245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2133600" y="1600200"/>
            <a:ext cx="4648200" cy="762000"/>
          </a:xfrm>
          <a:prstGeom prst="wedgeRoundRectCallout">
            <a:avLst>
              <a:gd name="adj1" fmla="val -39010"/>
              <a:gd name="adj2" fmla="val 82979"/>
              <a:gd name="adj3" fmla="val 16667"/>
            </a:avLst>
          </a:prstGeom>
          <a:ln w="38100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Comic Sans MS" pitchFamily="66" charset="0"/>
                <a:cs typeface="Times New Roman" panose="02020603050405020304" pitchFamily="18" charset="0"/>
              </a:rPr>
              <a:t>What are you doing?</a:t>
            </a:r>
            <a:endParaRPr lang="en-US" sz="3600" dirty="0"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486400" y="2057400"/>
            <a:ext cx="3276600" cy="742045"/>
          </a:xfrm>
          <a:prstGeom prst="wedgeRoundRectCallout">
            <a:avLst>
              <a:gd name="adj1" fmla="val -48845"/>
              <a:gd name="adj2" fmla="val 87234"/>
              <a:gd name="adj3" fmla="val 16667"/>
            </a:avLst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Comic Sans MS" pitchFamily="66" charset="0"/>
                <a:cs typeface="Times New Roman" panose="02020603050405020304" pitchFamily="18" charset="0"/>
              </a:rPr>
              <a:t>I am jumping.</a:t>
            </a:r>
          </a:p>
        </p:txBody>
      </p:sp>
    </p:spTree>
    <p:extLst>
      <p:ext uri="{BB962C8B-B14F-4D97-AF65-F5344CB8AC3E}">
        <p14:creationId xmlns="" xmlns:p14="http://schemas.microsoft.com/office/powerpoint/2010/main" val="65984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1016" cy="8474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914400"/>
            <a:ext cx="3079626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3. Act and say.</a:t>
            </a:r>
            <a:endParaRPr lang="en-US" sz="3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-31760"/>
            <a:ext cx="179247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5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1419" y="-2283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6430" y="-31760"/>
            <a:ext cx="10102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r>
              <a:rPr lang="en-US" sz="45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5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500" b="1" i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07CB751-3915-49E8-AD34-D4DF7E0A3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268" b="96372" l="8293" r="88293">
                        <a14:foregroundMark x1="43902" y1="8390" x2="43902" y2="8390"/>
                        <a14:foregroundMark x1="52683" y1="5896" x2="52683" y2="5896"/>
                        <a14:foregroundMark x1="43902" y1="2721" x2="43902" y2="2721"/>
                        <a14:foregroundMark x1="21951" y1="37868" x2="21951" y2="37868"/>
                        <a14:foregroundMark x1="46341" y1="90703" x2="46341" y2="90703"/>
                        <a14:foregroundMark x1="53171" y1="90249" x2="53171" y2="90249"/>
                        <a14:foregroundMark x1="50244" y1="86621" x2="50244" y2="86621"/>
                        <a14:foregroundMark x1="41463" y1="96372" x2="41463" y2="96372"/>
                        <a14:foregroundMark x1="82439" y1="33107" x2="82439" y2="33107"/>
                        <a14:foregroundMark x1="83415" y1="30612" x2="83415" y2="30612"/>
                        <a14:foregroundMark x1="77073" y1="35147" x2="77073" y2="35147"/>
                        <a14:foregroundMark x1="80488" y1="31066" x2="80488" y2="31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1828800" cy="3934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B9EF500-17D5-40E9-B17E-34F3E26AAA5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18182" r="24242"/>
          <a:stretch>
            <a:fillRect/>
          </a:stretch>
        </p:blipFill>
        <p:spPr>
          <a:xfrm>
            <a:off x="3429000" y="2743200"/>
            <a:ext cx="2590800" cy="3183731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2133600" y="1600200"/>
            <a:ext cx="4648200" cy="762000"/>
          </a:xfrm>
          <a:prstGeom prst="wedgeRoundRectCallout">
            <a:avLst>
              <a:gd name="adj1" fmla="val -39010"/>
              <a:gd name="adj2" fmla="val 82979"/>
              <a:gd name="adj3" fmla="val 16667"/>
            </a:avLst>
          </a:prstGeom>
          <a:ln w="38100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Comic Sans MS" pitchFamily="66" charset="0"/>
                <a:cs typeface="Times New Roman" panose="02020603050405020304" pitchFamily="18" charset="0"/>
              </a:rPr>
              <a:t>What are you doing?</a:t>
            </a:r>
            <a:endParaRPr lang="en-US" sz="3600" dirty="0"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486400" y="2057400"/>
            <a:ext cx="3276600" cy="742045"/>
          </a:xfrm>
          <a:prstGeom prst="wedgeRoundRectCallout">
            <a:avLst>
              <a:gd name="adj1" fmla="val -48845"/>
              <a:gd name="adj2" fmla="val 87234"/>
              <a:gd name="adj3" fmla="val 16667"/>
            </a:avLst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Comic Sans MS" pitchFamily="66" charset="0"/>
                <a:cs typeface="Times New Roman" panose="02020603050405020304" pitchFamily="18" charset="0"/>
              </a:rPr>
              <a:t>I am running.</a:t>
            </a:r>
          </a:p>
        </p:txBody>
      </p:sp>
    </p:spTree>
    <p:extLst>
      <p:ext uri="{BB962C8B-B14F-4D97-AF65-F5344CB8AC3E}">
        <p14:creationId xmlns="" xmlns:p14="http://schemas.microsoft.com/office/powerpoint/2010/main" val="65984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1016" cy="8474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914400"/>
            <a:ext cx="3079626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3. Act and say.</a:t>
            </a:r>
            <a:endParaRPr lang="en-US" sz="3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-31760"/>
            <a:ext cx="179247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5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1419" y="-2283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6430" y="-31760"/>
            <a:ext cx="10102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r>
              <a:rPr lang="en-US" sz="45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5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500" b="1" i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07CB751-3915-49E8-AD34-D4DF7E0A3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268" b="96372" l="8293" r="88293">
                        <a14:foregroundMark x1="43902" y1="8390" x2="43902" y2="8390"/>
                        <a14:foregroundMark x1="52683" y1="5896" x2="52683" y2="5896"/>
                        <a14:foregroundMark x1="43902" y1="2721" x2="43902" y2="2721"/>
                        <a14:foregroundMark x1="21951" y1="37868" x2="21951" y2="37868"/>
                        <a14:foregroundMark x1="46341" y1="90703" x2="46341" y2="90703"/>
                        <a14:foregroundMark x1="53171" y1="90249" x2="53171" y2="90249"/>
                        <a14:foregroundMark x1="50244" y1="86621" x2="50244" y2="86621"/>
                        <a14:foregroundMark x1="41463" y1="96372" x2="41463" y2="96372"/>
                        <a14:foregroundMark x1="82439" y1="33107" x2="82439" y2="33107"/>
                        <a14:foregroundMark x1="83415" y1="30612" x2="83415" y2="30612"/>
                        <a14:foregroundMark x1="77073" y1="35147" x2="77073" y2="35147"/>
                        <a14:foregroundMark x1="80488" y1="31066" x2="80488" y2="31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1828800" cy="3934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B9EF500-17D5-40E9-B17E-34F3E26AA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429000"/>
            <a:ext cx="2590799" cy="2218132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2133600" y="1600200"/>
            <a:ext cx="4648200" cy="762000"/>
          </a:xfrm>
          <a:prstGeom prst="wedgeRoundRectCallout">
            <a:avLst>
              <a:gd name="adj1" fmla="val -39010"/>
              <a:gd name="adj2" fmla="val 82979"/>
              <a:gd name="adj3" fmla="val 16667"/>
            </a:avLst>
          </a:prstGeom>
          <a:ln w="38100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Comic Sans MS" pitchFamily="66" charset="0"/>
                <a:cs typeface="Times New Roman" panose="02020603050405020304" pitchFamily="18" charset="0"/>
              </a:rPr>
              <a:t>What are you doing?</a:t>
            </a:r>
            <a:endParaRPr lang="en-US" sz="3600" dirty="0"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181600" y="2590800"/>
            <a:ext cx="3276600" cy="742045"/>
          </a:xfrm>
          <a:prstGeom prst="wedgeRoundRectCallout">
            <a:avLst>
              <a:gd name="adj1" fmla="val -48845"/>
              <a:gd name="adj2" fmla="val 87234"/>
              <a:gd name="adj3" fmla="val 16667"/>
            </a:avLst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Comic Sans MS" pitchFamily="66" charset="0"/>
                <a:cs typeface="Times New Roman" panose="02020603050405020304" pitchFamily="18" charset="0"/>
              </a:rPr>
              <a:t>I am eating.</a:t>
            </a:r>
          </a:p>
        </p:txBody>
      </p:sp>
    </p:spTree>
    <p:extLst>
      <p:ext uri="{BB962C8B-B14F-4D97-AF65-F5344CB8AC3E}">
        <p14:creationId xmlns="" xmlns:p14="http://schemas.microsoft.com/office/powerpoint/2010/main" val="65984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1016" cy="8474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914400"/>
            <a:ext cx="3079626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3. Act and say.</a:t>
            </a:r>
            <a:endParaRPr lang="en-US" sz="3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-31760"/>
            <a:ext cx="179247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5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1419" y="-2283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6430" y="-31760"/>
            <a:ext cx="10102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r>
              <a:rPr lang="en-US" sz="45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5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500" b="1" i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07CB751-3915-49E8-AD34-D4DF7E0A3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268" b="96372" l="8293" r="88293">
                        <a14:foregroundMark x1="43902" y1="8390" x2="43902" y2="8390"/>
                        <a14:foregroundMark x1="52683" y1="5896" x2="52683" y2="5896"/>
                        <a14:foregroundMark x1="43902" y1="2721" x2="43902" y2="2721"/>
                        <a14:foregroundMark x1="21951" y1="37868" x2="21951" y2="37868"/>
                        <a14:foregroundMark x1="46341" y1="90703" x2="46341" y2="90703"/>
                        <a14:foregroundMark x1="53171" y1="90249" x2="53171" y2="90249"/>
                        <a14:foregroundMark x1="50244" y1="86621" x2="50244" y2="86621"/>
                        <a14:foregroundMark x1="41463" y1="96372" x2="41463" y2="96372"/>
                        <a14:foregroundMark x1="82439" y1="33107" x2="82439" y2="33107"/>
                        <a14:foregroundMark x1="83415" y1="30612" x2="83415" y2="30612"/>
                        <a14:foregroundMark x1="77073" y1="35147" x2="77073" y2="35147"/>
                        <a14:foregroundMark x1="80488" y1="31066" x2="80488" y2="31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1828800" cy="3934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B9EF500-17D5-40E9-B17E-34F3E26AA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352800"/>
            <a:ext cx="2606277" cy="2171308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2133600" y="1600200"/>
            <a:ext cx="4648200" cy="762000"/>
          </a:xfrm>
          <a:prstGeom prst="wedgeRoundRectCallout">
            <a:avLst>
              <a:gd name="adj1" fmla="val -39010"/>
              <a:gd name="adj2" fmla="val 82979"/>
              <a:gd name="adj3" fmla="val 16667"/>
            </a:avLst>
          </a:prstGeom>
          <a:ln w="38100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Comic Sans MS" pitchFamily="66" charset="0"/>
                <a:cs typeface="Times New Roman" panose="02020603050405020304" pitchFamily="18" charset="0"/>
              </a:rPr>
              <a:t>What are you doing?</a:t>
            </a:r>
            <a:endParaRPr lang="en-US" sz="3600" dirty="0"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953000" y="2286000"/>
            <a:ext cx="3962400" cy="742045"/>
          </a:xfrm>
          <a:prstGeom prst="wedgeRoundRectCallout">
            <a:avLst>
              <a:gd name="adj1" fmla="val -42479"/>
              <a:gd name="adj2" fmla="val 119103"/>
              <a:gd name="adj3" fmla="val 16667"/>
            </a:avLst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Comic Sans MS" pitchFamily="66" charset="0"/>
                <a:cs typeface="Times New Roman" panose="02020603050405020304" pitchFamily="18" charset="0"/>
              </a:rPr>
              <a:t>I am doing a quiz.</a:t>
            </a:r>
          </a:p>
        </p:txBody>
      </p:sp>
    </p:spTree>
    <p:extLst>
      <p:ext uri="{BB962C8B-B14F-4D97-AF65-F5344CB8AC3E}">
        <p14:creationId xmlns="" xmlns:p14="http://schemas.microsoft.com/office/powerpoint/2010/main" val="65984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 bwMode="auto">
          <a:xfrm>
            <a:off x="-1" y="2286000"/>
            <a:ext cx="914924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59817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1016" cy="8474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90800" y="0"/>
            <a:ext cx="377507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GAME: ACT OUT 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B9EF500-17D5-40E9-B17E-34F3E26AAA5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0" y="914400"/>
            <a:ext cx="9144000" cy="5029200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5562600" y="858155"/>
            <a:ext cx="1981200" cy="742045"/>
          </a:xfrm>
          <a:prstGeom prst="wedgeRoundRectCallout">
            <a:avLst>
              <a:gd name="adj1" fmla="val -59986"/>
              <a:gd name="adj2" fmla="val 85109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Comic Sans MS" pitchFamily="66" charset="0"/>
                <a:cs typeface="Times New Roman" panose="02020603050405020304" pitchFamily="18" charset="0"/>
              </a:rPr>
              <a:t>I am 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1676400" y="6019800"/>
            <a:ext cx="5638800" cy="762000"/>
          </a:xfrm>
          <a:prstGeom prst="wedgeRoundRectCallout">
            <a:avLst>
              <a:gd name="adj1" fmla="val 690"/>
              <a:gd name="adj2" fmla="val -90814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atin typeface="Comic Sans MS" pitchFamily="66" charset="0"/>
                <a:cs typeface="Times New Roman" panose="02020603050405020304" pitchFamily="18" charset="0"/>
              </a:rPr>
              <a:t>What are you doing?</a:t>
            </a:r>
            <a:endParaRPr lang="en-US" sz="3500" dirty="0"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84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6" grpId="1" animBg="1"/>
      <p:bldP spid="1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92653" y="1425714"/>
            <a:ext cx="400314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1. Look and write.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9991" y="44440"/>
            <a:ext cx="1792477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2610" y="5337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4987" y="44440"/>
            <a:ext cx="10102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 </a:t>
            </a:r>
            <a:r>
              <a:rPr lang="en-US" sz="45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500" b="1" i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0" y="71062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Activity Book – Page </a:t>
            </a:r>
            <a:r>
              <a:rPr lang="en-US" sz="3200" b="1" i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</a:t>
            </a:r>
            <a:endParaRPr lang="en-US" sz="44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1" y="2209800"/>
            <a:ext cx="905573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630330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92653" y="1380292"/>
            <a:ext cx="3814313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1. Look and write.</a:t>
            </a:r>
            <a:endParaRPr lang="en-US" sz="3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9991" y="44440"/>
            <a:ext cx="1792477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2610" y="5337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4987" y="44440"/>
            <a:ext cx="10102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 </a:t>
            </a:r>
            <a:r>
              <a:rPr lang="en-US" sz="45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500" b="1" i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0" y="78682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Activity Book – Page </a:t>
            </a:r>
            <a:r>
              <a:rPr lang="en-US" sz="3200" b="1" i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</a:t>
            </a:r>
            <a:endParaRPr lang="en-US" sz="44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b="26667"/>
          <a:stretch>
            <a:fillRect/>
          </a:stretch>
        </p:blipFill>
        <p:spPr bwMode="auto">
          <a:xfrm>
            <a:off x="88258" y="2057400"/>
            <a:ext cx="905574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533400" y="5715000"/>
            <a:ext cx="2819399" cy="609600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dirty="0" smtClean="0"/>
              <a:t>__</a:t>
            </a:r>
            <a:r>
              <a:rPr lang="en-US" sz="4000" dirty="0" smtClean="0"/>
              <a:t> u __ __ t</a:t>
            </a:r>
            <a:endParaRPr lang="en-US" sz="4000" dirty="0"/>
          </a:p>
        </p:txBody>
      </p:sp>
      <p:sp>
        <p:nvSpPr>
          <p:cNvPr id="11" name="Rounded Rectangle 10"/>
          <p:cNvSpPr/>
          <p:nvPr/>
        </p:nvSpPr>
        <p:spPr>
          <a:xfrm>
            <a:off x="5715000" y="5715000"/>
            <a:ext cx="2971800" cy="609600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__ u  __ z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533400" y="56388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q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56388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33600" y="56388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19800" y="56388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q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86600" y="56388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i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30330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0538" y="1227892"/>
            <a:ext cx="4525854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1. Listen and number.</a:t>
            </a:r>
            <a:endParaRPr lang="en-US" sz="3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62200" y="71062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Activity Book – Page </a:t>
            </a:r>
            <a:r>
              <a:rPr lang="en-US" sz="3200" b="1" i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</a:t>
            </a:r>
            <a:endParaRPr lang="en-US" sz="44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 l="2410" t="3175" r="3614"/>
          <a:stretch>
            <a:fillRect/>
          </a:stretch>
        </p:blipFill>
        <p:spPr bwMode="auto">
          <a:xfrm>
            <a:off x="1600200" y="1895231"/>
            <a:ext cx="6248400" cy="488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2069991" y="0"/>
            <a:ext cx="1792477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2610" y="893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4987" y="0"/>
            <a:ext cx="10102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 </a:t>
            </a:r>
            <a:r>
              <a:rPr lang="en-US" sz="45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500" b="1" i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" name="AB-Track 4-Listen and numb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800600" y="13716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630330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0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0538" y="1227892"/>
            <a:ext cx="4525854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1. Listen and number.</a:t>
            </a:r>
            <a:endParaRPr lang="en-US" sz="3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62200" y="71062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Activity Book – Page </a:t>
            </a:r>
            <a:r>
              <a:rPr lang="en-US" sz="3200" b="1" i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</a:t>
            </a:r>
            <a:endParaRPr lang="en-US" sz="44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/>
          <a:srcRect l="2410" t="3175" r="3614"/>
          <a:stretch>
            <a:fillRect/>
          </a:stretch>
        </p:blipFill>
        <p:spPr bwMode="auto">
          <a:xfrm>
            <a:off x="1600200" y="1895231"/>
            <a:ext cx="6248400" cy="488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2069991" y="0"/>
            <a:ext cx="1792477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4: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2610" y="893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4987" y="0"/>
            <a:ext cx="10102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 </a:t>
            </a:r>
            <a:r>
              <a:rPr lang="en-US" sz="45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500" b="1" i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" name="AB-Track 4-Listen and numb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4800600" y="1371600"/>
            <a:ext cx="457200" cy="457200"/>
          </a:xfrm>
          <a:prstGeom prst="rect">
            <a:avLst/>
          </a:prstGeom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819400" y="6172200"/>
            <a:ext cx="53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/>
              <a:t>1</a:t>
            </a:r>
          </a:p>
        </p:txBody>
      </p:sp>
      <p:pic>
        <p:nvPicPr>
          <p:cNvPr id="37" name="AB-Track 4-1. I am doing a quiz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3429000" y="6324600"/>
            <a:ext cx="457200" cy="457200"/>
          </a:xfrm>
          <a:prstGeom prst="rect">
            <a:avLst/>
          </a:prstGeom>
        </p:spPr>
      </p:pic>
      <p:pic>
        <p:nvPicPr>
          <p:cNvPr id="38" name="AB-Track 4-2. I am eating a cake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tretch>
            <a:fillRect/>
          </a:stretch>
        </p:blipFill>
        <p:spPr>
          <a:xfrm>
            <a:off x="3429000" y="3810000"/>
            <a:ext cx="457200" cy="457200"/>
          </a:xfrm>
          <a:prstGeom prst="rect">
            <a:avLst/>
          </a:prstGeom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819400" y="3621088"/>
            <a:ext cx="53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  <p:pic>
        <p:nvPicPr>
          <p:cNvPr id="40" name="AB-Track 4-3. I am eating an orange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/>
          <a:stretch>
            <a:fillRect/>
          </a:stretch>
        </p:blipFill>
        <p:spPr>
          <a:xfrm>
            <a:off x="6934200" y="6324600"/>
            <a:ext cx="457200" cy="457200"/>
          </a:xfrm>
          <a:prstGeom prst="rect">
            <a:avLst/>
          </a:prstGeom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248400" y="6172200"/>
            <a:ext cx="53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/>
              <a:t>3</a:t>
            </a:r>
            <a:endParaRPr lang="en-US" sz="3600" b="1" dirty="0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248400" y="3621088"/>
            <a:ext cx="53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/>
              <a:t>4</a:t>
            </a:r>
            <a:endParaRPr lang="en-US" sz="3600" b="1" dirty="0"/>
          </a:p>
        </p:txBody>
      </p:sp>
      <p:pic>
        <p:nvPicPr>
          <p:cNvPr id="43" name="AB-Track 4-4. I am swimming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1"/>
          <a:stretch>
            <a:fillRect/>
          </a:stretch>
        </p:blipFill>
        <p:spPr>
          <a:xfrm>
            <a:off x="6858000" y="38100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630330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ING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ING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ING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ING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540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27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018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79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6" grpId="0"/>
      <p:bldP spid="39" grpId="0"/>
      <p:bldP spid="41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76200"/>
            <a:ext cx="2895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omic Sans MS" pitchFamily="66" charset="0"/>
                <a:cs typeface="Times New Roman" panose="02020603050405020304" pitchFamily="18" charset="0"/>
              </a:rPr>
              <a:t>WRAP-UP</a:t>
            </a:r>
            <a:endParaRPr lang="en-US" sz="3200" b="1" dirty="0">
              <a:solidFill>
                <a:srgbClr val="0000FF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2057400" cy="2057400"/>
          </a:xfrm>
          <a:prstGeom prst="rect">
            <a:avLst/>
          </a:prstGeom>
        </p:spPr>
      </p:pic>
      <p:sp>
        <p:nvSpPr>
          <p:cNvPr id="10" name="Hexagon 9"/>
          <p:cNvSpPr/>
          <p:nvPr/>
        </p:nvSpPr>
        <p:spPr>
          <a:xfrm>
            <a:off x="76200" y="1600200"/>
            <a:ext cx="5257800" cy="4221163"/>
          </a:xfrm>
          <a:prstGeom prst="hexag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13" descr="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3368040"/>
            <a:ext cx="1133881" cy="1661160"/>
          </a:xfrm>
          <a:prstGeom prst="rect">
            <a:avLst/>
          </a:prstGeom>
        </p:spPr>
      </p:pic>
      <p:pic>
        <p:nvPicPr>
          <p:cNvPr id="15" name="Picture 14" descr="flashcard lop 2_A4 (2mat_ngang)-15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1981200"/>
            <a:ext cx="874649" cy="10991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4956" y="4547023"/>
            <a:ext cx="1562644" cy="1210475"/>
          </a:xfrm>
          <a:prstGeom prst="rect">
            <a:avLst/>
          </a:prstGeom>
        </p:spPr>
      </p:pic>
      <p:pic>
        <p:nvPicPr>
          <p:cNvPr id="17" name="Picture 16" descr="ad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347" y="3556499"/>
            <a:ext cx="1485251" cy="11567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/>
          <a:srcRect l="20355" r="23669"/>
          <a:stretch>
            <a:fillRect/>
          </a:stretch>
        </p:blipFill>
        <p:spPr>
          <a:xfrm>
            <a:off x="1371600" y="1752600"/>
            <a:ext cx="1219200" cy="1541052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5334000" y="2362200"/>
            <a:ext cx="3581400" cy="1219200"/>
          </a:xfrm>
          <a:prstGeom prst="wedgeRoundRectCallout">
            <a:avLst>
              <a:gd name="adj1" fmla="val -4545"/>
              <a:gd name="adj2" fmla="val 7931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Comic Sans MS" pitchFamily="66" charset="0"/>
                <a:cs typeface="Times New Roman" panose="02020603050405020304" pitchFamily="18" charset="0"/>
              </a:rPr>
              <a:t>What are you doing?</a:t>
            </a:r>
            <a:endParaRPr lang="en-US" sz="3200" b="1" dirty="0" smtClean="0">
              <a:solidFill>
                <a:srgbClr val="FF0000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410200" y="4572000"/>
            <a:ext cx="3581400" cy="914400"/>
          </a:xfrm>
          <a:prstGeom prst="wedgeRoundRectCallout">
            <a:avLst>
              <a:gd name="adj1" fmla="val -4545"/>
              <a:gd name="adj2" fmla="val -8750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Comic Sans MS" pitchFamily="66" charset="0"/>
                <a:cs typeface="Times New Roman" panose="02020603050405020304" pitchFamily="18" charset="0"/>
              </a:rPr>
              <a:t>I am ...</a:t>
            </a:r>
            <a:endParaRPr lang="en-US" sz="3200" b="1" dirty="0" smtClean="0">
              <a:solidFill>
                <a:srgbClr val="FF0000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932229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49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2" y="482602"/>
            <a:ext cx="8196263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660" y="76200"/>
            <a:ext cx="135414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19400" y="228600"/>
            <a:ext cx="3001527" cy="86177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WARM-UP</a:t>
            </a:r>
            <a:endParaRPr lang="en-US" sz="5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9" name="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801" y="5935134"/>
            <a:ext cx="609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ấ.PNG"/>
          <p:cNvPicPr>
            <a:picLocks noChangeAspect="1"/>
          </p:cNvPicPr>
          <p:nvPr/>
        </p:nvPicPr>
        <p:blipFill>
          <a:blip r:embed="rId7"/>
          <a:srcRect r="4167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52599" y="1447800"/>
            <a:ext cx="6172200" cy="63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500" b="1" dirty="0" smtClean="0">
                <a:solidFill>
                  <a:srgbClr val="FF3399"/>
                </a:solidFill>
                <a:latin typeface="+mj-lt"/>
              </a:rPr>
              <a:t>q   </a:t>
            </a:r>
            <a:r>
              <a:rPr lang="en-US" sz="4500" b="1" dirty="0" err="1" smtClean="0">
                <a:solidFill>
                  <a:srgbClr val="FF3399"/>
                </a:solidFill>
                <a:latin typeface="+mj-lt"/>
              </a:rPr>
              <a:t>q</a:t>
            </a:r>
            <a:r>
              <a:rPr lang="en-US" sz="4500" b="1" dirty="0" smtClean="0">
                <a:solidFill>
                  <a:srgbClr val="FF3399"/>
                </a:solidFill>
                <a:latin typeface="+mj-lt"/>
              </a:rPr>
              <a:t>   q</a:t>
            </a:r>
            <a:r>
              <a:rPr lang="en-US" sz="4500" b="1" dirty="0" smtClean="0">
                <a:solidFill>
                  <a:schemeClr val="tx1"/>
                </a:solidFill>
                <a:latin typeface="+mj-lt"/>
              </a:rPr>
              <a:t>uiet</a:t>
            </a:r>
            <a:endParaRPr lang="en-US" sz="4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3048000"/>
            <a:ext cx="61722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500" b="1" dirty="0" smtClean="0">
                <a:solidFill>
                  <a:schemeClr val="tx1"/>
                </a:solidFill>
                <a:latin typeface="+mj-lt"/>
              </a:rPr>
              <a:t>I can hear</a:t>
            </a:r>
            <a:endParaRPr lang="en-US" sz="4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3962400"/>
            <a:ext cx="61722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500" b="1" dirty="0" smtClean="0">
                <a:solidFill>
                  <a:srgbClr val="FF3399"/>
                </a:solidFill>
                <a:latin typeface="+mj-lt"/>
              </a:rPr>
              <a:t>q q</a:t>
            </a:r>
            <a:r>
              <a:rPr lang="en-US" sz="4500" b="1" dirty="0" smtClean="0">
                <a:solidFill>
                  <a:schemeClr val="tx1"/>
                </a:solidFill>
                <a:latin typeface="+mj-lt"/>
              </a:rPr>
              <a:t>uiet</a:t>
            </a:r>
            <a:r>
              <a:rPr lang="en-US" sz="4500" b="1" dirty="0" smtClean="0">
                <a:solidFill>
                  <a:srgbClr val="FF3399"/>
                </a:solidFill>
                <a:latin typeface="+mj-lt"/>
              </a:rPr>
              <a:t> q</a:t>
            </a:r>
            <a:r>
              <a:rPr lang="en-US" sz="4500" b="1" dirty="0" smtClean="0">
                <a:solidFill>
                  <a:schemeClr val="tx1"/>
                </a:solidFill>
                <a:latin typeface="+mj-lt"/>
              </a:rPr>
              <a:t>uiz</a:t>
            </a:r>
            <a:endParaRPr lang="en-US" sz="4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4851400"/>
            <a:ext cx="61722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500" b="1" dirty="0" smtClean="0">
                <a:solidFill>
                  <a:srgbClr val="FF3399"/>
                </a:solidFill>
                <a:latin typeface="+mj-lt"/>
              </a:rPr>
              <a:t>q </a:t>
            </a:r>
            <a:r>
              <a:rPr lang="en-US" sz="4500" b="1" dirty="0" smtClean="0">
                <a:solidFill>
                  <a:schemeClr val="tx1"/>
                </a:solidFill>
                <a:latin typeface="+mj-lt"/>
              </a:rPr>
              <a:t>is the sound of </a:t>
            </a:r>
            <a:r>
              <a:rPr lang="en-US" sz="4500" b="1" dirty="0" smtClean="0">
                <a:solidFill>
                  <a:srgbClr val="FF3399"/>
                </a:solidFill>
                <a:latin typeface="+mj-lt"/>
              </a:rPr>
              <a:t>Qq</a:t>
            </a:r>
            <a:r>
              <a:rPr lang="en-US" sz="4500" b="1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4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2599" y="2260600"/>
            <a:ext cx="6172200" cy="63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500" b="1" dirty="0" smtClean="0">
                <a:solidFill>
                  <a:srgbClr val="FF3399"/>
                </a:solidFill>
                <a:latin typeface="+mj-lt"/>
              </a:rPr>
              <a:t>q   </a:t>
            </a:r>
            <a:r>
              <a:rPr lang="en-US" sz="4500" b="1" dirty="0" err="1" smtClean="0">
                <a:solidFill>
                  <a:srgbClr val="FF3399"/>
                </a:solidFill>
                <a:latin typeface="+mj-lt"/>
              </a:rPr>
              <a:t>q</a:t>
            </a:r>
            <a:r>
              <a:rPr lang="en-US" sz="4500" b="1" dirty="0" smtClean="0">
                <a:solidFill>
                  <a:srgbClr val="FF3399"/>
                </a:solidFill>
                <a:latin typeface="+mj-lt"/>
              </a:rPr>
              <a:t>   q</a:t>
            </a:r>
            <a:r>
              <a:rPr lang="en-US" sz="4500" b="1" dirty="0" smtClean="0">
                <a:solidFill>
                  <a:schemeClr val="tx1"/>
                </a:solidFill>
                <a:latin typeface="+mj-lt"/>
              </a:rPr>
              <a:t>uiz</a:t>
            </a:r>
            <a:endParaRPr lang="en-US" sz="45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Warm up - Chan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7620000" y="3048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05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  <p:bldP spid="13" grpId="0"/>
      <p:bldP spid="1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 bwMode="auto">
          <a:xfrm>
            <a:off x="609601" y="1295400"/>
            <a:ext cx="2808513" cy="198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 bwMode="auto">
          <a:xfrm>
            <a:off x="5486400" y="1295400"/>
            <a:ext cx="2819400" cy="199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tretch>
            <a:fillRect/>
          </a:stretch>
        </p:blipFill>
        <p:spPr bwMode="auto">
          <a:xfrm>
            <a:off x="1143439" y="3581400"/>
            <a:ext cx="3075705" cy="217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lum bright="-10000" contrast="20000"/>
          </a:blip>
          <a:stretch>
            <a:fillRect/>
          </a:stretch>
        </p:blipFill>
        <p:spPr bwMode="auto">
          <a:xfrm>
            <a:off x="4572000" y="3581400"/>
            <a:ext cx="3088491" cy="218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43001" y="76200"/>
            <a:ext cx="6781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REVISION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71600" y="5715000"/>
            <a:ext cx="2743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5400" dirty="0" smtClean="0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altLang="en-US" sz="5400" dirty="0" smtClean="0">
                <a:latin typeface="Comic Sans MS" pitchFamily="66" charset="0"/>
              </a:rPr>
              <a:t>uiet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31491" y="5715595"/>
            <a:ext cx="27885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5400" dirty="0" smtClean="0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altLang="en-US" sz="5400" dirty="0" smtClean="0">
                <a:latin typeface="Comic Sans MS" pitchFamily="66" charset="0"/>
              </a:rPr>
              <a:t>uiz</a:t>
            </a:r>
            <a:endParaRPr lang="en-US" altLang="en-US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6303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200" y="235803"/>
            <a:ext cx="60506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GAME: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unna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066800"/>
            <a:ext cx="8001000" cy="5328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630330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42224" y="0"/>
            <a:ext cx="9186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0"/>
            <a:ext cx="1447799" cy="107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54453" y="152400"/>
            <a:ext cx="250581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Unit </a:t>
            </a:r>
            <a:r>
              <a:rPr lang="en-US" sz="7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  <a:endParaRPr lang="en-US" sz="7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066800"/>
            <a:ext cx="344677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Lesson 2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4003" y="85130"/>
            <a:ext cx="10759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914400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</a:rPr>
              <a:t>1. Listen and repeat.</a:t>
            </a:r>
            <a:endParaRPr lang="en-US" sz="4000" b="1" cap="none" spc="0" dirty="0">
              <a:ln w="1143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18288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Track 23-Listen and rep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562600" y="9906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6303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1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8"/>
          <p:cNvSpPr txBox="1">
            <a:spLocks noChangeArrowheads="1"/>
          </p:cNvSpPr>
          <p:nvPr/>
        </p:nvSpPr>
        <p:spPr bwMode="auto">
          <a:xfrm>
            <a:off x="1600200" y="2832259"/>
            <a:ext cx="4191000" cy="749141"/>
          </a:xfrm>
          <a:prstGeom prst="wedgeRoundRectCallout">
            <a:avLst>
              <a:gd name="adj1" fmla="val -42159"/>
              <a:gd name="adj2" fmla="val 107792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800" dirty="0" smtClean="0">
                <a:latin typeface="Comic Sans MS" pitchFamily="66" charset="0"/>
              </a:rPr>
              <a:t>Grace! Be </a:t>
            </a:r>
            <a:r>
              <a:rPr lang="en-US" altLang="en-US" sz="3800" dirty="0" smtClean="0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altLang="en-US" sz="3800" dirty="0" smtClean="0">
                <a:latin typeface="Comic Sans MS" pitchFamily="66" charset="0"/>
              </a:rPr>
              <a:t>uiet!</a:t>
            </a:r>
            <a:endParaRPr lang="en-US" altLang="en-US" sz="38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4985" y="754559"/>
            <a:ext cx="494481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1. Listen and repeat.</a:t>
            </a:r>
          </a:p>
        </p:txBody>
      </p:sp>
      <p:pic>
        <p:nvPicPr>
          <p:cNvPr id="2663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0173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069991" y="-31760"/>
            <a:ext cx="179247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5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2610" y="-2283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7621" y="-31760"/>
            <a:ext cx="10102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r>
              <a:rPr lang="en-US" sz="45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5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500" b="1" i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Track 23-Grace! be qui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172200" y="914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66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4"/>
          <a:srcRect t="8571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8"/>
          <p:cNvSpPr txBox="1">
            <a:spLocks noChangeArrowheads="1"/>
          </p:cNvSpPr>
          <p:nvPr/>
        </p:nvSpPr>
        <p:spPr bwMode="auto">
          <a:xfrm>
            <a:off x="2667000" y="2819400"/>
            <a:ext cx="5257800" cy="749141"/>
          </a:xfrm>
          <a:prstGeom prst="wedgeRoundRectCallout">
            <a:avLst>
              <a:gd name="adj1" fmla="val -942"/>
              <a:gd name="adj2" fmla="val 86747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800" dirty="0" smtClean="0">
                <a:latin typeface="Comic Sans MS" pitchFamily="66" charset="0"/>
              </a:rPr>
              <a:t>What are you doing?</a:t>
            </a:r>
            <a:endParaRPr lang="en-US" altLang="en-US" sz="38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4985" y="754559"/>
            <a:ext cx="494481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1. Listen and repeat.</a:t>
            </a:r>
          </a:p>
        </p:txBody>
      </p:sp>
      <p:pic>
        <p:nvPicPr>
          <p:cNvPr id="2663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0173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069991" y="44440"/>
            <a:ext cx="179247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5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2610" y="5337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2:</a:t>
            </a:r>
            <a:endParaRPr lang="en-US" sz="45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7621" y="44440"/>
            <a:ext cx="10102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r>
              <a:rPr lang="en-US" sz="45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5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en-US" sz="4500" b="1" i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Track 23-What are you doi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172200" y="838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66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25812</TotalTime>
  <Words>1049</Words>
  <Application>Microsoft Office PowerPoint</Application>
  <PresentationFormat>On-screen Show (4:3)</PresentationFormat>
  <Paragraphs>172</Paragraphs>
  <Slides>26</Slides>
  <Notes>23</Notes>
  <HiddenSlides>0</HiddenSlides>
  <MMClips>15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1_Office Theme</vt:lpstr>
      <vt:lpstr>7_Custom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mrsthu</dc:creator>
  <cp:lastModifiedBy>WIN7</cp:lastModifiedBy>
  <cp:revision>2255</cp:revision>
  <cp:lastPrinted>2019-12-16T12:24:06Z</cp:lastPrinted>
  <dcterms:created xsi:type="dcterms:W3CDTF">2015-01-27T06:48:10Z</dcterms:created>
  <dcterms:modified xsi:type="dcterms:W3CDTF">2020-12-31T07:56:19Z</dcterms:modified>
</cp:coreProperties>
</file>