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5" r:id="rId2"/>
    <p:sldMasterId id="2147483693" r:id="rId3"/>
  </p:sldMasterIdLst>
  <p:notesMasterIdLst>
    <p:notesMasterId r:id="rId24"/>
  </p:notesMasterIdLst>
  <p:sldIdLst>
    <p:sldId id="346" r:id="rId4"/>
    <p:sldId id="310" r:id="rId5"/>
    <p:sldId id="313" r:id="rId6"/>
    <p:sldId id="321" r:id="rId7"/>
    <p:sldId id="316" r:id="rId8"/>
    <p:sldId id="317" r:id="rId9"/>
    <p:sldId id="319" r:id="rId10"/>
    <p:sldId id="320" r:id="rId11"/>
    <p:sldId id="318" r:id="rId12"/>
    <p:sldId id="325" r:id="rId13"/>
    <p:sldId id="323" r:id="rId14"/>
    <p:sldId id="330" r:id="rId15"/>
    <p:sldId id="327" r:id="rId16"/>
    <p:sldId id="333" r:id="rId17"/>
    <p:sldId id="332" r:id="rId18"/>
    <p:sldId id="336" r:id="rId19"/>
    <p:sldId id="334" r:id="rId20"/>
    <p:sldId id="338" r:id="rId21"/>
    <p:sldId id="342" r:id="rId22"/>
    <p:sldId id="347" r:id="rId23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宋体" panose="02010600030101010101" pitchFamily="2" charset="-122"/>
      <p:regular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Changa One" panose="020B0604020202020204" charset="0"/>
      <p:regular r:id="rId34"/>
      <p:italic r:id="rId35"/>
    </p:embeddedFont>
    <p:embeddedFont>
      <p:font typeface="Catamaran" panose="020B0604020202020204" charset="0"/>
      <p:regular r:id="rId36"/>
      <p:bold r:id="rId37"/>
    </p:embeddedFont>
    <p:embeddedFont>
      <p:font typeface="Nunito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Bebas Neue" panose="020B0606020202050201" pitchFamily="34" charset="0"/>
      <p:regular r:id="rId47"/>
    </p:embeddedFont>
    <p:embeddedFont>
      <p:font typeface="Quicksand" panose="020B0604020202020204" charset="0"/>
      <p:regular r:id="rId48"/>
      <p:bold r:id="rId49"/>
    </p:embeddedFont>
    <p:embeddedFont>
      <p:font typeface="PT Sans" panose="020B0604020202020204" charset="0"/>
      <p:regular r:id="rId50"/>
    </p:embeddedFont>
    <p:embeddedFont>
      <p:font typeface="Bradley Hand ITC" panose="020B0604020202020204" charset="0"/>
      <p:regular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94640"/>
  </p:normalViewPr>
  <p:slideViewPr>
    <p:cSldViewPr snapToGrid="0">
      <p:cViewPr varScale="1">
        <p:scale>
          <a:sx n="86" d="100"/>
          <a:sy n="86" d="100"/>
        </p:scale>
        <p:origin x="3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5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248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3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44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KÈM FILE NGHE:</a:t>
            </a:r>
          </a:p>
          <a:p>
            <a:pPr marL="158750" indent="0">
              <a:buNone/>
            </a:pPr>
            <a:r>
              <a:rPr lang="en-US" baseline="0" dirty="0"/>
              <a:t>CÂU HỎI: </a:t>
            </a:r>
          </a:p>
          <a:p>
            <a:pPr marL="158750" indent="0">
              <a:buNone/>
            </a:pPr>
            <a:r>
              <a:rPr lang="en-US" baseline="0" dirty="0"/>
              <a:t>Look. It’s a ____. It’s ____.</a:t>
            </a:r>
          </a:p>
          <a:p>
            <a:pPr marL="387350" indent="-228600">
              <a:buAutoNum type="alphaLcPeriod"/>
            </a:pPr>
            <a:r>
              <a:rPr lang="en-US" dirty="0"/>
              <a:t>cat/ funny</a:t>
            </a:r>
          </a:p>
          <a:p>
            <a:pPr marL="387350" indent="-228600">
              <a:buAutoNum type="alphaLcPeriod"/>
            </a:pPr>
            <a:r>
              <a:rPr lang="en-US" dirty="0"/>
              <a:t>dog/ cool</a:t>
            </a:r>
          </a:p>
        </p:txBody>
      </p:sp>
    </p:spTree>
    <p:extLst>
      <p:ext uri="{BB962C8B-B14F-4D97-AF65-F5344CB8AC3E}">
        <p14:creationId xmlns:p14="http://schemas.microsoft.com/office/powerpoint/2010/main" val="171629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0191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</a:t>
            </a:r>
            <a:r>
              <a:rPr lang="en-US" baseline="0"/>
              <a:t>It’s cute / nice.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4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86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62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938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4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36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86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93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71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6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3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3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9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8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5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0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9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9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3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7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1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2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5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4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8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3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5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4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1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2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5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7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2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91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7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0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0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1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audio" Target="NUL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  <p:sldLayoutId id="2147483678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395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03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7.mp3"/><Relationship Id="rId21" Type="http://schemas.openxmlformats.org/officeDocument/2006/relationships/image" Target="../media/image30.png"/><Relationship Id="rId7" Type="http://schemas.microsoft.com/office/2007/relationships/media" Target="../media/media11.mp3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47.png"/><Relationship Id="rId2" Type="http://schemas.openxmlformats.org/officeDocument/2006/relationships/audio" Target="../media/media12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microsoft.com/office/2007/relationships/media" Target="../media/media1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45.png"/><Relationship Id="rId10" Type="http://schemas.openxmlformats.org/officeDocument/2006/relationships/audio" Target="../media/media9.mp3"/><Relationship Id="rId19" Type="http://schemas.openxmlformats.org/officeDocument/2006/relationships/image" Target="../media/image49.jpeg"/><Relationship Id="rId4" Type="http://schemas.openxmlformats.org/officeDocument/2006/relationships/audio" Target="../media/media7.mp3"/><Relationship Id="rId9" Type="http://schemas.microsoft.com/office/2007/relationships/media" Target="../media/media9.mp3"/><Relationship Id="rId14" Type="http://schemas.openxmlformats.org/officeDocument/2006/relationships/image" Target="../media/image44.png"/><Relationship Id="rId2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52.png"/><Relationship Id="rId12" Type="http://schemas.openxmlformats.org/officeDocument/2006/relationships/image" Target="../media/image49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12.xml"/><Relationship Id="rId10" Type="http://schemas.microsoft.com/office/2007/relationships/hdphoto" Target="../media/hdphoto14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3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fif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5.mp3"/><Relationship Id="rId7" Type="http://schemas.openxmlformats.org/officeDocument/2006/relationships/image" Target="../media/image61.jpeg"/><Relationship Id="rId2" Type="http://schemas.microsoft.com/office/2007/relationships/media" Target="../media/media15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1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microsoft.com/office/2007/relationships/hdphoto" Target="../media/hdphoto8.wdp"/><Relationship Id="rId2" Type="http://schemas.microsoft.com/office/2007/relationships/media" Target="../media/media4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2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png"/><Relationship Id="rId18" Type="http://schemas.openxmlformats.org/officeDocument/2006/relationships/image" Target="../media/image30.png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microsoft.com/office/2007/relationships/hdphoto" Target="../media/hdphoto8.wdp"/><Relationship Id="rId2" Type="http://schemas.openxmlformats.org/officeDocument/2006/relationships/audio" Target="../media/media6.mp3"/><Relationship Id="rId16" Type="http://schemas.openxmlformats.org/officeDocument/2006/relationships/image" Target="../media/image38.png"/><Relationship Id="rId1" Type="http://schemas.microsoft.com/office/2007/relationships/media" Target="../media/media6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7.mp3"/><Relationship Id="rId9" Type="http://schemas.openxmlformats.org/officeDocument/2006/relationships/image" Target="../media/image32.png"/><Relationship Id="rId1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1.png"/><Relationship Id="rId1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microsoft.com/office/2007/relationships/hdphoto" Target="../media/hdphoto8.wdp"/><Relationship Id="rId2" Type="http://schemas.microsoft.com/office/2007/relationships/media" Target="../media/media8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9.mp3"/><Relationship Id="rId9" Type="http://schemas.openxmlformats.org/officeDocument/2006/relationships/image" Target="../media/image32.png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2.png"/><Relationship Id="rId18" Type="http://schemas.openxmlformats.org/officeDocument/2006/relationships/image" Target="../media/image30.png"/><Relationship Id="rId3" Type="http://schemas.microsoft.com/office/2007/relationships/media" Target="../media/media11.mp3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17" Type="http://schemas.microsoft.com/office/2007/relationships/hdphoto" Target="../media/hdphoto8.wdp"/><Relationship Id="rId2" Type="http://schemas.microsoft.com/office/2007/relationships/media" Target="../media/media10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audio" Target="../media/media11.mp3"/><Relationship Id="rId9" Type="http://schemas.openxmlformats.org/officeDocument/2006/relationships/image" Target="../media/image32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367336" y="2779414"/>
            <a:ext cx="1229294" cy="237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009178" y="2876286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291376" y="-242201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1 – Task 1,2,3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87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900" t="20499" r="33719" b="17460"/>
          <a:stretch/>
        </p:blipFill>
        <p:spPr>
          <a:xfrm>
            <a:off x="1687963" y="801172"/>
            <a:ext cx="1233264" cy="152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Google Shape;1768;p26">
            <a:extLst>
              <a:ext uri="{FF2B5EF4-FFF2-40B4-BE49-F238E27FC236}">
                <a16:creationId xmlns:a16="http://schemas.microsoft.com/office/drawing/2014/main" id="{240449FD-CFC3-4E4A-93A8-BA6242D81D9C}"/>
              </a:ext>
            </a:extLst>
          </p:cNvPr>
          <p:cNvSpPr txBox="1">
            <a:spLocks/>
          </p:cNvSpPr>
          <p:nvPr/>
        </p:nvSpPr>
        <p:spPr>
          <a:xfrm>
            <a:off x="217624" y="2319968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bird</a:t>
            </a:r>
          </a:p>
        </p:txBody>
      </p:sp>
      <p:sp>
        <p:nvSpPr>
          <p:cNvPr id="27" name="Google Shape;1768;p26">
            <a:extLst>
              <a:ext uri="{FF2B5EF4-FFF2-40B4-BE49-F238E27FC236}">
                <a16:creationId xmlns:a16="http://schemas.microsoft.com/office/drawing/2014/main" id="{D109541B-8D9B-CF47-A827-7205DCFB9E38}"/>
              </a:ext>
            </a:extLst>
          </p:cNvPr>
          <p:cNvSpPr txBox="1">
            <a:spLocks/>
          </p:cNvSpPr>
          <p:nvPr/>
        </p:nvSpPr>
        <p:spPr>
          <a:xfrm>
            <a:off x="2540729" y="363077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cat</a:t>
            </a:r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479" t="17460" r="33720" b="10636"/>
          <a:stretch/>
        </p:blipFill>
        <p:spPr>
          <a:xfrm>
            <a:off x="3935441" y="1640571"/>
            <a:ext cx="1219716" cy="1889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51F06581-D45C-594A-8E39-8F9D6D5DF5AE}"/>
              </a:ext>
            </a:extLst>
          </p:cNvPr>
          <p:cNvSpPr txBox="1">
            <a:spLocks/>
          </p:cNvSpPr>
          <p:nvPr/>
        </p:nvSpPr>
        <p:spPr>
          <a:xfrm>
            <a:off x="4615332" y="2170058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dog</a:t>
            </a:r>
          </a:p>
        </p:txBody>
      </p:sp>
      <p:sp>
        <p:nvSpPr>
          <p:cNvPr id="31" name="Google Shape;1768;p26">
            <a:extLst>
              <a:ext uri="{FF2B5EF4-FFF2-40B4-BE49-F238E27FC236}">
                <a16:creationId xmlns:a16="http://schemas.microsoft.com/office/drawing/2014/main" id="{63A8CA57-DDEA-E64B-9095-E72DDC17AA04}"/>
              </a:ext>
            </a:extLst>
          </p:cNvPr>
          <p:cNvSpPr txBox="1">
            <a:spLocks/>
          </p:cNvSpPr>
          <p:nvPr/>
        </p:nvSpPr>
        <p:spPr>
          <a:xfrm>
            <a:off x="252546" y="4532140"/>
            <a:ext cx="2288183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fish</a:t>
            </a:r>
          </a:p>
        </p:txBody>
      </p:sp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966" t="20497" r="28077" b="22221"/>
          <a:stretch/>
        </p:blipFill>
        <p:spPr>
          <a:xfrm>
            <a:off x="661305" y="2946888"/>
            <a:ext cx="1560833" cy="160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Google Shape;1768;p26">
            <a:extLst>
              <a:ext uri="{FF2B5EF4-FFF2-40B4-BE49-F238E27FC236}">
                <a16:creationId xmlns:a16="http://schemas.microsoft.com/office/drawing/2014/main" id="{EC09D7B0-05A4-3E4D-8EAC-79BC896F2C52}"/>
              </a:ext>
            </a:extLst>
          </p:cNvPr>
          <p:cNvSpPr txBox="1">
            <a:spLocks/>
          </p:cNvSpPr>
          <p:nvPr/>
        </p:nvSpPr>
        <p:spPr>
          <a:xfrm>
            <a:off x="4777553" y="4532140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rabbit</a:t>
            </a:r>
          </a:p>
        </p:txBody>
      </p:sp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758" t="22221" r="29693" b="22221"/>
          <a:stretch/>
        </p:blipFill>
        <p:spPr>
          <a:xfrm>
            <a:off x="6032149" y="2914025"/>
            <a:ext cx="1639479" cy="1669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66305" y="84180"/>
            <a:ext cx="6926775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1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Listen and point. Repeat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60" y="159720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82" y="20460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48" y="21684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5967" t="17460" r="30185" b="15251"/>
          <a:stretch/>
        </p:blipFill>
        <p:spPr>
          <a:xfrm>
            <a:off x="5934423" y="744495"/>
            <a:ext cx="1409242" cy="152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 copy.mp3" descr="3.1 copy.mp3">
            <a:hlinkClick r:id="" action="ppaction://media"/>
            <a:extLst>
              <a:ext uri="{FF2B5EF4-FFF2-40B4-BE49-F238E27FC236}">
                <a16:creationId xmlns:a16="http://schemas.microsoft.com/office/drawing/2014/main" id="{5DF3E6DF-7FE4-C1E9-AF25-69D6F3886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55538" y="2298085"/>
            <a:ext cx="648803" cy="648803"/>
          </a:xfrm>
          <a:prstGeom prst="rect">
            <a:avLst/>
          </a:prstGeom>
        </p:spPr>
      </p:pic>
      <p:pic>
        <p:nvPicPr>
          <p:cNvPr id="4" name="3.1-5 16.52.08.mp3" descr="3.1-5 16.52.08.mp3">
            <a:hlinkClick r:id="" action="ppaction://media"/>
            <a:extLst>
              <a:ext uri="{FF2B5EF4-FFF2-40B4-BE49-F238E27FC236}">
                <a16:creationId xmlns:a16="http://schemas.microsoft.com/office/drawing/2014/main" id="{AD4462AF-13FC-BD1A-A462-0E586F708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7963" y="4506038"/>
            <a:ext cx="713866" cy="713866"/>
          </a:xfrm>
          <a:prstGeom prst="rect">
            <a:avLst/>
          </a:prstGeom>
        </p:spPr>
      </p:pic>
      <p:pic>
        <p:nvPicPr>
          <p:cNvPr id="5" name="3.1-2 16.52.12.mp3" descr="3.1-2 16.52.12.mp3">
            <a:hlinkClick r:id="" action="ppaction://media"/>
            <a:extLst>
              <a:ext uri="{FF2B5EF4-FFF2-40B4-BE49-F238E27FC236}">
                <a16:creationId xmlns:a16="http://schemas.microsoft.com/office/drawing/2014/main" id="{9C54823B-8F58-10B2-17FF-EA66EDB997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815124" y="3618792"/>
            <a:ext cx="680065" cy="680065"/>
          </a:xfrm>
          <a:prstGeom prst="rect">
            <a:avLst/>
          </a:prstGeom>
        </p:spPr>
      </p:pic>
      <p:pic>
        <p:nvPicPr>
          <p:cNvPr id="6" name="3.1-3 16.32.47.mp3" descr="3.1-3 16.32.47.mp3">
            <a:hlinkClick r:id="" action="ppaction://media"/>
            <a:extLst>
              <a:ext uri="{FF2B5EF4-FFF2-40B4-BE49-F238E27FC236}">
                <a16:creationId xmlns:a16="http://schemas.microsoft.com/office/drawing/2014/main" id="{C31D5224-66D0-1877-5880-C6749ABDC7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72828" y="2163805"/>
            <a:ext cx="705480" cy="705480"/>
          </a:xfrm>
          <a:prstGeom prst="rect">
            <a:avLst/>
          </a:prstGeom>
        </p:spPr>
      </p:pic>
      <p:pic>
        <p:nvPicPr>
          <p:cNvPr id="7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CA6D5D5D-CD52-CEB0-BDD8-27A504442B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04657" y="4472372"/>
            <a:ext cx="715868" cy="7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  <p:bldP spid="27" grpId="0"/>
      <p:bldP spid="29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557" y="2170854"/>
            <a:ext cx="3951899" cy="27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40111" y="524781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3564" y="3584834"/>
            <a:ext cx="2013053" cy="160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2224C62-D5B6-A74F-AF68-B290EF49AAB1}"/>
              </a:ext>
            </a:extLst>
          </p:cNvPr>
          <p:cNvSpPr/>
          <p:nvPr/>
        </p:nvSpPr>
        <p:spPr>
          <a:xfrm>
            <a:off x="839755" y="2827176"/>
            <a:ext cx="1464906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D154BF1-7FFA-6E41-9F21-D9239AF23475}"/>
              </a:ext>
            </a:extLst>
          </p:cNvPr>
          <p:cNvSpPr/>
          <p:nvPr/>
        </p:nvSpPr>
        <p:spPr>
          <a:xfrm>
            <a:off x="2195803" y="3278156"/>
            <a:ext cx="1657739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86A038C-7DA3-1347-BFA9-3492D103BDA6}"/>
              </a:ext>
            </a:extLst>
          </p:cNvPr>
          <p:cNvSpPr/>
          <p:nvPr/>
        </p:nvSpPr>
        <p:spPr>
          <a:xfrm>
            <a:off x="6198637" y="2242458"/>
            <a:ext cx="2236236" cy="5847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785" y="899621"/>
            <a:ext cx="4569673" cy="2991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8475" r="89831">
                        <a14:foregroundMark x1="67797" y1="32857" x2="59322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897" y="2590309"/>
            <a:ext cx="1449800" cy="2580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943" r="89606">
                        <a14:foregroundMark x1="42652" y1="28629" x2="50538" y2="29839"/>
                        <a14:foregroundMark x1="47312" y1="32258" x2="49821" y2="32661"/>
                        <a14:foregroundMark x1="44444" y1="41532" x2="43728" y2="27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4458" y="899621"/>
            <a:ext cx="3307215" cy="424387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15279" y="1560899"/>
            <a:ext cx="2571893" cy="837411"/>
          </a:xfrm>
          <a:prstGeom prst="wedgeRoundRectCallout">
            <a:avLst>
              <a:gd name="adj1" fmla="val -62394"/>
              <a:gd name="adj2" fmla="val 824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Look! A cat!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4363578" y="2186388"/>
            <a:ext cx="3506524" cy="837411"/>
          </a:xfrm>
          <a:prstGeom prst="wedgeRoundRectCallout">
            <a:avLst>
              <a:gd name="adj1" fmla="val 53265"/>
              <a:gd name="adj2" fmla="val -379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Yeah. It’s a cat.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garden.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355283" y="3812155"/>
            <a:ext cx="2571893" cy="837411"/>
          </a:xfrm>
          <a:prstGeom prst="wedgeRoundRectCallout">
            <a:avLst>
              <a:gd name="adj1" fmla="val -62394"/>
              <a:gd name="adj2" fmla="val 501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Oh, it’s funny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2082841" y="229754"/>
            <a:ext cx="4631617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2 Listen and tick </a:t>
            </a:r>
          </a:p>
        </p:txBody>
      </p:sp>
      <p:pic>
        <p:nvPicPr>
          <p:cNvPr id="17" name="Picture 16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004386" y="226459"/>
            <a:ext cx="586344" cy="53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76" y="290125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FEB63D5C-A76C-77E2-FC11-E8E29B5D4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8714" y="197735"/>
            <a:ext cx="812800" cy="812800"/>
          </a:xfrm>
          <a:prstGeom prst="rect">
            <a:avLst/>
          </a:prstGeom>
        </p:spPr>
      </p:pic>
      <p:pic>
        <p:nvPicPr>
          <p:cNvPr id="6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64278D14-87CE-A851-1498-D1EEF616A4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8198.15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0707" y="1681375"/>
            <a:ext cx="516014" cy="516014"/>
          </a:xfrm>
          <a:prstGeom prst="rect">
            <a:avLst/>
          </a:prstGeom>
        </p:spPr>
      </p:pic>
      <p:pic>
        <p:nvPicPr>
          <p:cNvPr id="8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7C13258F-92EB-F9D2-CB94-34EF84546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38" end="2661.15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94044" y="2912268"/>
            <a:ext cx="516014" cy="516014"/>
          </a:xfrm>
          <a:prstGeom prst="rect">
            <a:avLst/>
          </a:prstGeom>
        </p:spPr>
      </p:pic>
      <p:pic>
        <p:nvPicPr>
          <p:cNvPr id="9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id="{FBBECF02-86A1-B6C8-5BD3-E109DE2544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71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93546" y="4310566"/>
            <a:ext cx="516014" cy="5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199A-5720-6B4F-8CE9-39C62CD6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16" y="594975"/>
            <a:ext cx="7706400" cy="572700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VOCABULARY CHECKING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74F40A-B45D-5E40-B110-E7BC4699CB60}"/>
              </a:ext>
            </a:extLst>
          </p:cNvPr>
          <p:cNvSpPr/>
          <p:nvPr/>
        </p:nvSpPr>
        <p:spPr>
          <a:xfrm>
            <a:off x="1002338" y="1672735"/>
            <a:ext cx="6792685" cy="3277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261CB-8A3D-E44F-8A69-282F5FC2A513}"/>
              </a:ext>
            </a:extLst>
          </p:cNvPr>
          <p:cNvSpPr txBox="1"/>
          <p:nvPr/>
        </p:nvSpPr>
        <p:spPr>
          <a:xfrm>
            <a:off x="1194318" y="2017752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Look. It’s 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A5CCBA-0569-8445-920C-6395A514E32C}"/>
              </a:ext>
            </a:extLst>
          </p:cNvPr>
          <p:cNvSpPr/>
          <p:nvPr/>
        </p:nvSpPr>
        <p:spPr>
          <a:xfrm>
            <a:off x="335902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571500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85B46-7ABB-4048-87C8-CFBCD7C606A3}"/>
              </a:ext>
            </a:extLst>
          </p:cNvPr>
          <p:cNvSpPr txBox="1"/>
          <p:nvPr/>
        </p:nvSpPr>
        <p:spPr>
          <a:xfrm>
            <a:off x="1194318" y="2959564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A72089-51D8-5442-8AD6-50B8397997EA}"/>
              </a:ext>
            </a:extLst>
          </p:cNvPr>
          <p:cNvSpPr/>
          <p:nvPr/>
        </p:nvSpPr>
        <p:spPr>
          <a:xfrm>
            <a:off x="3359020" y="3045285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532C11-E69B-9E4A-8A85-808AAB8B1C83}"/>
              </a:ext>
            </a:extLst>
          </p:cNvPr>
          <p:cNvSpPr/>
          <p:nvPr/>
        </p:nvSpPr>
        <p:spPr>
          <a:xfrm>
            <a:off x="5714999" y="3045284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2EBD56-2214-6F44-8674-874C77EC955C}"/>
              </a:ext>
            </a:extLst>
          </p:cNvPr>
          <p:cNvSpPr txBox="1"/>
          <p:nvPr/>
        </p:nvSpPr>
        <p:spPr>
          <a:xfrm>
            <a:off x="3771899" y="2948973"/>
            <a:ext cx="956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F0F86E-F5F5-E742-8599-6D3BB4C3440B}"/>
              </a:ext>
            </a:extLst>
          </p:cNvPr>
          <p:cNvSpPr txBox="1"/>
          <p:nvPr/>
        </p:nvSpPr>
        <p:spPr>
          <a:xfrm>
            <a:off x="6219630" y="2959564"/>
            <a:ext cx="1188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funny</a:t>
            </a:r>
          </a:p>
        </p:txBody>
      </p:sp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4383D-BED8-FA4F-963B-FECB4678C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4059745" y="1880929"/>
            <a:ext cx="677873" cy="95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AE99EFB-CF15-CA41-A51D-42A2BC520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7" t="17460" r="30185" b="15251"/>
          <a:stretch/>
        </p:blipFill>
        <p:spPr>
          <a:xfrm>
            <a:off x="6373773" y="1862266"/>
            <a:ext cx="880587" cy="95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3303447" y="1940808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F236-8DD0-E24D-A834-AE3502D374B8}"/>
              </a:ext>
            </a:extLst>
          </p:cNvPr>
          <p:cNvSpPr txBox="1"/>
          <p:nvPr/>
        </p:nvSpPr>
        <p:spPr>
          <a:xfrm>
            <a:off x="5654609" y="2835833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2.mp3" descr="3.2.mp3">
            <a:hlinkClick r:id="" action="ppaction://media"/>
            <a:extLst>
              <a:ext uri="{FF2B5EF4-FFF2-40B4-BE49-F238E27FC236}">
                <a16:creationId xmlns:a16="http://schemas.microsoft.com/office/drawing/2014/main" id="{5518EEBB-5771-3F38-4F41-AA15FBC9D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5262" y="4287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193" y="137370"/>
            <a:ext cx="8928243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0" t="20499" r="33719" b="17460"/>
          <a:stretch/>
        </p:blipFill>
        <p:spPr>
          <a:xfrm>
            <a:off x="3846493" y="322502"/>
            <a:ext cx="802144" cy="85252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9" t="17460" r="33720" b="10636"/>
          <a:stretch/>
        </p:blipFill>
        <p:spPr>
          <a:xfrm>
            <a:off x="3795854" y="2209901"/>
            <a:ext cx="925771" cy="10065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7" t="17460" r="30185" b="15251"/>
          <a:stretch/>
        </p:blipFill>
        <p:spPr>
          <a:xfrm>
            <a:off x="3798467" y="3305111"/>
            <a:ext cx="905863" cy="8783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6" t="20497" r="28077" b="22221"/>
          <a:stretch/>
        </p:blipFill>
        <p:spPr>
          <a:xfrm>
            <a:off x="3795854" y="1282499"/>
            <a:ext cx="908476" cy="87839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758" t="22221" r="29693" b="22221"/>
          <a:stretch/>
        </p:blipFill>
        <p:spPr>
          <a:xfrm>
            <a:off x="3798547" y="4208922"/>
            <a:ext cx="852311" cy="87839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468064" y="1209595"/>
            <a:ext cx="1360905" cy="365260"/>
          </a:xfrm>
          <a:prstGeom prst="homePlate">
            <a:avLst/>
          </a:prstGeom>
          <a:solidFill>
            <a:srgbClr val="00B0F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blue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6431459" y="1210009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FF00"/>
                </a:solidFill>
              </a:rPr>
              <a:t>yellow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6431459" y="175605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red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6431459" y="2353641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accent4">
                    <a:lumMod val="50000"/>
                  </a:schemeClr>
                </a:solidFill>
              </a:rPr>
              <a:t>brown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6431459" y="2930786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black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403BC435-DC85-9045-A324-F85481D1EEDC}"/>
              </a:ext>
            </a:extLst>
          </p:cNvPr>
          <p:cNvSpPr/>
          <p:nvPr/>
        </p:nvSpPr>
        <p:spPr>
          <a:xfrm>
            <a:off x="6431458" y="3491962"/>
            <a:ext cx="1360905" cy="36526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white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B3090A9F-22FB-B04D-828B-93350680F168}"/>
              </a:ext>
            </a:extLst>
          </p:cNvPr>
          <p:cNvSpPr/>
          <p:nvPr/>
        </p:nvSpPr>
        <p:spPr>
          <a:xfrm>
            <a:off x="6431457" y="4089546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00B050"/>
                </a:solidFill>
              </a:rPr>
              <a:t>green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468064" y="1770023"/>
            <a:ext cx="1360905" cy="365260"/>
          </a:xfrm>
          <a:prstGeom prst="homePlate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orange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7CA1CBCE-5E03-3144-9838-C8D6C63E66ED}"/>
              </a:ext>
            </a:extLst>
          </p:cNvPr>
          <p:cNvSpPr/>
          <p:nvPr/>
        </p:nvSpPr>
        <p:spPr>
          <a:xfrm>
            <a:off x="468065" y="2371477"/>
            <a:ext cx="1360905" cy="36526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nice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29A1262B-01E8-4F47-A6BB-6B3AECE1F02A}"/>
              </a:ext>
            </a:extLst>
          </p:cNvPr>
          <p:cNvSpPr/>
          <p:nvPr/>
        </p:nvSpPr>
        <p:spPr>
          <a:xfrm>
            <a:off x="468065" y="2936187"/>
            <a:ext cx="1360905" cy="365260"/>
          </a:xfrm>
          <a:prstGeom prst="homePlate">
            <a:avLst/>
          </a:prstGeom>
          <a:solidFill>
            <a:schemeClr val="accent6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cool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2E07F2E9-1565-794F-8929-3240C9AE69DB}"/>
              </a:ext>
            </a:extLst>
          </p:cNvPr>
          <p:cNvSpPr/>
          <p:nvPr/>
        </p:nvSpPr>
        <p:spPr>
          <a:xfrm>
            <a:off x="485360" y="3533771"/>
            <a:ext cx="1360905" cy="365260"/>
          </a:xfrm>
          <a:prstGeom prst="homePlate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funny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BEE9852B-9F30-3444-8E53-1EE179A5EAEB}"/>
              </a:ext>
            </a:extLst>
          </p:cNvPr>
          <p:cNvSpPr/>
          <p:nvPr/>
        </p:nvSpPr>
        <p:spPr>
          <a:xfrm>
            <a:off x="509183" y="4107353"/>
            <a:ext cx="1360905" cy="36526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great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 and say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21515F-50B3-456A-AC0C-CA371A6F33E2}"/>
              </a:ext>
            </a:extLst>
          </p:cNvPr>
          <p:cNvCxnSpPr/>
          <p:nvPr/>
        </p:nvCxnSpPr>
        <p:spPr>
          <a:xfrm>
            <a:off x="4608818" y="1030539"/>
            <a:ext cx="1742512" cy="5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44A3D1-2225-4B6C-9F1F-AEF00DEC5B46}"/>
              </a:ext>
            </a:extLst>
          </p:cNvPr>
          <p:cNvCxnSpPr>
            <a:endCxn id="41" idx="3"/>
          </p:cNvCxnSpPr>
          <p:nvPr/>
        </p:nvCxnSpPr>
        <p:spPr>
          <a:xfrm flipH="1">
            <a:off x="1828970" y="668389"/>
            <a:ext cx="1943060" cy="188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BCFCD30-52D6-40AE-9F2D-7D76C249EF2A}"/>
              </a:ext>
            </a:extLst>
          </p:cNvPr>
          <p:cNvSpPr/>
          <p:nvPr/>
        </p:nvSpPr>
        <p:spPr>
          <a:xfrm>
            <a:off x="4955527" y="137370"/>
            <a:ext cx="2348089" cy="941129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Look!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 bird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yellow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nice.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E975A9-27D2-48A5-818C-4604A59E60EE}"/>
              </a:ext>
            </a:extLst>
          </p:cNvPr>
          <p:cNvCxnSpPr/>
          <p:nvPr/>
        </p:nvCxnSpPr>
        <p:spPr>
          <a:xfrm>
            <a:off x="4723072" y="1078499"/>
            <a:ext cx="1708385" cy="3376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97951" y="145168"/>
            <a:ext cx="8712485" cy="4998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0" t="20499" r="33719" b="17460"/>
          <a:stretch/>
        </p:blipFill>
        <p:spPr>
          <a:xfrm>
            <a:off x="3685580" y="161755"/>
            <a:ext cx="1165062" cy="101326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79" t="17460" r="33720" b="10636"/>
          <a:stretch/>
        </p:blipFill>
        <p:spPr>
          <a:xfrm>
            <a:off x="3761817" y="2181671"/>
            <a:ext cx="925771" cy="10065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7" t="17460" r="30185" b="15251"/>
          <a:stretch/>
        </p:blipFill>
        <p:spPr>
          <a:xfrm>
            <a:off x="3647654" y="3274345"/>
            <a:ext cx="1154099" cy="8783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6" t="20497" r="28077" b="22221"/>
          <a:stretch/>
        </p:blipFill>
        <p:spPr>
          <a:xfrm>
            <a:off x="3795854" y="1263213"/>
            <a:ext cx="1099684" cy="87839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758" t="22221" r="29693" b="22221"/>
          <a:stretch/>
        </p:blipFill>
        <p:spPr>
          <a:xfrm>
            <a:off x="3572933" y="4238874"/>
            <a:ext cx="1228820" cy="87839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491888" y="1209595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blue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6431459" y="1251818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yellow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6431459" y="1797866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red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6431459" y="2395450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brown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6431459" y="2972595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black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403BC435-DC85-9045-A324-F85481D1EEDC}"/>
              </a:ext>
            </a:extLst>
          </p:cNvPr>
          <p:cNvSpPr/>
          <p:nvPr/>
        </p:nvSpPr>
        <p:spPr>
          <a:xfrm>
            <a:off x="6431458" y="3533771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white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B3090A9F-22FB-B04D-828B-93350680F168}"/>
              </a:ext>
            </a:extLst>
          </p:cNvPr>
          <p:cNvSpPr/>
          <p:nvPr/>
        </p:nvSpPr>
        <p:spPr>
          <a:xfrm>
            <a:off x="6431457" y="4089546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green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491888" y="1770023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orange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7CA1CBCE-5E03-3144-9838-C8D6C63E66ED}"/>
              </a:ext>
            </a:extLst>
          </p:cNvPr>
          <p:cNvSpPr/>
          <p:nvPr/>
        </p:nvSpPr>
        <p:spPr>
          <a:xfrm>
            <a:off x="491889" y="237147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nice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29A1262B-01E8-4F47-A6BB-6B3AECE1F02A}"/>
              </a:ext>
            </a:extLst>
          </p:cNvPr>
          <p:cNvSpPr/>
          <p:nvPr/>
        </p:nvSpPr>
        <p:spPr>
          <a:xfrm>
            <a:off x="491889" y="293618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cool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2E07F2E9-1565-794F-8929-3240C9AE69DB}"/>
              </a:ext>
            </a:extLst>
          </p:cNvPr>
          <p:cNvSpPr/>
          <p:nvPr/>
        </p:nvSpPr>
        <p:spPr>
          <a:xfrm>
            <a:off x="509184" y="3533771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funny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BEE9852B-9F30-3444-8E53-1EE179A5EAEB}"/>
              </a:ext>
            </a:extLst>
          </p:cNvPr>
          <p:cNvSpPr/>
          <p:nvPr/>
        </p:nvSpPr>
        <p:spPr>
          <a:xfrm>
            <a:off x="509183" y="4107353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great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48EADA7-4EF2-3E46-9815-B1DAD45989E3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721625" y="681135"/>
            <a:ext cx="1709832" cy="35910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169403" y="145168"/>
            <a:ext cx="29418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00B0F0"/>
                </a:solidFill>
                <a:effectLst/>
              </a:rPr>
              <a:t>Look and match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2274" y="2353709"/>
            <a:ext cx="3962174" cy="2789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82675" y="613196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1225" y="3184705"/>
            <a:ext cx="2178841" cy="1583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049" y="3767580"/>
            <a:ext cx="2013053" cy="160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14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16200000">
            <a:off x="1765144" y="-98335"/>
            <a:ext cx="4411720" cy="6071947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378643" y="1026328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58139" y="602285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25165" y="2060970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333188" y="2822214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8283" y="3178851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29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52;p71"/>
          <p:cNvSpPr/>
          <p:nvPr/>
        </p:nvSpPr>
        <p:spPr>
          <a:xfrm rot="16200000">
            <a:off x="1947113" y="-478676"/>
            <a:ext cx="4907193" cy="6400802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9077E9-F9F6-1549-AEE9-756BC8771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72737" y="318385"/>
            <a:ext cx="7691438" cy="5715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cat</a:t>
            </a:r>
          </a:p>
        </p:txBody>
      </p:sp>
      <p:pic>
        <p:nvPicPr>
          <p:cNvPr id="9218" name="Picture 2" descr="15+ Best &amp;amp;amp; Easy way to draw a cat drawing || With full tutorial. | Cartoon cat  drawing, Cat drawing for kid, Simple cat drawing">
            <a:extLst>
              <a:ext uri="{FF2B5EF4-FFF2-40B4-BE49-F238E27FC236}">
                <a16:creationId xmlns:a16="http://schemas.microsoft.com/office/drawing/2014/main" id="{8A43DF1F-F72F-0140-B0FD-62B007A2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4" y="814529"/>
            <a:ext cx="4826583" cy="41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664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748" y="2293833"/>
            <a:ext cx="3777239" cy="2659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99748" y="361110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005" y="3770580"/>
            <a:ext cx="1499762" cy="1089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548" y="4049034"/>
            <a:ext cx="1531892" cy="1222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6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862" y="2392060"/>
            <a:ext cx="3907138" cy="27510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03555" y="524781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864655" y="2228661"/>
            <a:ext cx="3530100" cy="3507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Listen to the song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166" y="3366584"/>
            <a:ext cx="2178841" cy="1583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049" y="3767580"/>
            <a:ext cx="2013053" cy="1606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812" y="3245781"/>
            <a:ext cx="1916035" cy="1548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969" y="4381673"/>
            <a:ext cx="791167" cy="5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60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4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32000"/>
          </a:schemeClr>
        </a:solidFill>
        <a:effectLst/>
      </p:bgPr>
    </p:bg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856" y="197068"/>
            <a:ext cx="3479876" cy="4820307"/>
          </a:xfrm>
          <a:prstGeom prst="rect">
            <a:avLst/>
          </a:prstGeom>
        </p:spPr>
      </p:pic>
      <p:grpSp>
        <p:nvGrpSpPr>
          <p:cNvPr id="59" name="Google Shape;281;p26">
            <a:extLst>
              <a:ext uri="{FF2B5EF4-FFF2-40B4-BE49-F238E27FC236}">
                <a16:creationId xmlns:a16="http://schemas.microsoft.com/office/drawing/2014/main" id="{4E1A6DA5-0925-C74B-B3A4-B2AD86A4BEDF}"/>
              </a:ext>
            </a:extLst>
          </p:cNvPr>
          <p:cNvGrpSpPr/>
          <p:nvPr/>
        </p:nvGrpSpPr>
        <p:grpSpPr>
          <a:xfrm>
            <a:off x="8509337" y="4514221"/>
            <a:ext cx="683266" cy="599920"/>
            <a:chOff x="6075750" y="3009125"/>
            <a:chExt cx="550400" cy="463175"/>
          </a:xfrm>
        </p:grpSpPr>
        <p:sp>
          <p:nvSpPr>
            <p:cNvPr id="60" name="Google Shape;282;p26">
              <a:extLst>
                <a:ext uri="{FF2B5EF4-FFF2-40B4-BE49-F238E27FC236}">
                  <a16:creationId xmlns:a16="http://schemas.microsoft.com/office/drawing/2014/main" id="{527A91F3-57DD-204E-A49E-A2E61DA381E4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3;p26">
              <a:extLst>
                <a:ext uri="{FF2B5EF4-FFF2-40B4-BE49-F238E27FC236}">
                  <a16:creationId xmlns:a16="http://schemas.microsoft.com/office/drawing/2014/main" id="{726734C4-9A4F-7A48-816B-1FA9AB7938B7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4;p26">
              <a:extLst>
                <a:ext uri="{FF2B5EF4-FFF2-40B4-BE49-F238E27FC236}">
                  <a16:creationId xmlns:a16="http://schemas.microsoft.com/office/drawing/2014/main" id="{62ABF540-1AAF-5B41-A1D7-D443BBB45DDC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5;p26">
              <a:extLst>
                <a:ext uri="{FF2B5EF4-FFF2-40B4-BE49-F238E27FC236}">
                  <a16:creationId xmlns:a16="http://schemas.microsoft.com/office/drawing/2014/main" id="{708B4276-3E02-7345-B32A-EE45939563FC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86;p26">
              <a:extLst>
                <a:ext uri="{FF2B5EF4-FFF2-40B4-BE49-F238E27FC236}">
                  <a16:creationId xmlns:a16="http://schemas.microsoft.com/office/drawing/2014/main" id="{26A468A4-410C-F44A-9467-FE135C350929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7;p26">
              <a:extLst>
                <a:ext uri="{FF2B5EF4-FFF2-40B4-BE49-F238E27FC236}">
                  <a16:creationId xmlns:a16="http://schemas.microsoft.com/office/drawing/2014/main" id="{CC4A2D0A-3FFA-D349-AC07-7CE5E9696863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8;p26">
              <a:extLst>
                <a:ext uri="{FF2B5EF4-FFF2-40B4-BE49-F238E27FC236}">
                  <a16:creationId xmlns:a16="http://schemas.microsoft.com/office/drawing/2014/main" id="{0436BAF1-EC3D-3042-AFD2-92E2656BF3EB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9;p26">
              <a:extLst>
                <a:ext uri="{FF2B5EF4-FFF2-40B4-BE49-F238E27FC236}">
                  <a16:creationId xmlns:a16="http://schemas.microsoft.com/office/drawing/2014/main" id="{4BC8C040-7668-E44D-B05B-6C6075693083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290;p26">
            <a:extLst>
              <a:ext uri="{FF2B5EF4-FFF2-40B4-BE49-F238E27FC236}">
                <a16:creationId xmlns:a16="http://schemas.microsoft.com/office/drawing/2014/main" id="{BA77DA1C-DF9B-D647-AAA3-748D01B98F8C}"/>
              </a:ext>
            </a:extLst>
          </p:cNvPr>
          <p:cNvSpPr/>
          <p:nvPr/>
        </p:nvSpPr>
        <p:spPr>
          <a:xfrm>
            <a:off x="184467" y="5554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E7D8F09-9BDA-8841-8CFF-087EF8E5E309}"/>
              </a:ext>
            </a:extLst>
          </p:cNvPr>
          <p:cNvSpPr/>
          <p:nvPr/>
        </p:nvSpPr>
        <p:spPr>
          <a:xfrm>
            <a:off x="2827177" y="3672600"/>
            <a:ext cx="2453950" cy="12259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Google Shape;418;p31">
            <a:extLst>
              <a:ext uri="{FF2B5EF4-FFF2-40B4-BE49-F238E27FC236}">
                <a16:creationId xmlns:a16="http://schemas.microsoft.com/office/drawing/2014/main" id="{461886AC-2B6E-134A-96B4-5354232D6D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1163" y="343761"/>
            <a:ext cx="4364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 funny </a:t>
            </a:r>
            <a:r>
              <a:rPr lang="en-US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burrowing owl</a:t>
            </a:r>
            <a:endParaRPr sz="1800" b="1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Google Shape;290;p26">
            <a:extLst>
              <a:ext uri="{FF2B5EF4-FFF2-40B4-BE49-F238E27FC236}">
                <a16:creationId xmlns:a16="http://schemas.microsoft.com/office/drawing/2014/main" id="{87189E66-9F0A-6240-AE55-619DAD4C12A5}"/>
              </a:ext>
            </a:extLst>
          </p:cNvPr>
          <p:cNvSpPr/>
          <p:nvPr/>
        </p:nvSpPr>
        <p:spPr>
          <a:xfrm>
            <a:off x="107349" y="602395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Pentagon 130">
            <a:extLst>
              <a:ext uri="{FF2B5EF4-FFF2-40B4-BE49-F238E27FC236}">
                <a16:creationId xmlns:a16="http://schemas.microsoft.com/office/drawing/2014/main" id="{318D49B5-DC7B-A845-87D0-6F89C4BBA912}"/>
              </a:ext>
            </a:extLst>
          </p:cNvPr>
          <p:cNvSpPr/>
          <p:nvPr/>
        </p:nvSpPr>
        <p:spPr>
          <a:xfrm rot="19729143" flipH="1">
            <a:off x="4521615" y="1205189"/>
            <a:ext cx="1115717" cy="365260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White</a:t>
            </a:r>
          </a:p>
        </p:txBody>
      </p:sp>
      <p:sp>
        <p:nvSpPr>
          <p:cNvPr id="134" name="Pentagon 133">
            <a:extLst>
              <a:ext uri="{FF2B5EF4-FFF2-40B4-BE49-F238E27FC236}">
                <a16:creationId xmlns:a16="http://schemas.microsoft.com/office/drawing/2014/main" id="{A3A1D843-0BCB-0C4F-8BC6-C49B89EBFFBA}"/>
              </a:ext>
            </a:extLst>
          </p:cNvPr>
          <p:cNvSpPr/>
          <p:nvPr/>
        </p:nvSpPr>
        <p:spPr>
          <a:xfrm>
            <a:off x="2785428" y="1626498"/>
            <a:ext cx="955181" cy="36526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C9550E-BC46-214C-96E3-FB68ACEF1C4D}"/>
              </a:ext>
            </a:extLst>
          </p:cNvPr>
          <p:cNvSpPr txBox="1"/>
          <p:nvPr/>
        </p:nvSpPr>
        <p:spPr>
          <a:xfrm>
            <a:off x="2827177" y="3736824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Look. Tick the color you see?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F5FD6D4-37F3-E143-A9FD-E381B0D1ABBE}"/>
              </a:ext>
            </a:extLst>
          </p:cNvPr>
          <p:cNvSpPr/>
          <p:nvPr/>
        </p:nvSpPr>
        <p:spPr>
          <a:xfrm>
            <a:off x="2953716" y="4522251"/>
            <a:ext cx="242942" cy="2409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8FFDECF-DE85-894E-900D-551DB0EF079A}"/>
              </a:ext>
            </a:extLst>
          </p:cNvPr>
          <p:cNvSpPr/>
          <p:nvPr/>
        </p:nvSpPr>
        <p:spPr>
          <a:xfrm>
            <a:off x="2959871" y="4108825"/>
            <a:ext cx="242942" cy="240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2DE351A-8225-7D4A-B630-38A515F07170}"/>
              </a:ext>
            </a:extLst>
          </p:cNvPr>
          <p:cNvSpPr/>
          <p:nvPr/>
        </p:nvSpPr>
        <p:spPr>
          <a:xfrm>
            <a:off x="4297829" y="4109410"/>
            <a:ext cx="242942" cy="2409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7387D0E-748E-7B4B-ABCC-EC1EC2246048}"/>
              </a:ext>
            </a:extLst>
          </p:cNvPr>
          <p:cNvSpPr/>
          <p:nvPr/>
        </p:nvSpPr>
        <p:spPr>
          <a:xfrm>
            <a:off x="4297829" y="4524284"/>
            <a:ext cx="242942" cy="2409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B804D7-28BA-7C4B-B939-1D3A96C36200}"/>
              </a:ext>
            </a:extLst>
          </p:cNvPr>
          <p:cNvSpPr txBox="1"/>
          <p:nvPr/>
        </p:nvSpPr>
        <p:spPr>
          <a:xfrm>
            <a:off x="2872780" y="3940091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3802F73-C7C7-4D4A-A92D-BE239AE3DD0F}"/>
              </a:ext>
            </a:extLst>
          </p:cNvPr>
          <p:cNvSpPr txBox="1"/>
          <p:nvPr/>
        </p:nvSpPr>
        <p:spPr>
          <a:xfrm>
            <a:off x="2872780" y="4360279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08F66A3-1962-9B4C-A22F-C6F717DEB77D}"/>
              </a:ext>
            </a:extLst>
          </p:cNvPr>
          <p:cNvSpPr txBox="1"/>
          <p:nvPr/>
        </p:nvSpPr>
        <p:spPr>
          <a:xfrm>
            <a:off x="3216142" y="4108825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black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64C5774-42BC-CC48-AF58-7EE8D7B64DF1}"/>
              </a:ext>
            </a:extLst>
          </p:cNvPr>
          <p:cNvSpPr txBox="1"/>
          <p:nvPr/>
        </p:nvSpPr>
        <p:spPr>
          <a:xfrm>
            <a:off x="3226234" y="450491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white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F89F542-DCD3-AD47-B197-7802197480AD}"/>
              </a:ext>
            </a:extLst>
          </p:cNvPr>
          <p:cNvSpPr txBox="1"/>
          <p:nvPr/>
        </p:nvSpPr>
        <p:spPr>
          <a:xfrm>
            <a:off x="4567429" y="407601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red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4228AB9-2D5F-244F-AD4E-6B063160C351}"/>
              </a:ext>
            </a:extLst>
          </p:cNvPr>
          <p:cNvSpPr txBox="1"/>
          <p:nvPr/>
        </p:nvSpPr>
        <p:spPr>
          <a:xfrm>
            <a:off x="4562365" y="448564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blue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33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31" grpId="0" animBg="1"/>
      <p:bldP spid="134" grpId="0" animBg="1"/>
      <p:bldP spid="42" grpId="0"/>
      <p:bldP spid="43" grpId="0" animBg="1"/>
      <p:bldP spid="140" grpId="0" animBg="1"/>
      <p:bldP spid="141" grpId="0" animBg="1"/>
      <p:bldP spid="142" grpId="0" animBg="1"/>
      <p:bldP spid="44" grpId="0"/>
      <p:bldP spid="144" grpId="0"/>
      <p:bldP spid="145" grpId="0"/>
      <p:bldP spid="146" grpId="0"/>
      <p:bldP spid="147" grpId="0"/>
      <p:bldP spid="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220" y="-384753"/>
            <a:ext cx="4098564" cy="48986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44602" y="1189373"/>
            <a:ext cx="5199398" cy="114079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951061" y="2098007"/>
            <a:ext cx="3530100" cy="3507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Listen and guess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289" y="3089783"/>
            <a:ext cx="2717940" cy="1974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966" y="2770844"/>
            <a:ext cx="2546481" cy="2057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115" y="3273943"/>
            <a:ext cx="2013053" cy="1606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5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5595" y="39349"/>
            <a:ext cx="4349981" cy="5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741165" y="39349"/>
            <a:ext cx="3314032" cy="5221609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40" y="1601049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56" y="1518121"/>
            <a:ext cx="4387798" cy="31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85" y="1476505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30" y="1675490"/>
            <a:ext cx="2575249" cy="2570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0" y="37619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</a:p>
        </p:txBody>
      </p:sp>
      <p:pic>
        <p:nvPicPr>
          <p:cNvPr id="26" name="TiengChim-BinhAn_vp99" descr="TiengChim-BinhAn_vp99">
            <a:hlinkClick r:id="" action="ppaction://media"/>
            <a:extLst>
              <a:ext uri="{FF2B5EF4-FFF2-40B4-BE49-F238E27FC236}">
                <a16:creationId xmlns:a16="http://schemas.microsoft.com/office/drawing/2014/main" id="{1B5A35AE-D38C-7442-A902-D7D11886E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857.79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4193" y="1236351"/>
            <a:ext cx="812800" cy="812800"/>
          </a:xfrm>
          <a:prstGeom prst="rect">
            <a:avLst/>
          </a:prstGeom>
        </p:spPr>
      </p:pic>
      <p:pic>
        <p:nvPicPr>
          <p:cNvPr id="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38DA63A2-AFE1-A0E3-D0CA-F1BFCCAA9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3587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8478" y="-247833"/>
            <a:ext cx="4204558" cy="50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542109" y="48680"/>
            <a:ext cx="3286428" cy="5178116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210295" y="20448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F39A0C-0971-D14B-96A6-844D751E74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518" b="90931" l="36706" r="65517"/>
                    </a14:imgEffect>
                  </a14:imgLayer>
                </a14:imgProps>
              </a:ext>
            </a:extLst>
          </a:blip>
          <a:srcRect l="33479" t="17460" r="33720" b="10636"/>
          <a:stretch/>
        </p:blipFill>
        <p:spPr>
          <a:xfrm>
            <a:off x="3332957" y="1054300"/>
            <a:ext cx="2278454" cy="3529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Tieng-meo-keu-www_nhacchuongvui_com" descr="Tieng-meo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69B5E2-4AC7-8447-9FEE-9DAC90045B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997.45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88405" y="1198657"/>
            <a:ext cx="812800" cy="812800"/>
          </a:xfrm>
          <a:prstGeom prst="rect">
            <a:avLst/>
          </a:prstGeom>
        </p:spPr>
      </p:pic>
      <p:pic>
        <p:nvPicPr>
          <p:cNvPr id="15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3.mp3" descr="3.1-3.mp3">
            <a:hlinkClick r:id="" action="ppaction://media"/>
            <a:extLst>
              <a:ext uri="{FF2B5EF4-FFF2-40B4-BE49-F238E27FC236}">
                <a16:creationId xmlns:a16="http://schemas.microsoft.com/office/drawing/2014/main" id="{447034D9-6567-2DAC-03A8-757658E9A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4589" y="1037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191" y="-193815"/>
            <a:ext cx="4670291" cy="5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938065" y="-494006"/>
            <a:ext cx="3511256" cy="5532356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93113" y="26813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3" name="Picture 2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67077C47-7ECB-C74C-8E71-A42DF028E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428" b="76945" l="26218" r="73041">
                        <a14:foregroundMark x1="38416" y1="25877" x2="68339" y2="36719"/>
                        <a14:foregroundMark x1="64149" y1="28335" x2="45683" y2="24143"/>
                      </a14:backgroundRemoval>
                    </a14:imgEffect>
                  </a14:imgLayer>
                </a14:imgProps>
              </a:ext>
            </a:extLst>
          </a:blip>
          <a:srcRect l="25966" t="20497" r="28077" b="22221"/>
          <a:stretch/>
        </p:blipFill>
        <p:spPr>
          <a:xfrm>
            <a:off x="2822695" y="1380931"/>
            <a:ext cx="3345118" cy="2946258"/>
          </a:xfrm>
          <a:prstGeom prst="rect">
            <a:avLst/>
          </a:prstGeom>
        </p:spPr>
      </p:pic>
      <p:pic>
        <p:nvPicPr>
          <p:cNvPr id="6" name="Am-thanh-nuoc-soi-sui-bot-www_tiengdong_com" descr="Am-thanh-nuoc-soi-sui-bot-www_tiengdong_com">
            <a:hlinkClick r:id="" action="ppaction://media"/>
            <a:extLst>
              <a:ext uri="{FF2B5EF4-FFF2-40B4-BE49-F238E27FC236}">
                <a16:creationId xmlns:a16="http://schemas.microsoft.com/office/drawing/2014/main" id="{B554F0F1-1A74-CE41-A6AF-F43ADB25C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28325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6.mp3" descr="3.1-6.mp3">
            <a:hlinkClick r:id="" action="ppaction://media"/>
            <a:extLst>
              <a:ext uri="{FF2B5EF4-FFF2-40B4-BE49-F238E27FC236}">
                <a16:creationId xmlns:a16="http://schemas.microsoft.com/office/drawing/2014/main" id="{89F0C7C1-D918-FF3F-ECF1-240F7C219B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0352" y="105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115" y="-140792"/>
            <a:ext cx="4138248" cy="49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313377" y="-58303"/>
            <a:ext cx="3416991" cy="5383831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14181" y="33196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pic>
        <p:nvPicPr>
          <p:cNvPr id="4" name="Picture 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3029383" y="1259451"/>
            <a:ext cx="3011002" cy="306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tho-keu-www_tiengdong_com" descr="Tieng-th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1DDE412A-1120-BB42-8B6B-FCC118B73A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.6894" end="174559.01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49037" y="988065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57" y="968117"/>
            <a:ext cx="1585552" cy="16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5A5F232C-C9AF-94B5-A2EA-00F36BE1D2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500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2626" y="-45088"/>
            <a:ext cx="4198252" cy="50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486666" y="-391091"/>
            <a:ext cx="3692048" cy="5817213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451666" y="218645"/>
            <a:ext cx="2873647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4" name="Picture 3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3009745" y="1224089"/>
            <a:ext cx="3191628" cy="34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cho-sua-www_nhacchuongvui_com" descr="Tieng-cho-s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DDCF20-8E37-4A45-AB0E-B2FCEC56A1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89.48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7830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67" y="1101150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4.mp3" descr="3.1-4.mp3">
            <a:hlinkClick r:id="" action="ppaction://media"/>
            <a:extLst>
              <a:ext uri="{FF2B5EF4-FFF2-40B4-BE49-F238E27FC236}">
                <a16:creationId xmlns:a16="http://schemas.microsoft.com/office/drawing/2014/main" id="{10544CB9-D557-1B4B-5BE8-8EF9889B2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5180" y="140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6&quot;/&gt;&lt;/object&gt;&lt;object type=&quot;3&quot; unique_id=&quot;10004&quot;&gt;&lt;property id=&quot;20148&quot; value=&quot;5&quot;/&gt;&lt;property id=&quot;20300&quot; value=&quot;Slide 2 - &amp;quot;1 Warm Up&amp;quot;&quot;/&gt;&lt;property id=&quot;20307&quot; value=&quot;310&quot;/&gt;&lt;/object&gt;&lt;object type=&quot;3&quot; unique_id=&quot;10005&quot;&gt;&lt;property id=&quot;20148&quot; value=&quot;5&quot;/&gt;&lt;property id=&quot;20300&quot; value=&quot;Slide 3&quot;/&gt;&lt;property id=&quot;20307&quot; value=&quot;311&quot;/&gt;&lt;/object&gt;&lt;object type=&quot;3&quot; unique_id=&quot;10006&quot;&gt;&lt;property id=&quot;20148&quot; value=&quot;5&quot;/&gt;&lt;property id=&quot;20300&quot; value=&quot;Slide 4 - &amp;quot;Funny burrowing owl&amp;quot;&quot;/&gt;&lt;property id=&quot;20307&quot; value=&quot;313&quot;/&gt;&lt;/object&gt;&lt;object type=&quot;3&quot; unique_id=&quot;10007&quot;&gt;&lt;property id=&quot;20148&quot; value=&quot;5&quot;/&gt;&lt;property id=&quot;20300&quot; value=&quot;Slide 5 - &amp;quot;2 Presentation&amp;quot;&quot;/&gt;&lt;property id=&quot;20307&quot; value=&quot;321&quot;/&gt;&lt;/object&gt;&lt;object type=&quot;3&quot; unique_id=&quot;10008&quot;&gt;&lt;property id=&quot;20148&quot; value=&quot;5&quot;/&gt;&lt;property id=&quot;20300&quot; value=&quot;Slide 6&quot;/&gt;&lt;property id=&quot;20307&quot; value=&quot;316&quot;/&gt;&lt;/object&gt;&lt;object type=&quot;3&quot; unique_id=&quot;10009&quot;&gt;&lt;property id=&quot;20148&quot; value=&quot;5&quot;/&gt;&lt;property id=&quot;20300&quot; value=&quot;Slide 7&quot;/&gt;&lt;property id=&quot;20307&quot; value=&quot;317&quot;/&gt;&lt;/object&gt;&lt;object type=&quot;3&quot; unique_id=&quot;10010&quot;&gt;&lt;property id=&quot;20148&quot; value=&quot;5&quot;/&gt;&lt;property id=&quot;20300&quot; value=&quot;Slide 8&quot;/&gt;&lt;property id=&quot;20307&quot; value=&quot;319&quot;/&gt;&lt;/object&gt;&lt;object type=&quot;3&quot; unique_id=&quot;10011&quot;&gt;&lt;property id=&quot;20148&quot; value=&quot;5&quot;/&gt;&lt;property id=&quot;20300&quot; value=&quot;Slide 9&quot;/&gt;&lt;property id=&quot;20307&quot; value=&quot;320&quot;/&gt;&lt;/object&gt;&lt;object type=&quot;3&quot; unique_id=&quot;10012&quot;&gt;&lt;property id=&quot;20148&quot; value=&quot;5&quot;/&gt;&lt;property id=&quot;20300&quot; value=&quot;Slide 10&quot;/&gt;&lt;property id=&quot;20307&quot; value=&quot;318&quot;/&gt;&lt;/object&gt;&lt;object type=&quot;3&quot; unique_id=&quot;10013&quot;&gt;&lt;property id=&quot;20148&quot; value=&quot;5&quot;/&gt;&lt;property id=&quot;20300&quot; value=&quot;Slide 11&quot;/&gt;&lt;property id=&quot;20307&quot; value=&quot;325&quot;/&gt;&lt;/object&gt;&lt;object type=&quot;3&quot; unique_id=&quot;10014&quot;&gt;&lt;property id=&quot;20148&quot; value=&quot;5&quot;/&gt;&lt;property id=&quot;20300&quot; value=&quot;Slide 12 - &amp;quot;3 Practice&amp;quot;&quot;/&gt;&lt;property id=&quot;20307&quot; value=&quot;323&quot;/&gt;&lt;/object&gt;&lt;object type=&quot;3&quot; unique_id=&quot;10015&quot;&gt;&lt;property id=&quot;20148&quot; value=&quot;5&quot;/&gt;&lt;property id=&quot;20300&quot; value=&quot;Slide 13&quot;/&gt;&lt;property id=&quot;20307&quot; value=&quot;330&quot;/&gt;&lt;/object&gt;&lt;object type=&quot;3&quot; unique_id=&quot;10016&quot;&gt;&lt;property id=&quot;20148&quot; value=&quot;5&quot;/&gt;&lt;property id=&quot;20300&quot; value=&quot;Slide 14 - &amp;quot;VOCABULARY CHECKING Listen and tick&amp;quot;&quot;/&gt;&lt;property id=&quot;20307&quot; value=&quot;327&quot;/&gt;&lt;/object&gt;&lt;object type=&quot;3&quot; unique_id=&quot;10017&quot;&gt;&lt;property id=&quot;20148&quot; value=&quot;5&quot;/&gt;&lt;property id=&quot;20300&quot; value=&quot;Slide 15&quot;/&gt;&lt;property id=&quot;20307&quot; value=&quot;333&quot;/&gt;&lt;/object&gt;&lt;object type=&quot;3&quot; unique_id=&quot;10018&quot;&gt;&lt;property id=&quot;20148&quot; value=&quot;5&quot;/&gt;&lt;property id=&quot;20300&quot; value=&quot;Slide 16&quot;/&gt;&lt;property id=&quot;20307&quot; value=&quot;332&quot;/&gt;&lt;/object&gt;&lt;object type=&quot;3&quot; unique_id=&quot;10019&quot;&gt;&lt;property id=&quot;20148&quot; value=&quot;5&quot;/&gt;&lt;property id=&quot;20300&quot; value=&quot;Slide 17 - &amp;quot;4 Production&amp;quot;&quot;/&gt;&lt;property id=&quot;20307&quot; value=&quot;336&quot;/&gt;&lt;/object&gt;&lt;object type=&quot;3&quot; unique_id=&quot;10020&quot;&gt;&lt;property id=&quot;20148&quot; value=&quot;5&quot;/&gt;&lt;property id=&quot;20300&quot; value=&quot;Slide 18&quot;/&gt;&lt;property id=&quot;20307&quot; value=&quot;334&quot;/&gt;&lt;/object&gt;&lt;object type=&quot;3&quot; unique_id=&quot;10021&quot;&gt;&lt;property id=&quot;20148&quot; value=&quot;5&quot;/&gt;&lt;property id=&quot;20300&quot; value=&quot;Slide 19 - &amp;quot;My favourite cat&amp;quot;&quot;/&gt;&lt;property id=&quot;20307&quot; value=&quot;338&quot;/&gt;&lt;/object&gt;&lt;object type=&quot;3&quot; unique_id=&quot;10022&quot;&gt;&lt;property id=&quot;20148&quot; value=&quot;5&quot;/&gt;&lt;property id=&quot;20300&quot; value=&quot;Slide 20 - &amp;quot;5 Assessment&amp;quot;&quot;/&gt;&lt;property id=&quot;20307&quot; value=&quot;342&quot;/&gt;&lt;/object&gt;&lt;object type=&quot;3&quot; unique_id=&quot;10023&quot;&gt;&lt;property id=&quot;20148&quot; value=&quot;5&quot;/&gt;&lt;property id=&quot;20300&quot; value=&quot;Slide 21 - &amp;quot;Look and number&amp;quot;&quot;/&gt;&lt;property id=&quot;20307&quot; value=&quot;340&quot;/&gt;&lt;/object&gt;&lt;object type=&quot;3&quot; unique_id=&quot;10024&quot;&gt;&lt;property id=&quot;20148&quot; value=&quot;5&quot;/&gt;&lt;property id=&quot;20300&quot; value=&quot;Slide 22 - &amp;quot;Look, read and circle &amp;quot;&quot;/&gt;&lt;property id=&quot;20307&quot; value=&quot;341&quot;/&gt;&lt;/object&gt;&lt;object type=&quot;3&quot; unique_id=&quot;10025&quot;&gt;&lt;property id=&quot;20148&quot; value=&quot;5&quot;/&gt;&lt;property id=&quot;20300&quot; value=&quot;Slide 23&quot;/&gt;&lt;property id=&quot;20307&quot; value=&quot;347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395</TotalTime>
  <Words>307</Words>
  <Application>Microsoft Office PowerPoint</Application>
  <PresentationFormat>On-screen Show (16:9)</PresentationFormat>
  <Paragraphs>88</Paragraphs>
  <Slides>20</Slides>
  <Notes>20</Notes>
  <HiddenSlides>0</HiddenSlides>
  <MMClips>22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Montserrat</vt:lpstr>
      <vt:lpstr>黑体</vt:lpstr>
      <vt:lpstr>宋体</vt:lpstr>
      <vt:lpstr>Comic Sans MS</vt:lpstr>
      <vt:lpstr>Changa One</vt:lpstr>
      <vt:lpstr>Arial</vt:lpstr>
      <vt:lpstr>Catamaran</vt:lpstr>
      <vt:lpstr>Nunito</vt:lpstr>
      <vt:lpstr>Life Savers</vt:lpstr>
      <vt:lpstr>Calibri</vt:lpstr>
      <vt:lpstr>Jua</vt:lpstr>
      <vt:lpstr>Roboto</vt:lpstr>
      <vt:lpstr>Bebas Neue</vt:lpstr>
      <vt:lpstr>Quicksand</vt:lpstr>
      <vt:lpstr>PT Sans</vt:lpstr>
      <vt:lpstr>Russo One</vt:lpstr>
      <vt:lpstr>Quicksand SemiBold</vt:lpstr>
      <vt:lpstr>Life Savers ExtraBold</vt:lpstr>
      <vt:lpstr>Bradley Hand ITC</vt:lpstr>
      <vt:lpstr>It's Springtime! MK Plan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1 Warm Up</vt:lpstr>
      <vt:lpstr>A funny burrowing owl</vt:lpstr>
      <vt:lpstr>2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Practice</vt:lpstr>
      <vt:lpstr>PowerPoint Presentation</vt:lpstr>
      <vt:lpstr>VOCABULARY CHECKING Listen and tick</vt:lpstr>
      <vt:lpstr>PowerPoint Presentation</vt:lpstr>
      <vt:lpstr>PowerPoint Presentation</vt:lpstr>
      <vt:lpstr>4 Production</vt:lpstr>
      <vt:lpstr>PowerPoint Presentation</vt:lpstr>
      <vt:lpstr>My favourite cat</vt:lpstr>
      <vt:lpstr>5 Assessment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Admin;Chiêm Thủy</dc:creator>
  <cp:lastModifiedBy>PKComputer</cp:lastModifiedBy>
  <cp:revision>40</cp:revision>
  <dcterms:modified xsi:type="dcterms:W3CDTF">2025-11-07T05:10:00Z</dcterms:modified>
</cp:coreProperties>
</file>