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3.wav" ContentType="audio/wav"/>
  <Override PartName="/ppt/media/audio4.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0" r:id="rId1"/>
    <p:sldMasterId id="2147483744" r:id="rId2"/>
    <p:sldMasterId id="2147483752" r:id="rId3"/>
    <p:sldMasterId id="2147483764" r:id="rId4"/>
  </p:sldMasterIdLst>
  <p:notesMasterIdLst>
    <p:notesMasterId r:id="rId37"/>
  </p:notesMasterIdLst>
  <p:sldIdLst>
    <p:sldId id="3240" r:id="rId5"/>
    <p:sldId id="3254" r:id="rId6"/>
    <p:sldId id="397" r:id="rId7"/>
    <p:sldId id="3245" r:id="rId8"/>
    <p:sldId id="297" r:id="rId9"/>
    <p:sldId id="298" r:id="rId10"/>
    <p:sldId id="299" r:id="rId11"/>
    <p:sldId id="300" r:id="rId12"/>
    <p:sldId id="301" r:id="rId13"/>
    <p:sldId id="302" r:id="rId14"/>
    <p:sldId id="3231" r:id="rId15"/>
    <p:sldId id="3262" r:id="rId16"/>
    <p:sldId id="3264" r:id="rId17"/>
    <p:sldId id="532" r:id="rId18"/>
    <p:sldId id="268" r:id="rId19"/>
    <p:sldId id="3255" r:id="rId20"/>
    <p:sldId id="3265" r:id="rId21"/>
    <p:sldId id="3256" r:id="rId22"/>
    <p:sldId id="3258" r:id="rId23"/>
    <p:sldId id="291" r:id="rId24"/>
    <p:sldId id="341" r:id="rId25"/>
    <p:sldId id="342" r:id="rId26"/>
    <p:sldId id="343" r:id="rId27"/>
    <p:sldId id="344" r:id="rId28"/>
    <p:sldId id="3270" r:id="rId29"/>
    <p:sldId id="3269" r:id="rId30"/>
    <p:sldId id="3241" r:id="rId31"/>
    <p:sldId id="3260" r:id="rId32"/>
    <p:sldId id="3266" r:id="rId33"/>
    <p:sldId id="3243" r:id="rId34"/>
    <p:sldId id="282" r:id="rId35"/>
    <p:sldId id="392" r:id="rId36"/>
  </p:sldIdLst>
  <p:sldSz cx="9144000" cy="5143500" type="screen16x9"/>
  <p:notesSz cx="6858000" cy="9144000"/>
  <p:embeddedFontLst>
    <p:embeddedFont>
      <p:font typeface="宋体" panose="02010600030101010101" pitchFamily="2" charset="-122"/>
      <p:regular r:id="rId38"/>
    </p:embeddedFont>
    <p:embeddedFont>
      <p:font typeface="Comic Sans MS" panose="030F0702030302020204" pitchFamily="66" charset="0"/>
      <p:regular r:id="rId39"/>
      <p:bold r:id="rId40"/>
      <p:italic r:id="rId41"/>
      <p:boldItalic r:id="rId42"/>
    </p:embeddedFont>
    <p:embeddedFont>
      <p:font typeface="Changa One" panose="020B0604020202020204" charset="0"/>
      <p:regular r:id="rId43"/>
      <p:italic r:id="rId44"/>
    </p:embeddedFont>
    <p:embeddedFont>
      <p:font typeface="Century Gothic" panose="020B0604020202020204" charset="0"/>
      <p:regular r:id="rId45"/>
      <p:bold r:id="rId46"/>
      <p:italic r:id="rId47"/>
      <p:boldItalic r:id="rId48"/>
    </p:embeddedFont>
    <p:embeddedFont>
      <p:font typeface="Catamaran" panose="020B0604020202020204" charset="0"/>
      <p:regular r:id="rId49"/>
      <p:bold r:id="rId50"/>
    </p:embeddedFont>
    <p:embeddedFont>
      <p:font typeface="Montserrat Medium" panose="00000600000000000000" pitchFamily="2" charset="0"/>
      <p:regular r:id="rId51"/>
      <p:bold r:id="rId52"/>
      <p:italic r:id="rId53"/>
      <p:boldItalic r:id="rId54"/>
    </p:embeddedFont>
    <p:embeddedFont>
      <p:font typeface="Cooper Black" panose="020B0604020202020204" charset="0"/>
      <p:regular r:id="rId55"/>
    </p:embeddedFont>
    <p:embeddedFont>
      <p:font typeface="Aharoni" panose="020B0604020202020204" charset="-79"/>
      <p:bold r:id="rId56"/>
    </p:embeddedFont>
    <p:embeddedFont>
      <p:font typeface="Montserrat" panose="00000500000000000000" pitchFamily="2" charset="0"/>
      <p:regular r:id="rId57"/>
      <p:bold r:id="rId58"/>
      <p:italic r:id="rId59"/>
      <p:boldItalic r:id="rId60"/>
    </p:embeddedFont>
    <p:embeddedFont>
      <p:font typeface="Calibri" panose="020F0502020204030204" pitchFamily="34" charset="0"/>
      <p:regular r:id="rId61"/>
      <p:bold r:id="rId62"/>
      <p:italic r:id="rId63"/>
      <p:boldItalic r:id="rId64"/>
    </p:embeddedFont>
    <p:embeddedFont>
      <p:font typeface="Chewy" panose="020B0604020202020204" charset="0"/>
      <p:regular r:id="rId65"/>
    </p:embeddedFont>
    <p:embeddedFont>
      <p:font typeface="Roboto" panose="02000000000000000000" pitchFamily="2" charset="0"/>
      <p:regular r:id="rId66"/>
      <p:bold r:id="rId67"/>
      <p:italic r:id="rId68"/>
      <p:boldItalic r:id="rId69"/>
    </p:embeddedFont>
    <p:embeddedFont>
      <p:font typeface="Cambria" panose="02040503050406030204" pitchFamily="18" charset="0"/>
      <p:regular r:id="rId70"/>
      <p:bold r:id="rId71"/>
      <p:italic r:id="rId72"/>
      <p:boldItalic r:id="rId73"/>
    </p:embeddedFont>
    <p:embeddedFont>
      <p:font typeface="Calibri Light" panose="020F0302020204030204" pitchFamily="34" charset="0"/>
      <p:regular r:id="rId74"/>
      <p:italic r:id="rId75"/>
    </p:embeddedFont>
  </p:embeddedFontLst>
  <p:custDataLst>
    <p:tags r:id="rId7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512D"/>
    <a:srgbClr val="FFFFFF"/>
    <a:srgbClr val="FFFF99"/>
    <a:srgbClr val="9F6C2C"/>
    <a:srgbClr val="FFFC00"/>
    <a:srgbClr val="945200"/>
    <a:srgbClr val="D9ECFB"/>
    <a:srgbClr val="DBEAF6"/>
    <a:srgbClr val="FDD432"/>
    <a:srgbClr val="FB91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F0A7707-5260-418D-8732-686F5DF8055C}">
  <a:tblStyle styleId="{6F0A7707-5260-418D-8732-686F5DF8055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5" autoAdjust="0"/>
    <p:restoredTop sz="89136" autoAdjust="0"/>
  </p:normalViewPr>
  <p:slideViewPr>
    <p:cSldViewPr snapToGrid="0">
      <p:cViewPr varScale="1">
        <p:scale>
          <a:sx n="57" d="100"/>
          <a:sy n="57" d="100"/>
        </p:scale>
        <p:origin x="600" y="4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font" Target="fonts/font5.fntdata"/><Relationship Id="rId47" Type="http://schemas.openxmlformats.org/officeDocument/2006/relationships/font" Target="fonts/font10.fntdata"/><Relationship Id="rId63" Type="http://schemas.openxmlformats.org/officeDocument/2006/relationships/font" Target="fonts/font26.fntdata"/><Relationship Id="rId68" Type="http://schemas.openxmlformats.org/officeDocument/2006/relationships/font" Target="fonts/font31.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font" Target="fonts/font29.fntdata"/><Relationship Id="rId74" Type="http://schemas.openxmlformats.org/officeDocument/2006/relationships/font" Target="fonts/font37.fntdata"/><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24.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font" Target="fonts/font27.fntdata"/><Relationship Id="rId69" Type="http://schemas.openxmlformats.org/officeDocument/2006/relationships/font" Target="fonts/font32.fntdata"/><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14.fntdata"/><Relationship Id="rId72" Type="http://schemas.openxmlformats.org/officeDocument/2006/relationships/font" Target="fonts/font35.fntdata"/><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font" Target="fonts/font30.fntdata"/><Relationship Id="rId20" Type="http://schemas.openxmlformats.org/officeDocument/2006/relationships/slide" Target="slides/slide16.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70" Type="http://schemas.openxmlformats.org/officeDocument/2006/relationships/font" Target="fonts/font33.fntdata"/><Relationship Id="rId75" Type="http://schemas.openxmlformats.org/officeDocument/2006/relationships/font" Target="fonts/font38.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font" Target="fonts/font28.fntdata"/><Relationship Id="rId73" Type="http://schemas.openxmlformats.org/officeDocument/2006/relationships/font" Target="fonts/font36.fntdata"/><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2.fntdata"/><Relationship Id="rId34" Type="http://schemas.openxmlformats.org/officeDocument/2006/relationships/slide" Target="slides/slide30.xml"/><Relationship Id="rId50" Type="http://schemas.openxmlformats.org/officeDocument/2006/relationships/font" Target="fonts/font13.fntdata"/><Relationship Id="rId55" Type="http://schemas.openxmlformats.org/officeDocument/2006/relationships/font" Target="fonts/font18.fntdata"/><Relationship Id="rId76" Type="http://schemas.openxmlformats.org/officeDocument/2006/relationships/tags" Target="tags/tag1.xml"/><Relationship Id="rId7" Type="http://schemas.openxmlformats.org/officeDocument/2006/relationships/slide" Target="slides/slide3.xml"/><Relationship Id="rId71" Type="http://schemas.openxmlformats.org/officeDocument/2006/relationships/font" Target="fonts/font34.fntdata"/><Relationship Id="rId2" Type="http://schemas.openxmlformats.org/officeDocument/2006/relationships/slideMaster" Target="slideMasters/slideMaster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9816374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5738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6"/>
        <p:cNvGrpSpPr/>
        <p:nvPr/>
      </p:nvGrpSpPr>
      <p:grpSpPr>
        <a:xfrm>
          <a:off x="0" y="0"/>
          <a:ext cx="0" cy="0"/>
          <a:chOff x="0" y="0"/>
          <a:chExt cx="0" cy="0"/>
        </a:xfrm>
      </p:grpSpPr>
      <p:sp>
        <p:nvSpPr>
          <p:cNvPr id="6057" name="Google Shape;6057;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58" name="Google Shape;605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pPr>
              <a:buClr>
                <a:srgbClr val="000000"/>
              </a:buClr>
              <a:buFont typeface="Arial"/>
              <a:buNone/>
            </a:pPr>
            <a:fld id="{9A0DB2DC-4C9A-4742-B13C-FB6460FD3503}" type="slidenum">
              <a:rPr lang="en-US" altLang="zh-CN" sz="1400" kern="0" dirty="0">
                <a:solidFill>
                  <a:prstClr val="black"/>
                </a:solidFill>
                <a:latin typeface="Arial"/>
                <a:cs typeface="Arial"/>
                <a:sym typeface="Arial"/>
              </a:rPr>
              <a:pPr>
                <a:buClr>
                  <a:srgbClr val="000000"/>
                </a:buClr>
                <a:buFont typeface="Arial"/>
                <a:buNone/>
              </a:pPr>
              <a:t>32</a:t>
            </a:fld>
            <a:endParaRPr lang="zh-CN" altLang="en-US" sz="1400" kern="0" dirty="0">
              <a:solidFill>
                <a:prstClr val="black"/>
              </a:solidFill>
              <a:latin typeface="Arial"/>
              <a:cs typeface="Arial"/>
              <a:sym typeface="Arial"/>
            </a:endParaRPr>
          </a:p>
        </p:txBody>
      </p:sp>
    </p:spTree>
    <p:extLst>
      <p:ext uri="{BB962C8B-B14F-4D97-AF65-F5344CB8AC3E}">
        <p14:creationId xmlns:p14="http://schemas.microsoft.com/office/powerpoint/2010/main" val="3280913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27855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4481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5718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1"/>
        <p:cNvGrpSpPr/>
        <p:nvPr/>
      </p:nvGrpSpPr>
      <p:grpSpPr>
        <a:xfrm>
          <a:off x="0" y="0"/>
          <a:ext cx="0" cy="0"/>
          <a:chOff x="0" y="0"/>
          <a:chExt cx="0" cy="0"/>
        </a:xfrm>
      </p:grpSpPr>
      <p:sp>
        <p:nvSpPr>
          <p:cNvPr id="5652" name="Google Shape;565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3" name="Google Shape;565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34296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8835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9399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4280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62AF70A-6316-4657-97B3-8A20F27FF887}" type="datetimeFigureOut">
              <a:rPr lang="en-US" smtClean="0"/>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A7BB9-43AE-4778-99D2-646778A2D359}" type="slidenum">
              <a:rPr lang="en-US" smtClean="0"/>
              <a:t>‹#›</a:t>
            </a:fld>
            <a:endParaRPr lang="en-US"/>
          </a:p>
        </p:txBody>
      </p:sp>
    </p:spTree>
    <p:extLst>
      <p:ext uri="{BB962C8B-B14F-4D97-AF65-F5344CB8AC3E}">
        <p14:creationId xmlns:p14="http://schemas.microsoft.com/office/powerpoint/2010/main" val="424360239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2AF70A-6316-4657-97B3-8A20F27FF887}" type="datetimeFigureOut">
              <a:rPr lang="en-US" smtClean="0"/>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A7BB9-43AE-4778-99D2-646778A2D359}" type="slidenum">
              <a:rPr lang="en-US" smtClean="0"/>
              <a:t>‹#›</a:t>
            </a:fld>
            <a:endParaRPr lang="en-US"/>
          </a:p>
        </p:txBody>
      </p:sp>
    </p:spTree>
    <p:extLst>
      <p:ext uri="{BB962C8B-B14F-4D97-AF65-F5344CB8AC3E}">
        <p14:creationId xmlns:p14="http://schemas.microsoft.com/office/powerpoint/2010/main" val="256947200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2AF70A-6316-4657-97B3-8A20F27FF887}" type="datetimeFigureOut">
              <a:rPr lang="en-US" smtClean="0"/>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A7BB9-43AE-4778-99D2-646778A2D359}" type="slidenum">
              <a:rPr lang="en-US" smtClean="0"/>
              <a:t>‹#›</a:t>
            </a:fld>
            <a:endParaRPr lang="en-US"/>
          </a:p>
        </p:txBody>
      </p:sp>
    </p:spTree>
    <p:extLst>
      <p:ext uri="{BB962C8B-B14F-4D97-AF65-F5344CB8AC3E}">
        <p14:creationId xmlns:p14="http://schemas.microsoft.com/office/powerpoint/2010/main" val="243058082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9144000" cy="5164602"/>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024615" y="466738"/>
            <a:ext cx="7094771" cy="4210025"/>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p>
          </p:txBody>
        </p:sp>
      </p:grpSp>
    </p:spTree>
    <p:extLst>
      <p:ext uri="{BB962C8B-B14F-4D97-AF65-F5344CB8AC3E}">
        <p14:creationId xmlns:p14="http://schemas.microsoft.com/office/powerpoint/2010/main" val="131881354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094"/>
        <p:cNvGrpSpPr/>
        <p:nvPr/>
      </p:nvGrpSpPr>
      <p:grpSpPr>
        <a:xfrm>
          <a:off x="0" y="0"/>
          <a:ext cx="0" cy="0"/>
          <a:chOff x="0" y="0"/>
          <a:chExt cx="0" cy="0"/>
        </a:xfrm>
      </p:grpSpPr>
      <p:sp>
        <p:nvSpPr>
          <p:cNvPr id="4095" name="Google Shape;4095;p44"/>
          <p:cNvSpPr txBox="1">
            <a:spLocks noGrp="1"/>
          </p:cNvSpPr>
          <p:nvPr>
            <p:ph type="title"/>
          </p:nvPr>
        </p:nvSpPr>
        <p:spPr>
          <a:xfrm>
            <a:off x="3974365" y="1097130"/>
            <a:ext cx="1203900" cy="95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5000">
                <a:solidFill>
                  <a:schemeClr val="dk1"/>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a:endParaRPr/>
          </a:p>
        </p:txBody>
      </p:sp>
      <p:sp>
        <p:nvSpPr>
          <p:cNvPr id="4096" name="Google Shape;4096;p44"/>
          <p:cNvSpPr txBox="1">
            <a:spLocks noGrp="1"/>
          </p:cNvSpPr>
          <p:nvPr>
            <p:ph type="subTitle" idx="1"/>
          </p:nvPr>
        </p:nvSpPr>
        <p:spPr>
          <a:xfrm>
            <a:off x="2910415" y="3131384"/>
            <a:ext cx="3331800" cy="713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097" name="Google Shape;4097;p44"/>
          <p:cNvSpPr txBox="1">
            <a:spLocks noGrp="1"/>
          </p:cNvSpPr>
          <p:nvPr>
            <p:ph type="title" idx="2"/>
          </p:nvPr>
        </p:nvSpPr>
        <p:spPr>
          <a:xfrm>
            <a:off x="2910415" y="2279925"/>
            <a:ext cx="33318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5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grpSp>
        <p:nvGrpSpPr>
          <p:cNvPr id="4098" name="Google Shape;4098;p44"/>
          <p:cNvGrpSpPr/>
          <p:nvPr/>
        </p:nvGrpSpPr>
        <p:grpSpPr>
          <a:xfrm>
            <a:off x="-65449" y="3697901"/>
            <a:ext cx="9236161" cy="1484501"/>
            <a:chOff x="-65450" y="3697900"/>
            <a:chExt cx="9236161" cy="1484501"/>
          </a:xfrm>
        </p:grpSpPr>
        <p:sp>
          <p:nvSpPr>
            <p:cNvPr id="4099" name="Google Shape;4099;p4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00" name="Google Shape;4100;p4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grpSp>
      <p:grpSp>
        <p:nvGrpSpPr>
          <p:cNvPr id="4101" name="Google Shape;4101;p44"/>
          <p:cNvGrpSpPr/>
          <p:nvPr/>
        </p:nvGrpSpPr>
        <p:grpSpPr>
          <a:xfrm>
            <a:off x="991854" y="4727288"/>
            <a:ext cx="506635" cy="102953"/>
            <a:chOff x="933903" y="4904637"/>
            <a:chExt cx="506635" cy="102953"/>
          </a:xfrm>
        </p:grpSpPr>
        <p:sp>
          <p:nvSpPr>
            <p:cNvPr id="4102" name="Google Shape;4102;p44"/>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03" name="Google Shape;4103;p44"/>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grpSp>
      <p:grpSp>
        <p:nvGrpSpPr>
          <p:cNvPr id="4104" name="Google Shape;4104;p44"/>
          <p:cNvGrpSpPr/>
          <p:nvPr/>
        </p:nvGrpSpPr>
        <p:grpSpPr>
          <a:xfrm>
            <a:off x="557659" y="4552016"/>
            <a:ext cx="506604" cy="102953"/>
            <a:chOff x="370909" y="4910340"/>
            <a:chExt cx="506604" cy="102953"/>
          </a:xfrm>
        </p:grpSpPr>
        <p:sp>
          <p:nvSpPr>
            <p:cNvPr id="4105" name="Google Shape;4105;p44"/>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06" name="Google Shape;4106;p44"/>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grpSp>
      <p:grpSp>
        <p:nvGrpSpPr>
          <p:cNvPr id="4107" name="Google Shape;4107;p44"/>
          <p:cNvGrpSpPr/>
          <p:nvPr/>
        </p:nvGrpSpPr>
        <p:grpSpPr>
          <a:xfrm>
            <a:off x="2456826" y="4483826"/>
            <a:ext cx="266050" cy="239350"/>
            <a:chOff x="-1536750" y="880250"/>
            <a:chExt cx="266050" cy="239350"/>
          </a:xfrm>
        </p:grpSpPr>
        <p:sp>
          <p:nvSpPr>
            <p:cNvPr id="4108" name="Google Shape;4108;p44"/>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09" name="Google Shape;4109;p44"/>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10" name="Google Shape;4110;p44"/>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11" name="Google Shape;4111;p44"/>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12" name="Google Shape;4112;p44"/>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13" name="Google Shape;4113;p44"/>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14" name="Google Shape;4114;p44"/>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15" name="Google Shape;4115;p44"/>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16" name="Google Shape;4116;p44"/>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17" name="Google Shape;4117;p44"/>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grpSp>
      <p:grpSp>
        <p:nvGrpSpPr>
          <p:cNvPr id="4118" name="Google Shape;4118;p44"/>
          <p:cNvGrpSpPr/>
          <p:nvPr/>
        </p:nvGrpSpPr>
        <p:grpSpPr>
          <a:xfrm>
            <a:off x="8466401" y="3844786"/>
            <a:ext cx="601156" cy="755004"/>
            <a:chOff x="5591675" y="4071736"/>
            <a:chExt cx="601156" cy="755004"/>
          </a:xfrm>
        </p:grpSpPr>
        <p:sp>
          <p:nvSpPr>
            <p:cNvPr id="4119" name="Google Shape;4119;p44"/>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20" name="Google Shape;4120;p44"/>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21" name="Google Shape;4121;p44"/>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22" name="Google Shape;4122;p44"/>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23" name="Google Shape;4123;p44"/>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24" name="Google Shape;4124;p44"/>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25" name="Google Shape;4125;p44"/>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26" name="Google Shape;4126;p44"/>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27" name="Google Shape;4127;p44"/>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28" name="Google Shape;4128;p44"/>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29" name="Google Shape;4129;p44"/>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30" name="Google Shape;4130;p44"/>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31" name="Google Shape;4131;p44"/>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32" name="Google Shape;4132;p44"/>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33" name="Google Shape;4133;p44"/>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34" name="Google Shape;4134;p44"/>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35" name="Google Shape;4135;p44"/>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36" name="Google Shape;4136;p44"/>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37" name="Google Shape;4137;p44"/>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38" name="Google Shape;4138;p44"/>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39" name="Google Shape;4139;p44"/>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40" name="Google Shape;4140;p44"/>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41" name="Google Shape;4141;p44"/>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42" name="Google Shape;4142;p44"/>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43" name="Google Shape;4143;p44"/>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44" name="Google Shape;4144;p44"/>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grpSp>
      <p:grpSp>
        <p:nvGrpSpPr>
          <p:cNvPr id="4145" name="Google Shape;4145;p44"/>
          <p:cNvGrpSpPr/>
          <p:nvPr/>
        </p:nvGrpSpPr>
        <p:grpSpPr>
          <a:xfrm>
            <a:off x="248076" y="3937676"/>
            <a:ext cx="266050" cy="239350"/>
            <a:chOff x="-1536750" y="880250"/>
            <a:chExt cx="266050" cy="239350"/>
          </a:xfrm>
        </p:grpSpPr>
        <p:sp>
          <p:nvSpPr>
            <p:cNvPr id="4146" name="Google Shape;4146;p44"/>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47" name="Google Shape;4147;p44"/>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48" name="Google Shape;4148;p44"/>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49" name="Google Shape;4149;p44"/>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50" name="Google Shape;4150;p44"/>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51" name="Google Shape;4151;p44"/>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52" name="Google Shape;4152;p44"/>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53" name="Google Shape;4153;p44"/>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54" name="Google Shape;4154;p44"/>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55" name="Google Shape;4155;p44"/>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grpSp>
      <p:sp>
        <p:nvSpPr>
          <p:cNvPr id="4156" name="Google Shape;4156;p44"/>
          <p:cNvSpPr/>
          <p:nvPr/>
        </p:nvSpPr>
        <p:spPr>
          <a:xfrm>
            <a:off x="1485750" y="246854"/>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57" name="Google Shape;4157;p44"/>
          <p:cNvSpPr/>
          <p:nvPr/>
        </p:nvSpPr>
        <p:spPr>
          <a:xfrm flipH="1">
            <a:off x="2777661" y="97067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58" name="Google Shape;4158;p44"/>
          <p:cNvSpPr/>
          <p:nvPr/>
        </p:nvSpPr>
        <p:spPr>
          <a:xfrm>
            <a:off x="7559175" y="1352067"/>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grpSp>
        <p:nvGrpSpPr>
          <p:cNvPr id="4159" name="Google Shape;4159;p44"/>
          <p:cNvGrpSpPr/>
          <p:nvPr/>
        </p:nvGrpSpPr>
        <p:grpSpPr>
          <a:xfrm>
            <a:off x="237051" y="1069626"/>
            <a:ext cx="664025" cy="297950"/>
            <a:chOff x="237050" y="1069625"/>
            <a:chExt cx="664025" cy="297950"/>
          </a:xfrm>
        </p:grpSpPr>
        <p:sp>
          <p:nvSpPr>
            <p:cNvPr id="4160" name="Google Shape;4160;p44"/>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61" name="Google Shape;4161;p44"/>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62" name="Google Shape;4162;p44"/>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63" name="Google Shape;4163;p44"/>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64" name="Google Shape;4164;p44"/>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1143285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25"/>
        <p:cNvGrpSpPr/>
        <p:nvPr/>
      </p:nvGrpSpPr>
      <p:grpSpPr>
        <a:xfrm>
          <a:off x="0" y="0"/>
          <a:ext cx="0" cy="0"/>
          <a:chOff x="0" y="0"/>
          <a:chExt cx="0" cy="0"/>
        </a:xfrm>
      </p:grpSpPr>
      <p:grpSp>
        <p:nvGrpSpPr>
          <p:cNvPr id="26" name="Google Shape;26;p45"/>
          <p:cNvGrpSpPr/>
          <p:nvPr/>
        </p:nvGrpSpPr>
        <p:grpSpPr>
          <a:xfrm>
            <a:off x="-19" y="793440"/>
            <a:ext cx="9144057" cy="3545416"/>
            <a:chOff x="240700" y="2458750"/>
            <a:chExt cx="2132675" cy="826900"/>
          </a:xfrm>
        </p:grpSpPr>
        <p:sp>
          <p:nvSpPr>
            <p:cNvPr id="27" name="Google Shape;27;p45"/>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sp>
          <p:nvSpPr>
            <p:cNvPr id="28" name="Google Shape;28;p45"/>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sp>
          <p:nvSpPr>
            <p:cNvPr id="29" name="Google Shape;29;p45"/>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sp>
          <p:nvSpPr>
            <p:cNvPr id="30" name="Google Shape;30;p45"/>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sp>
          <p:nvSpPr>
            <p:cNvPr id="31" name="Google Shape;31;p45"/>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grpSp>
      <p:grpSp>
        <p:nvGrpSpPr>
          <p:cNvPr id="32" name="Google Shape;32;p45"/>
          <p:cNvGrpSpPr/>
          <p:nvPr/>
        </p:nvGrpSpPr>
        <p:grpSpPr>
          <a:xfrm flipH="1">
            <a:off x="402266" y="1810173"/>
            <a:ext cx="8274335" cy="893823"/>
            <a:chOff x="-624307" y="1816938"/>
            <a:chExt cx="9603452" cy="1037400"/>
          </a:xfrm>
        </p:grpSpPr>
        <p:sp>
          <p:nvSpPr>
            <p:cNvPr id="33" name="Google Shape;33;p45"/>
            <p:cNvSpPr/>
            <p:nvPr/>
          </p:nvSpPr>
          <p:spPr>
            <a:xfrm>
              <a:off x="7947087" y="2557150"/>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sp>
          <p:nvSpPr>
            <p:cNvPr id="34" name="Google Shape;34;p45"/>
            <p:cNvSpPr/>
            <p:nvPr/>
          </p:nvSpPr>
          <p:spPr>
            <a:xfrm flipH="1">
              <a:off x="6861573" y="1816938"/>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sp>
          <p:nvSpPr>
            <p:cNvPr id="35" name="Google Shape;35;p45"/>
            <p:cNvSpPr/>
            <p:nvPr/>
          </p:nvSpPr>
          <p:spPr>
            <a:xfrm>
              <a:off x="-624307" y="1942454"/>
              <a:ext cx="2589338" cy="745664"/>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grpSp>
      <p:grpSp>
        <p:nvGrpSpPr>
          <p:cNvPr id="36" name="Google Shape;36;p45"/>
          <p:cNvGrpSpPr/>
          <p:nvPr/>
        </p:nvGrpSpPr>
        <p:grpSpPr>
          <a:xfrm flipH="1">
            <a:off x="252515" y="95395"/>
            <a:ext cx="8679841" cy="1262940"/>
            <a:chOff x="215334" y="102170"/>
            <a:chExt cx="8679841" cy="1262940"/>
          </a:xfrm>
        </p:grpSpPr>
        <p:grpSp>
          <p:nvGrpSpPr>
            <p:cNvPr id="37" name="Google Shape;37;p45"/>
            <p:cNvGrpSpPr/>
            <p:nvPr/>
          </p:nvGrpSpPr>
          <p:grpSpPr>
            <a:xfrm flipH="1">
              <a:off x="215334" y="619425"/>
              <a:ext cx="744991" cy="745685"/>
              <a:chOff x="215334" y="619425"/>
              <a:chExt cx="744991" cy="745685"/>
            </a:xfrm>
          </p:grpSpPr>
          <p:sp>
            <p:nvSpPr>
              <p:cNvPr id="38" name="Google Shape;38;p45"/>
              <p:cNvSpPr/>
              <p:nvPr/>
            </p:nvSpPr>
            <p:spPr>
              <a:xfrm>
                <a:off x="215334" y="657285"/>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sp>
            <p:nvSpPr>
              <p:cNvPr id="39" name="Google Shape;39;p45"/>
              <p:cNvSpPr/>
              <p:nvPr/>
            </p:nvSpPr>
            <p:spPr>
              <a:xfrm>
                <a:off x="544950"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sp>
            <p:nvSpPr>
              <p:cNvPr id="40" name="Google Shape;40;p45"/>
              <p:cNvSpPr/>
              <p:nvPr/>
            </p:nvSpPr>
            <p:spPr>
              <a:xfrm>
                <a:off x="859225"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grpSp>
        <p:grpSp>
          <p:nvGrpSpPr>
            <p:cNvPr id="41" name="Google Shape;41;p45"/>
            <p:cNvGrpSpPr/>
            <p:nvPr/>
          </p:nvGrpSpPr>
          <p:grpSpPr>
            <a:xfrm>
              <a:off x="8091068" y="102170"/>
              <a:ext cx="804107" cy="701546"/>
              <a:chOff x="8091068" y="102170"/>
              <a:chExt cx="804107" cy="701546"/>
            </a:xfrm>
          </p:grpSpPr>
          <p:sp>
            <p:nvSpPr>
              <p:cNvPr id="42" name="Google Shape;42;p45"/>
              <p:cNvSpPr/>
              <p:nvPr/>
            </p:nvSpPr>
            <p:spPr>
              <a:xfrm flipH="1">
                <a:off x="8219501" y="102170"/>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sp>
            <p:nvSpPr>
              <p:cNvPr id="43" name="Google Shape;43;p45"/>
              <p:cNvSpPr/>
              <p:nvPr/>
            </p:nvSpPr>
            <p:spPr>
              <a:xfrm flipH="1">
                <a:off x="8794068"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sp>
            <p:nvSpPr>
              <p:cNvPr id="44" name="Google Shape;44;p45"/>
              <p:cNvSpPr/>
              <p:nvPr/>
            </p:nvSpPr>
            <p:spPr>
              <a:xfrm flipH="1">
                <a:off x="8091068" y="6808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grpSp>
      </p:grpSp>
      <p:grpSp>
        <p:nvGrpSpPr>
          <p:cNvPr id="45" name="Google Shape;45;p45"/>
          <p:cNvGrpSpPr/>
          <p:nvPr/>
        </p:nvGrpSpPr>
        <p:grpSpPr>
          <a:xfrm>
            <a:off x="3586860" y="4053372"/>
            <a:ext cx="1905170" cy="1088034"/>
            <a:chOff x="-3763675" y="2607529"/>
            <a:chExt cx="2515740" cy="1436728"/>
          </a:xfrm>
        </p:grpSpPr>
        <p:sp>
          <p:nvSpPr>
            <p:cNvPr id="46" name="Google Shape;46;p45"/>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sp>
          <p:nvSpPr>
            <p:cNvPr id="47" name="Google Shape;47;p45"/>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sp>
          <p:nvSpPr>
            <p:cNvPr id="48" name="Google Shape;48;p45"/>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sp>
          <p:nvSpPr>
            <p:cNvPr id="49" name="Google Shape;49;p45"/>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sp>
          <p:nvSpPr>
            <p:cNvPr id="50" name="Google Shape;50;p45"/>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sp>
          <p:nvSpPr>
            <p:cNvPr id="51" name="Google Shape;51;p45"/>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sp>
          <p:nvSpPr>
            <p:cNvPr id="52" name="Google Shape;52;p45"/>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sp>
          <p:nvSpPr>
            <p:cNvPr id="53" name="Google Shape;53;p45"/>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sp>
          <p:nvSpPr>
            <p:cNvPr id="54" name="Google Shape;54;p45"/>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sp>
          <p:nvSpPr>
            <p:cNvPr id="55" name="Google Shape;55;p45"/>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565355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250" y="728599"/>
            <a:ext cx="9174955" cy="4415188"/>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71775" y="3422602"/>
            <a:ext cx="9215171" cy="1720727"/>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2349750" y="681400"/>
            <a:ext cx="4452300" cy="2721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5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2806950" y="3953214"/>
            <a:ext cx="3530100" cy="350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8" name="Google Shape;18;p2"/>
          <p:cNvGrpSpPr/>
          <p:nvPr/>
        </p:nvGrpSpPr>
        <p:grpSpPr>
          <a:xfrm>
            <a:off x="-112924" y="3295786"/>
            <a:ext cx="1030635" cy="1762203"/>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2"/>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8539453" y="494981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8561226" y="497728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3306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3974365" y="1097130"/>
            <a:ext cx="1203900" cy="9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2" name="Google Shape;102;p3"/>
          <p:cNvSpPr txBox="1">
            <a:spLocks noGrp="1"/>
          </p:cNvSpPr>
          <p:nvPr>
            <p:ph type="subTitle" idx="1"/>
          </p:nvPr>
        </p:nvSpPr>
        <p:spPr>
          <a:xfrm>
            <a:off x="2910415" y="3131384"/>
            <a:ext cx="3331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2910415" y="2279925"/>
            <a:ext cx="333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104" name="Google Shape;104;p3"/>
          <p:cNvGrpSpPr/>
          <p:nvPr/>
        </p:nvGrpSpPr>
        <p:grpSpPr>
          <a:xfrm>
            <a:off x="-65450" y="3697900"/>
            <a:ext cx="9236161" cy="1484501"/>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3"/>
          <p:cNvGrpSpPr/>
          <p:nvPr/>
        </p:nvGrpSpPr>
        <p:grpSpPr>
          <a:xfrm>
            <a:off x="991853" y="4727287"/>
            <a:ext cx="506635" cy="102953"/>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3"/>
          <p:cNvGrpSpPr/>
          <p:nvPr/>
        </p:nvGrpSpPr>
        <p:grpSpPr>
          <a:xfrm>
            <a:off x="557659" y="4552015"/>
            <a:ext cx="506604" cy="102953"/>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13;p3"/>
          <p:cNvGrpSpPr/>
          <p:nvPr/>
        </p:nvGrpSpPr>
        <p:grpSpPr>
          <a:xfrm>
            <a:off x="2456825" y="4483825"/>
            <a:ext cx="266050" cy="239350"/>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8466400" y="3844786"/>
            <a:ext cx="601156" cy="755004"/>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248075" y="3937675"/>
            <a:ext cx="266050" cy="239350"/>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3"/>
          <p:cNvSpPr/>
          <p:nvPr/>
        </p:nvSpPr>
        <p:spPr>
          <a:xfrm>
            <a:off x="1485750" y="24685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flipH="1">
            <a:off x="2777660" y="97067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7559175" y="1352066"/>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3"/>
          <p:cNvGrpSpPr/>
          <p:nvPr/>
        </p:nvGrpSpPr>
        <p:grpSpPr>
          <a:xfrm>
            <a:off x="237050" y="1069625"/>
            <a:ext cx="664025" cy="297950"/>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14425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65450" y="4543325"/>
            <a:ext cx="9236161" cy="639168"/>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9" name="Google Shape;2829;p30"/>
          <p:cNvGrpSpPr/>
          <p:nvPr/>
        </p:nvGrpSpPr>
        <p:grpSpPr>
          <a:xfrm>
            <a:off x="7872526" y="3402828"/>
            <a:ext cx="1335311" cy="1680813"/>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6" name="Google Shape;2876;p30"/>
          <p:cNvGrpSpPr/>
          <p:nvPr/>
        </p:nvGrpSpPr>
        <p:grpSpPr>
          <a:xfrm flipH="1">
            <a:off x="165825" y="2913383"/>
            <a:ext cx="932262" cy="2042404"/>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58" name="Google Shape;2958;p30"/>
          <p:cNvSpPr/>
          <p:nvPr/>
        </p:nvSpPr>
        <p:spPr>
          <a:xfrm>
            <a:off x="875150" y="13185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0"/>
          <p:cNvSpPr/>
          <p:nvPr/>
        </p:nvSpPr>
        <p:spPr>
          <a:xfrm flipH="1">
            <a:off x="6280610" y="1109101"/>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0"/>
          <p:cNvSpPr/>
          <p:nvPr/>
        </p:nvSpPr>
        <p:spPr>
          <a:xfrm>
            <a:off x="6894809" y="2913364"/>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4562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941"/>
        <p:cNvGrpSpPr/>
        <p:nvPr/>
      </p:nvGrpSpPr>
      <p:grpSpPr>
        <a:xfrm>
          <a:off x="0" y="0"/>
          <a:ext cx="0" cy="0"/>
          <a:chOff x="0" y="0"/>
          <a:chExt cx="0" cy="0"/>
        </a:xfrm>
      </p:grpSpPr>
      <p:sp>
        <p:nvSpPr>
          <p:cNvPr id="942" name="Google Shape;942;p21"/>
          <p:cNvSpPr/>
          <p:nvPr/>
        </p:nvSpPr>
        <p:spPr>
          <a:xfrm rot="10800000">
            <a:off x="-28965" y="-44992"/>
            <a:ext cx="9357374" cy="5269376"/>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21"/>
          <p:cNvSpPr/>
          <p:nvPr/>
        </p:nvSpPr>
        <p:spPr>
          <a:xfrm rot="10800000">
            <a:off x="-64973" y="-81160"/>
            <a:ext cx="2594724" cy="1510584"/>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21"/>
          <p:cNvSpPr/>
          <p:nvPr/>
        </p:nvSpPr>
        <p:spPr>
          <a:xfrm rot="5400000" flipH="1">
            <a:off x="7677587" y="3624311"/>
            <a:ext cx="1801349" cy="1500279"/>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21"/>
          <p:cNvSpPr txBox="1">
            <a:spLocks noGrp="1"/>
          </p:cNvSpPr>
          <p:nvPr>
            <p:ph type="ctrTitle"/>
          </p:nvPr>
        </p:nvSpPr>
        <p:spPr>
          <a:xfrm>
            <a:off x="1437033" y="1483175"/>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46" name="Google Shape;946;p21"/>
          <p:cNvSpPr txBox="1">
            <a:spLocks noGrp="1"/>
          </p:cNvSpPr>
          <p:nvPr>
            <p:ph type="subTitle" idx="1"/>
          </p:nvPr>
        </p:nvSpPr>
        <p:spPr>
          <a:xfrm>
            <a:off x="1437033" y="187670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47" name="Google Shape;947;p21"/>
          <p:cNvSpPr txBox="1">
            <a:spLocks noGrp="1"/>
          </p:cNvSpPr>
          <p:nvPr>
            <p:ph type="ctrTitle" idx="2"/>
          </p:nvPr>
        </p:nvSpPr>
        <p:spPr>
          <a:xfrm>
            <a:off x="1437033" y="2600434"/>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48" name="Google Shape;948;p21"/>
          <p:cNvSpPr txBox="1">
            <a:spLocks noGrp="1"/>
          </p:cNvSpPr>
          <p:nvPr>
            <p:ph type="subTitle" idx="3"/>
          </p:nvPr>
        </p:nvSpPr>
        <p:spPr>
          <a:xfrm>
            <a:off x="1437033" y="2987512"/>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49" name="Google Shape;949;p21"/>
          <p:cNvSpPr txBox="1">
            <a:spLocks noGrp="1"/>
          </p:cNvSpPr>
          <p:nvPr>
            <p:ph type="ctrTitle" idx="4"/>
          </p:nvPr>
        </p:nvSpPr>
        <p:spPr>
          <a:xfrm>
            <a:off x="1437033" y="3730562"/>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50" name="Google Shape;950;p21"/>
          <p:cNvSpPr txBox="1">
            <a:spLocks noGrp="1"/>
          </p:cNvSpPr>
          <p:nvPr>
            <p:ph type="subTitle" idx="5"/>
          </p:nvPr>
        </p:nvSpPr>
        <p:spPr>
          <a:xfrm>
            <a:off x="1437033" y="411915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1" name="Google Shape;951;p21"/>
          <p:cNvSpPr txBox="1">
            <a:spLocks noGrp="1"/>
          </p:cNvSpPr>
          <p:nvPr>
            <p:ph type="ctrTitle" idx="6"/>
          </p:nvPr>
        </p:nvSpPr>
        <p:spPr>
          <a:xfrm>
            <a:off x="5598008" y="1483175"/>
            <a:ext cx="26073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2" name="Google Shape;952;p21"/>
          <p:cNvSpPr txBox="1">
            <a:spLocks noGrp="1"/>
          </p:cNvSpPr>
          <p:nvPr>
            <p:ph type="subTitle" idx="7"/>
          </p:nvPr>
        </p:nvSpPr>
        <p:spPr>
          <a:xfrm>
            <a:off x="5598008" y="187670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3" name="Google Shape;953;p21"/>
          <p:cNvSpPr txBox="1">
            <a:spLocks noGrp="1"/>
          </p:cNvSpPr>
          <p:nvPr>
            <p:ph type="ctrTitle" idx="8"/>
          </p:nvPr>
        </p:nvSpPr>
        <p:spPr>
          <a:xfrm>
            <a:off x="5598008" y="2600433"/>
            <a:ext cx="24042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4" name="Google Shape;954;p21"/>
          <p:cNvSpPr txBox="1">
            <a:spLocks noGrp="1"/>
          </p:cNvSpPr>
          <p:nvPr>
            <p:ph type="subTitle" idx="9"/>
          </p:nvPr>
        </p:nvSpPr>
        <p:spPr>
          <a:xfrm>
            <a:off x="5598008" y="2987512"/>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5" name="Google Shape;955;p21"/>
          <p:cNvSpPr txBox="1">
            <a:spLocks noGrp="1"/>
          </p:cNvSpPr>
          <p:nvPr>
            <p:ph type="ctrTitle" idx="13"/>
          </p:nvPr>
        </p:nvSpPr>
        <p:spPr>
          <a:xfrm>
            <a:off x="5598008" y="3730560"/>
            <a:ext cx="24042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6" name="Google Shape;956;p21"/>
          <p:cNvSpPr txBox="1">
            <a:spLocks noGrp="1"/>
          </p:cNvSpPr>
          <p:nvPr>
            <p:ph type="subTitle" idx="14"/>
          </p:nvPr>
        </p:nvSpPr>
        <p:spPr>
          <a:xfrm>
            <a:off x="5598008" y="411915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7" name="Google Shape;957;p21"/>
          <p:cNvSpPr/>
          <p:nvPr/>
        </p:nvSpPr>
        <p:spPr>
          <a:xfrm flipH="1">
            <a:off x="6666258" y="-83179"/>
            <a:ext cx="156856" cy="159380"/>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8" name="Google Shape;958;p21"/>
          <p:cNvSpPr/>
          <p:nvPr/>
        </p:nvSpPr>
        <p:spPr>
          <a:xfrm flipH="1">
            <a:off x="8764570" y="2284426"/>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9" name="Google Shape;959;p21"/>
          <p:cNvSpPr/>
          <p:nvPr/>
        </p:nvSpPr>
        <p:spPr>
          <a:xfrm flipH="1">
            <a:off x="6720765" y="495728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21"/>
          <p:cNvSpPr/>
          <p:nvPr/>
        </p:nvSpPr>
        <p:spPr>
          <a:xfrm flipH="1">
            <a:off x="948710" y="4957276"/>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21"/>
          <p:cNvSpPr/>
          <p:nvPr/>
        </p:nvSpPr>
        <p:spPr>
          <a:xfrm flipH="1">
            <a:off x="117165" y="357203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2" name="Google Shape;962;p21"/>
          <p:cNvSpPr/>
          <p:nvPr/>
        </p:nvSpPr>
        <p:spPr>
          <a:xfrm flipH="1">
            <a:off x="8764570" y="5037276"/>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3" name="Google Shape;963;p21"/>
          <p:cNvSpPr/>
          <p:nvPr/>
        </p:nvSpPr>
        <p:spPr>
          <a:xfrm flipH="1">
            <a:off x="948710" y="1"/>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21"/>
          <p:cNvSpPr/>
          <p:nvPr/>
        </p:nvSpPr>
        <p:spPr>
          <a:xfrm flipH="1">
            <a:off x="-2" y="1116509"/>
            <a:ext cx="276555" cy="275077"/>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65;p21"/>
          <p:cNvSpPr/>
          <p:nvPr/>
        </p:nvSpPr>
        <p:spPr>
          <a:xfrm flipH="1">
            <a:off x="7444714" y="572196"/>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66" name="Google Shape;966;p21"/>
          <p:cNvGrpSpPr/>
          <p:nvPr/>
        </p:nvGrpSpPr>
        <p:grpSpPr>
          <a:xfrm rot="-1409023">
            <a:off x="-384815" y="4466743"/>
            <a:ext cx="757311" cy="864575"/>
            <a:chOff x="5585712" y="137416"/>
            <a:chExt cx="757289" cy="864550"/>
          </a:xfrm>
        </p:grpSpPr>
        <p:sp>
          <p:nvSpPr>
            <p:cNvPr id="967" name="Google Shape;967;p21"/>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21"/>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21"/>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70;p21"/>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21"/>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21"/>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3" name="Google Shape;973;p21"/>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4" name="Google Shape;974;p21"/>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5" name="Google Shape;975;p21"/>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6" name="Google Shape;976;p21"/>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7" name="Google Shape;977;p21"/>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21"/>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9" name="Google Shape;979;p21"/>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0" name="Google Shape;980;p21"/>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1" name="Google Shape;981;p21"/>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2" name="Google Shape;982;p21"/>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3" name="Google Shape;983;p21"/>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4" name="Google Shape;984;p21"/>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21"/>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21"/>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21"/>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8" name="Google Shape;988;p21"/>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9" name="Google Shape;989;p21"/>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21"/>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1" name="Google Shape;991;p21"/>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2" name="Google Shape;992;p21"/>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3" name="Google Shape;993;p21"/>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94" name="Google Shape;994;p21"/>
          <p:cNvGrpSpPr/>
          <p:nvPr/>
        </p:nvGrpSpPr>
        <p:grpSpPr>
          <a:xfrm>
            <a:off x="8388225" y="150350"/>
            <a:ext cx="527400" cy="735075"/>
            <a:chOff x="3553100" y="1256250"/>
            <a:chExt cx="527400" cy="735075"/>
          </a:xfrm>
        </p:grpSpPr>
        <p:sp>
          <p:nvSpPr>
            <p:cNvPr id="995" name="Google Shape;995;p21"/>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6" name="Google Shape;996;p21"/>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7" name="Google Shape;997;p21"/>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8" name="Google Shape;998;p21"/>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9" name="Google Shape;999;p21"/>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0" name="Google Shape;1000;p21"/>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01" name="Google Shape;1001;p21"/>
          <p:cNvSpPr txBox="1">
            <a:spLocks noGrp="1"/>
          </p:cNvSpPr>
          <p:nvPr>
            <p:ph type="title" idx="15"/>
          </p:nvPr>
        </p:nvSpPr>
        <p:spPr>
          <a:xfrm>
            <a:off x="571500" y="624312"/>
            <a:ext cx="7198200" cy="510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grpSp>
        <p:nvGrpSpPr>
          <p:cNvPr id="1002" name="Google Shape;1002;p21"/>
          <p:cNvGrpSpPr/>
          <p:nvPr/>
        </p:nvGrpSpPr>
        <p:grpSpPr>
          <a:xfrm rot="2062403">
            <a:off x="8605498" y="3456362"/>
            <a:ext cx="1031291" cy="913277"/>
            <a:chOff x="1343200" y="1432100"/>
            <a:chExt cx="1031261" cy="913250"/>
          </a:xfrm>
        </p:grpSpPr>
        <p:sp>
          <p:nvSpPr>
            <p:cNvPr id="1003" name="Google Shape;1003;p21"/>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1004" name="Google Shape;1004;p21"/>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accent5"/>
            </a:solidFill>
            <a:ln>
              <a:noFill/>
            </a:ln>
          </p:spPr>
        </p:sp>
        <p:sp>
          <p:nvSpPr>
            <p:cNvPr id="1005" name="Google Shape;1005;p21"/>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rgbClr val="FF640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6" name="Google Shape;1006;p21"/>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64849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B1CF2E77-4E87-4338-A6B2-93E833A84A3C}" type="datetimeFigureOut">
              <a:rPr lang="en-US" smtClean="0">
                <a:solidFill>
                  <a:prstClr val="black">
                    <a:tint val="75000"/>
                  </a:prstClr>
                </a:solidFill>
              </a:rPr>
              <a:pPr/>
              <a:t>11/22/2025</a:t>
            </a:fld>
            <a:endParaRPr lang="en-US">
              <a:solidFill>
                <a:prstClr val="black">
                  <a:tint val="75000"/>
                </a:prstClr>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1479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11/22/2025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93608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lIns="68580" tIns="34290" rIns="68580" bIns="34290"/>
          <a:lstStyle/>
          <a:p>
            <a:fld id="{A326F94C-015F-4206-9974-319B6797A8DE}" type="datetimeFigureOut">
              <a:rPr lang="en-US" smtClean="0"/>
              <a:t>11/22/2025</a:t>
            </a:fld>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lIns="68580" tIns="34290" rIns="68580" bIns="34290"/>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lIns="68580" tIns="34290" rIns="68580" bIns="34290"/>
          <a:lstStyle/>
          <a:p>
            <a:fld id="{8ABAD646-9FC5-4EB2-98FE-50A2330F0DAB}" type="slidenum">
              <a:rPr lang="en-US" smtClean="0"/>
              <a:t>‹#›</a:t>
            </a:fld>
            <a:endParaRPr lang="en-US"/>
          </a:p>
        </p:txBody>
      </p:sp>
    </p:spTree>
    <p:extLst>
      <p:ext uri="{BB962C8B-B14F-4D97-AF65-F5344CB8AC3E}">
        <p14:creationId xmlns:p14="http://schemas.microsoft.com/office/powerpoint/2010/main" val="2083606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图片 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42889" y="184549"/>
            <a:ext cx="1112837" cy="50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 y="-61912"/>
            <a:ext cx="1008063" cy="669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11091" y="-19878"/>
            <a:ext cx="2523768" cy="980621"/>
          </a:xfrm>
          <a:prstGeom prst="rect">
            <a:avLst/>
          </a:prstGeom>
        </p:spPr>
      </p:pic>
    </p:spTree>
    <p:extLst>
      <p:ext uri="{BB962C8B-B14F-4D97-AF65-F5344CB8AC3E}">
        <p14:creationId xmlns:p14="http://schemas.microsoft.com/office/powerpoint/2010/main" val="111612605"/>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20"/>
            <a:ext cx="7772400" cy="1102519"/>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3BE9EAD-4EC5-43AA-84E8-CE511C23AAF4}" type="datetimeFigureOut">
              <a:rPr lang="es-ES" smtClean="0">
                <a:solidFill>
                  <a:prstClr val="black">
                    <a:tint val="75000"/>
                  </a:prstClr>
                </a:solidFill>
              </a:rPr>
              <a:pPr/>
              <a:t>22/11/2025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4933C6-29A2-4695-9AEA-3A9BE03D45A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33731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3BE9EAD-4EC5-43AA-84E8-CE511C23AAF4}" type="datetimeFigureOut">
              <a:rPr lang="es-ES" smtClean="0">
                <a:solidFill>
                  <a:prstClr val="black">
                    <a:tint val="75000"/>
                  </a:prstClr>
                </a:solidFill>
              </a:rPr>
              <a:pPr/>
              <a:t>22/11/2025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4933C6-29A2-4695-9AEA-3A9BE03D45A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4275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6"/>
            <a:ext cx="7772400" cy="1021556"/>
          </a:xfrm>
        </p:spPr>
        <p:txBody>
          <a:bodyPr anchor="t"/>
          <a:lstStyle>
            <a:lvl1pPr algn="l">
              <a:defRPr sz="3000" b="1" cap="all"/>
            </a:lvl1pPr>
          </a:lstStyle>
          <a:p>
            <a:r>
              <a:rPr lang="es-ES"/>
              <a:t>Haga clic para modificar el estilo de título del patrón</a:t>
            </a:r>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3BE9EAD-4EC5-43AA-84E8-CE511C23AAF4}" type="datetimeFigureOut">
              <a:rPr lang="es-ES" smtClean="0">
                <a:solidFill>
                  <a:prstClr val="black">
                    <a:tint val="75000"/>
                  </a:prstClr>
                </a:solidFill>
              </a:rPr>
              <a:pPr/>
              <a:t>22/11/2025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4933C6-29A2-4695-9AEA-3A9BE03D45A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012578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3BE9EAD-4EC5-43AA-84E8-CE511C23AAF4}" type="datetimeFigureOut">
              <a:rPr lang="es-ES" smtClean="0">
                <a:solidFill>
                  <a:prstClr val="black">
                    <a:tint val="75000"/>
                  </a:prstClr>
                </a:solidFill>
              </a:rPr>
              <a:pPr/>
              <a:t>22/11/2025</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4933C6-29A2-4695-9AEA-3A9BE03D45A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10328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3BE9EAD-4EC5-43AA-84E8-CE511C23AAF4}" type="datetimeFigureOut">
              <a:rPr lang="es-ES" smtClean="0">
                <a:solidFill>
                  <a:prstClr val="black">
                    <a:tint val="75000"/>
                  </a:prstClr>
                </a:solidFill>
              </a:rPr>
              <a:pPr/>
              <a:t>22/11/2025</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4933C6-29A2-4695-9AEA-3A9BE03D45A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56565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3BE9EAD-4EC5-43AA-84E8-CE511C23AAF4}" type="datetimeFigureOut">
              <a:rPr lang="es-ES" smtClean="0">
                <a:solidFill>
                  <a:prstClr val="black">
                    <a:tint val="75000"/>
                  </a:prstClr>
                </a:solidFill>
              </a:rPr>
              <a:pPr/>
              <a:t>22/11/2025</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4933C6-29A2-4695-9AEA-3A9BE03D45A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99999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3BE9EAD-4EC5-43AA-84E8-CE511C23AAF4}" type="datetimeFigureOut">
              <a:rPr lang="es-ES" smtClean="0">
                <a:solidFill>
                  <a:prstClr val="black">
                    <a:tint val="75000"/>
                  </a:prstClr>
                </a:solidFill>
              </a:rPr>
              <a:pPr/>
              <a:t>22/11/2025</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4933C6-29A2-4695-9AEA-3A9BE03D45A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9105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04787"/>
            <a:ext cx="3008313" cy="871538"/>
          </a:xfrm>
        </p:spPr>
        <p:txBody>
          <a:bodyPr anchor="b"/>
          <a:lstStyle>
            <a:lvl1pPr algn="l">
              <a:defRPr sz="1500" b="1"/>
            </a:lvl1pPr>
          </a:lstStyle>
          <a:p>
            <a:r>
              <a:rPr lang="es-ES"/>
              <a:t>Haga clic para modificar el estilo de título del patrón</a:t>
            </a:r>
          </a:p>
        </p:txBody>
      </p:sp>
      <p:sp>
        <p:nvSpPr>
          <p:cNvPr id="3" name="2 Marcador de contenido"/>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3BE9EAD-4EC5-43AA-84E8-CE511C23AAF4}" type="datetimeFigureOut">
              <a:rPr lang="es-ES" smtClean="0">
                <a:solidFill>
                  <a:prstClr val="black">
                    <a:tint val="75000"/>
                  </a:prstClr>
                </a:solidFill>
              </a:rPr>
              <a:pPr/>
              <a:t>22/11/2025</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4933C6-29A2-4695-9AEA-3A9BE03D45A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68321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2AF70A-6316-4657-97B3-8A20F27FF887}" type="datetimeFigureOut">
              <a:rPr lang="en-US" smtClean="0"/>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A7BB9-43AE-4778-99D2-646778A2D359}" type="slidenum">
              <a:rPr lang="en-US" smtClean="0"/>
              <a:t>‹#›</a:t>
            </a:fld>
            <a:endParaRPr lang="en-US"/>
          </a:p>
        </p:txBody>
      </p:sp>
    </p:spTree>
    <p:extLst>
      <p:ext uri="{BB962C8B-B14F-4D97-AF65-F5344CB8AC3E}">
        <p14:creationId xmlns:p14="http://schemas.microsoft.com/office/powerpoint/2010/main" val="1832882535"/>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0"/>
            <a:ext cx="5486400" cy="425054"/>
          </a:xfrm>
        </p:spPr>
        <p:txBody>
          <a:bodyPr anchor="b"/>
          <a:lstStyle>
            <a:lvl1pPr algn="l">
              <a:defRPr sz="15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3 Marcador de texto"/>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3BE9EAD-4EC5-43AA-84E8-CE511C23AAF4}" type="datetimeFigureOut">
              <a:rPr lang="es-ES" smtClean="0">
                <a:solidFill>
                  <a:prstClr val="black">
                    <a:tint val="75000"/>
                  </a:prstClr>
                </a:solidFill>
              </a:rPr>
              <a:pPr/>
              <a:t>22/11/2025</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4933C6-29A2-4695-9AEA-3A9BE03D45A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516825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3BE9EAD-4EC5-43AA-84E8-CE511C23AAF4}" type="datetimeFigureOut">
              <a:rPr lang="es-ES" smtClean="0">
                <a:solidFill>
                  <a:prstClr val="black">
                    <a:tint val="75000"/>
                  </a:prstClr>
                </a:solidFill>
              </a:rPr>
              <a:pPr/>
              <a:t>22/11/2025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4933C6-29A2-4695-9AEA-3A9BE03D45A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81199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05980"/>
            <a:ext cx="2057400" cy="4388644"/>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05980"/>
            <a:ext cx="6019800" cy="438864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3BE9EAD-4EC5-43AA-84E8-CE511C23AAF4}" type="datetimeFigureOut">
              <a:rPr lang="es-ES" smtClean="0">
                <a:solidFill>
                  <a:prstClr val="black">
                    <a:tint val="75000"/>
                  </a:prstClr>
                </a:solidFill>
              </a:rPr>
              <a:pPr/>
              <a:t>22/11/2025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4933C6-29A2-4695-9AEA-3A9BE03D45A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14691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6"/>
        <p:cNvGrpSpPr/>
        <p:nvPr/>
      </p:nvGrpSpPr>
      <p:grpSpPr>
        <a:xfrm>
          <a:off x="0" y="0"/>
          <a:ext cx="0" cy="0"/>
          <a:chOff x="0" y="0"/>
          <a:chExt cx="0" cy="0"/>
        </a:xfrm>
      </p:grpSpPr>
      <p:sp>
        <p:nvSpPr>
          <p:cNvPr id="507" name="Google Shape;507;p12"/>
          <p:cNvSpPr/>
          <p:nvPr/>
        </p:nvSpPr>
        <p:spPr>
          <a:xfrm rot="1356523" flipH="1">
            <a:off x="7359480" y="-103797"/>
            <a:ext cx="11640" cy="34572"/>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2194154"/>
      </p:ext>
    </p:extLst>
  </p:cSld>
  <p:clrMapOvr>
    <a:masterClrMapping/>
  </p:clrMapOvr>
  <p:transition spd="slow">
    <p:push dir="u"/>
    <p:sndAc>
      <p:stSnd>
        <p:snd r:embed="rId1" name="chimes.wav"/>
      </p:stSnd>
    </p:sndAc>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9144000" cy="5164602"/>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024615" y="466738"/>
            <a:ext cx="7094771" cy="4210025"/>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p>
          </p:txBody>
        </p:sp>
      </p:grpSp>
    </p:spTree>
    <p:extLst>
      <p:ext uri="{BB962C8B-B14F-4D97-AF65-F5344CB8AC3E}">
        <p14:creationId xmlns:p14="http://schemas.microsoft.com/office/powerpoint/2010/main" val="358799292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2AF70A-6316-4657-97B3-8A20F27FF887}" type="datetimeFigureOut">
              <a:rPr lang="en-US" smtClean="0"/>
              <a:t>11/22/2025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A7BB9-43AE-4778-99D2-646778A2D359}" type="slidenum">
              <a:rPr lang="en-US" smtClean="0"/>
              <a:t>‹#›</a:t>
            </a:fld>
            <a:endParaRPr lang="en-US"/>
          </a:p>
        </p:txBody>
      </p:sp>
    </p:spTree>
    <p:extLst>
      <p:ext uri="{BB962C8B-B14F-4D97-AF65-F5344CB8AC3E}">
        <p14:creationId xmlns:p14="http://schemas.microsoft.com/office/powerpoint/2010/main" val="357368796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2AF70A-6316-4657-97B3-8A20F27FF887}" type="datetimeFigureOut">
              <a:rPr lang="en-US" smtClean="0"/>
              <a:t>11/22/2025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2A7BB9-43AE-4778-99D2-646778A2D359}" type="slidenum">
              <a:rPr lang="en-US" smtClean="0"/>
              <a:t>‹#›</a:t>
            </a:fld>
            <a:endParaRPr lang="en-US"/>
          </a:p>
        </p:txBody>
      </p:sp>
    </p:spTree>
    <p:extLst>
      <p:ext uri="{BB962C8B-B14F-4D97-AF65-F5344CB8AC3E}">
        <p14:creationId xmlns:p14="http://schemas.microsoft.com/office/powerpoint/2010/main" val="355321448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2AF70A-6316-4657-97B3-8A20F27FF887}" type="datetimeFigureOut">
              <a:rPr lang="en-US" smtClean="0"/>
              <a:t>11/22/2025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2A7BB9-43AE-4778-99D2-646778A2D359}" type="slidenum">
              <a:rPr lang="en-US" smtClean="0"/>
              <a:t>‹#›</a:t>
            </a:fld>
            <a:endParaRPr lang="en-US"/>
          </a:p>
        </p:txBody>
      </p:sp>
    </p:spTree>
    <p:extLst>
      <p:ext uri="{BB962C8B-B14F-4D97-AF65-F5344CB8AC3E}">
        <p14:creationId xmlns:p14="http://schemas.microsoft.com/office/powerpoint/2010/main" val="414843266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6F94C-015F-4206-9974-319B6797A8DE}" type="datetimeFigureOut">
              <a:rPr lang="en-US" smtClean="0"/>
              <a:t>11/22/2025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BAD646-9FC5-4EB2-98FE-50A2330F0DAB}" type="slidenum">
              <a:rPr lang="en-US" smtClean="0"/>
              <a:t>‹#›</a:t>
            </a:fld>
            <a:endParaRPr lang="en-US"/>
          </a:p>
        </p:txBody>
      </p:sp>
    </p:spTree>
    <p:extLst>
      <p:ext uri="{BB962C8B-B14F-4D97-AF65-F5344CB8AC3E}">
        <p14:creationId xmlns:p14="http://schemas.microsoft.com/office/powerpoint/2010/main" val="3459073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62AF70A-6316-4657-97B3-8A20F27FF887}" type="datetimeFigureOut">
              <a:rPr lang="en-US" smtClean="0"/>
              <a:t>11/22/2025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A7BB9-43AE-4778-99D2-646778A2D359}" type="slidenum">
              <a:rPr lang="en-US" smtClean="0"/>
              <a:t>‹#›</a:t>
            </a:fld>
            <a:endParaRPr lang="en-US"/>
          </a:p>
        </p:txBody>
      </p:sp>
    </p:spTree>
    <p:extLst>
      <p:ext uri="{BB962C8B-B14F-4D97-AF65-F5344CB8AC3E}">
        <p14:creationId xmlns:p14="http://schemas.microsoft.com/office/powerpoint/2010/main" val="35796783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62AF70A-6316-4657-97B3-8A20F27FF887}" type="datetimeFigureOut">
              <a:rPr lang="en-US" smtClean="0"/>
              <a:t>11/22/2025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A7BB9-43AE-4778-99D2-646778A2D359}" type="slidenum">
              <a:rPr lang="en-US" smtClean="0"/>
              <a:t>‹#›</a:t>
            </a:fld>
            <a:endParaRPr lang="en-US"/>
          </a:p>
        </p:txBody>
      </p:sp>
    </p:spTree>
    <p:extLst>
      <p:ext uri="{BB962C8B-B14F-4D97-AF65-F5344CB8AC3E}">
        <p14:creationId xmlns:p14="http://schemas.microsoft.com/office/powerpoint/2010/main" val="374312217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image" Target="../media/image6.jpg"/><Relationship Id="rId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62AF70A-6316-4657-97B3-8A20F27FF887}" type="datetimeFigureOut">
              <a:rPr lang="en-US" smtClean="0"/>
              <a:t>11/22/2025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F2A7BB9-43AE-4778-99D2-646778A2D359}" type="slidenum">
              <a:rPr lang="en-US" smtClean="0"/>
              <a:t>‹#›</a:t>
            </a:fld>
            <a:endParaRPr lang="en-US"/>
          </a:p>
        </p:txBody>
      </p:sp>
    </p:spTree>
    <p:extLst>
      <p:ext uri="{BB962C8B-B14F-4D97-AF65-F5344CB8AC3E}">
        <p14:creationId xmlns:p14="http://schemas.microsoft.com/office/powerpoint/2010/main" val="155078560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67" r:id="rId13"/>
    <p:sldLayoutId id="2147483768" r:id="rId14"/>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2"/>
              </a:buClr>
              <a:buSzPts val="3000"/>
              <a:buFont typeface="Changa One"/>
              <a:buNone/>
              <a:defRPr sz="3000">
                <a:solidFill>
                  <a:schemeClr val="accent2"/>
                </a:solidFill>
                <a:latin typeface="Changa One"/>
                <a:ea typeface="Changa One"/>
                <a:cs typeface="Changa One"/>
                <a:sym typeface="Changa One"/>
              </a:defRPr>
            </a:lvl1pPr>
            <a:lvl2pPr lvl="1">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2pPr>
            <a:lvl3pPr lvl="2">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3pPr>
            <a:lvl4pPr lvl="3">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4pPr>
            <a:lvl5pPr lvl="4">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5pPr>
            <a:lvl6pPr lvl="5">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6pPr>
            <a:lvl7pPr lvl="6">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7pPr>
            <a:lvl8pPr lvl="7">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8pPr>
            <a:lvl9pPr lvl="8">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1pPr>
            <a:lvl2pPr marL="914400" lvl="1"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2pPr>
            <a:lvl3pPr marL="1371600" lvl="2"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3pPr>
            <a:lvl4pPr marL="1828800" lvl="3"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4pPr>
            <a:lvl5pPr marL="2286000" lvl="4"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5pPr>
            <a:lvl6pPr marL="2743200" lvl="5"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6pPr>
            <a:lvl7pPr marL="3200400" lvl="6"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7pPr>
            <a:lvl8pPr marL="3657600" lvl="7"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8pPr>
            <a:lvl9pPr marL="4114800" lvl="8"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783782556"/>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3BE9EAD-4EC5-43AA-84E8-CE511C23AAF4}" type="datetimeFigureOut">
              <a:rPr lang="es-ES" smtClean="0">
                <a:solidFill>
                  <a:prstClr val="black">
                    <a:tint val="75000"/>
                  </a:prstClr>
                </a:solidFill>
              </a:rPr>
              <a:pPr/>
              <a:t>22/11/2025</a:t>
            </a:fld>
            <a:endParaRPr lang="es-ES">
              <a:solidFill>
                <a:prstClr val="black">
                  <a:tint val="75000"/>
                </a:prstClr>
              </a:solidFill>
            </a:endParaRPr>
          </a:p>
        </p:txBody>
      </p:sp>
      <p:sp>
        <p:nvSpPr>
          <p:cNvPr id="5" name="4 Marcador de pie de página"/>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74933C6-29A2-4695-9AEA-3A9BE03D45A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95652018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3000" b="-13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0025" y="227975"/>
            <a:ext cx="7028400" cy="5115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1pPr>
            <a:lvl2pPr lvl="1"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2pPr>
            <a:lvl3pPr lvl="2"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3pPr>
            <a:lvl4pPr lvl="3"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4pPr>
            <a:lvl5pPr lvl="4"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5pPr>
            <a:lvl6pPr lvl="5"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6pPr>
            <a:lvl7pPr lvl="6"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7pPr>
            <a:lvl8pPr lvl="7"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8pPr>
            <a:lvl9pPr lvl="8"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830025" y="1866700"/>
            <a:ext cx="4433100" cy="17619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1pPr>
            <a:lvl2pPr marL="914400" lvl="1"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2pPr>
            <a:lvl3pPr marL="1371600" lvl="2"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3pPr>
            <a:lvl4pPr marL="1828800" lvl="3"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4pPr>
            <a:lvl5pPr marL="2286000" lvl="4"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5pPr>
            <a:lvl6pPr marL="2743200" lvl="5"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6pPr>
            <a:lvl7pPr marL="3200400" lvl="6"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7pPr>
            <a:lvl8pPr marL="3657600" lvl="7"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8pPr>
            <a:lvl9pPr marL="4114800" lvl="8"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2939412387"/>
      </p:ext>
    </p:extLst>
  </p:cSld>
  <p:clrMap bg1="lt1" tx1="dk1" bg2="dk2" tx2="lt2" accent1="accent1" accent2="accent2" accent3="accent3" accent4="accent4" accent5="accent5" accent6="accent6" hlink="hlink" folHlink="folHlink"/>
  <p:sldLayoutIdLst>
    <p:sldLayoutId id="2147483765" r:id="rId1"/>
    <p:sldLayoutId id="2147483769" r:id="rId2"/>
  </p:sldLayoutIdLst>
  <p:transition spd="slow">
    <p:push dir="u"/>
    <p:sndAc>
      <p:stSnd>
        <p:snd r:embed="rId4" name="chimes.wav"/>
      </p:stSnd>
    </p:sndAc>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3.png"/><Relationship Id="rId18" Type="http://schemas.openxmlformats.org/officeDocument/2006/relationships/image" Target="../media/image17.png"/><Relationship Id="rId3" Type="http://schemas.openxmlformats.org/officeDocument/2006/relationships/slideLayout" Target="../slideLayouts/slideLayout15.xml"/><Relationship Id="rId21" Type="http://schemas.microsoft.com/office/2007/relationships/hdphoto" Target="../media/hdphoto6.wdp"/><Relationship Id="rId7" Type="http://schemas.microsoft.com/office/2007/relationships/hdphoto" Target="../media/hdphoto2.wdp"/><Relationship Id="rId12" Type="http://schemas.microsoft.com/office/2007/relationships/hdphoto" Target="../media/hdphoto3.wdp"/><Relationship Id="rId17" Type="http://schemas.microsoft.com/office/2007/relationships/hdphoto" Target="../media/hdphoto4.wdp"/><Relationship Id="rId2" Type="http://schemas.openxmlformats.org/officeDocument/2006/relationships/audio" Target="../media/media1.mp3"/><Relationship Id="rId16" Type="http://schemas.openxmlformats.org/officeDocument/2006/relationships/image" Target="../media/image16.png"/><Relationship Id="rId20" Type="http://schemas.openxmlformats.org/officeDocument/2006/relationships/image" Target="../media/image18.png"/><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2.png"/><Relationship Id="rId24" Type="http://schemas.openxmlformats.org/officeDocument/2006/relationships/image" Target="../media/image20.png"/><Relationship Id="rId5" Type="http://schemas.openxmlformats.org/officeDocument/2006/relationships/image" Target="../media/image7.gif"/><Relationship Id="rId15" Type="http://schemas.openxmlformats.org/officeDocument/2006/relationships/image" Target="../media/image15.gif"/><Relationship Id="rId23" Type="http://schemas.microsoft.com/office/2007/relationships/hdphoto" Target="../media/hdphoto7.wdp"/><Relationship Id="rId10" Type="http://schemas.openxmlformats.org/officeDocument/2006/relationships/image" Target="../media/image11.gif"/><Relationship Id="rId19" Type="http://schemas.microsoft.com/office/2007/relationships/hdphoto" Target="../media/hdphoto5.wdp"/><Relationship Id="rId4" Type="http://schemas.openxmlformats.org/officeDocument/2006/relationships/notesSlide" Target="../notesSlides/notesSlide1.xml"/><Relationship Id="rId9" Type="http://schemas.openxmlformats.org/officeDocument/2006/relationships/image" Target="../media/image10.gif"/><Relationship Id="rId14" Type="http://schemas.openxmlformats.org/officeDocument/2006/relationships/image" Target="../media/image14.png"/><Relationship Id="rId22"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microsoft.com/office/2007/relationships/hdphoto" Target="../media/hdphoto11.wdp"/><Relationship Id="rId3" Type="http://schemas.microsoft.com/office/2007/relationships/media" Target="../media/media4.mp3"/><Relationship Id="rId7" Type="http://schemas.openxmlformats.org/officeDocument/2006/relationships/image" Target="../media/image3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audio" Target="../media/audio3.wav"/><Relationship Id="rId5" Type="http://schemas.openxmlformats.org/officeDocument/2006/relationships/slideLayout" Target="../slideLayouts/slideLayout23.xml"/><Relationship Id="rId10" Type="http://schemas.openxmlformats.org/officeDocument/2006/relationships/image" Target="../media/image40.png"/><Relationship Id="rId4" Type="http://schemas.openxmlformats.org/officeDocument/2006/relationships/audio" Target="../media/media4.mp3"/><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0.gif"/><Relationship Id="rId11" Type="http://schemas.openxmlformats.org/officeDocument/2006/relationships/audio" Target="../media/audio2.wav"/><Relationship Id="rId5" Type="http://schemas.openxmlformats.org/officeDocument/2006/relationships/image" Target="../media/image29.gif"/><Relationship Id="rId10" Type="http://schemas.openxmlformats.org/officeDocument/2006/relationships/image" Target="../media/image14.png"/><Relationship Id="rId4" Type="http://schemas.openxmlformats.org/officeDocument/2006/relationships/image" Target="../media/image28.gif"/><Relationship Id="rId9" Type="http://schemas.openxmlformats.org/officeDocument/2006/relationships/image" Target="../media/image32.gif"/></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4.wav"/><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4.wav"/><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12.wdp"/></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30.gif"/><Relationship Id="rId12"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9.gif"/><Relationship Id="rId11" Type="http://schemas.openxmlformats.org/officeDocument/2006/relationships/image" Target="../media/image14.png"/><Relationship Id="rId5" Type="http://schemas.openxmlformats.org/officeDocument/2006/relationships/image" Target="../media/image28.gif"/><Relationship Id="rId10" Type="http://schemas.openxmlformats.org/officeDocument/2006/relationships/image" Target="../media/image32.gif"/><Relationship Id="rId4" Type="http://schemas.openxmlformats.org/officeDocument/2006/relationships/image" Target="../media/image27.jpg"/><Relationship Id="rId9" Type="http://schemas.microsoft.com/office/2007/relationships/hdphoto" Target="../media/hdphoto8.wdp"/></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4.xml"/><Relationship Id="rId7" Type="http://schemas.openxmlformats.org/officeDocument/2006/relationships/image" Target="../media/image44.png"/><Relationship Id="rId2" Type="http://schemas.microsoft.com/office/2007/relationships/media" Target="../media/media5.wav"/><Relationship Id="rId1" Type="http://schemas.openxmlformats.org/officeDocument/2006/relationships/audio" Target="NULL" TargetMode="External"/><Relationship Id="rId6" Type="http://schemas.openxmlformats.org/officeDocument/2006/relationships/image" Target="../media/image21.png"/><Relationship Id="rId5" Type="http://schemas.openxmlformats.org/officeDocument/2006/relationships/audio" Target="../media/audio4.wav"/><Relationship Id="rId4" Type="http://schemas.openxmlformats.org/officeDocument/2006/relationships/notesSlide" Target="../notesSlides/notesSlide5.xml"/><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4.xml"/><Relationship Id="rId7" Type="http://schemas.openxmlformats.org/officeDocument/2006/relationships/image" Target="../media/image44.png"/><Relationship Id="rId2" Type="http://schemas.microsoft.com/office/2007/relationships/media" Target="../media/media5.wav"/><Relationship Id="rId1" Type="http://schemas.openxmlformats.org/officeDocument/2006/relationships/audio" Target="NULL" TargetMode="External"/><Relationship Id="rId6" Type="http://schemas.openxmlformats.org/officeDocument/2006/relationships/image" Target="../media/image21.png"/><Relationship Id="rId5" Type="http://schemas.openxmlformats.org/officeDocument/2006/relationships/audio" Target="../media/audio4.wav"/><Relationship Id="rId4" Type="http://schemas.openxmlformats.org/officeDocument/2006/relationships/notesSlide" Target="../notesSlides/notesSlide6.xml"/><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30.gif"/><Relationship Id="rId12"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9.gif"/><Relationship Id="rId11" Type="http://schemas.openxmlformats.org/officeDocument/2006/relationships/image" Target="../media/image14.png"/><Relationship Id="rId5" Type="http://schemas.openxmlformats.org/officeDocument/2006/relationships/image" Target="../media/image28.gif"/><Relationship Id="rId10" Type="http://schemas.openxmlformats.org/officeDocument/2006/relationships/image" Target="../media/image32.gif"/><Relationship Id="rId4" Type="http://schemas.openxmlformats.org/officeDocument/2006/relationships/image" Target="../media/image27.jpg"/><Relationship Id="rId9" Type="http://schemas.microsoft.com/office/2007/relationships/hdphoto" Target="../media/hdphoto8.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audio" Target="../media/audio6.wav"/><Relationship Id="rId7" Type="http://schemas.openxmlformats.org/officeDocument/2006/relationships/image" Target="../media/image53.png"/><Relationship Id="rId12" Type="http://schemas.openxmlformats.org/officeDocument/2006/relationships/image" Target="../media/image56.pn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5.png"/><Relationship Id="rId5" Type="http://schemas.openxmlformats.org/officeDocument/2006/relationships/image" Target="../media/image45.png"/><Relationship Id="rId10" Type="http://schemas.openxmlformats.org/officeDocument/2006/relationships/image" Target="../media/image47.png"/><Relationship Id="rId4" Type="http://schemas.openxmlformats.org/officeDocument/2006/relationships/audio" Target="../media/audio7.wav"/><Relationship Id="rId9" Type="http://schemas.openxmlformats.org/officeDocument/2006/relationships/image" Target="../media/image46.jpeg"/></Relationships>
</file>

<file path=ppt/slides/_rels/slide2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audio" Target="../media/audio6.wav"/><Relationship Id="rId7" Type="http://schemas.openxmlformats.org/officeDocument/2006/relationships/image" Target="../media/image53.pn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5.png"/><Relationship Id="rId5" Type="http://schemas.openxmlformats.org/officeDocument/2006/relationships/image" Target="../media/image45.png"/><Relationship Id="rId10" Type="http://schemas.openxmlformats.org/officeDocument/2006/relationships/image" Target="../media/image47.png"/><Relationship Id="rId4" Type="http://schemas.openxmlformats.org/officeDocument/2006/relationships/audio" Target="../media/audio7.wav"/><Relationship Id="rId9" Type="http://schemas.openxmlformats.org/officeDocument/2006/relationships/image" Target="../media/image46.jpeg"/></Relationships>
</file>

<file path=ppt/slides/_rels/slide2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audio" Target="../media/audio6.wav"/><Relationship Id="rId7" Type="http://schemas.openxmlformats.org/officeDocument/2006/relationships/image" Target="../media/image53.pn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5.png"/><Relationship Id="rId5" Type="http://schemas.openxmlformats.org/officeDocument/2006/relationships/image" Target="../media/image45.png"/><Relationship Id="rId10" Type="http://schemas.openxmlformats.org/officeDocument/2006/relationships/image" Target="../media/image47.png"/><Relationship Id="rId4" Type="http://schemas.openxmlformats.org/officeDocument/2006/relationships/audio" Target="../media/audio7.wav"/><Relationship Id="rId9" Type="http://schemas.openxmlformats.org/officeDocument/2006/relationships/image" Target="../media/image46.jpeg"/></Relationships>
</file>

<file path=ppt/slides/_rels/slide24.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audio" Target="../media/audio6.wav"/><Relationship Id="rId7" Type="http://schemas.openxmlformats.org/officeDocument/2006/relationships/image" Target="../media/image53.png"/><Relationship Id="rId12" Type="http://schemas.openxmlformats.org/officeDocument/2006/relationships/image" Target="../media/image57.pn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5.png"/><Relationship Id="rId5" Type="http://schemas.openxmlformats.org/officeDocument/2006/relationships/image" Target="../media/image45.png"/><Relationship Id="rId10" Type="http://schemas.openxmlformats.org/officeDocument/2006/relationships/image" Target="../media/image47.png"/><Relationship Id="rId4" Type="http://schemas.openxmlformats.org/officeDocument/2006/relationships/audio" Target="../media/audio7.wav"/><Relationship Id="rId9" Type="http://schemas.openxmlformats.org/officeDocument/2006/relationships/image" Target="../media/image46.jpeg"/></Relationships>
</file>

<file path=ppt/slides/_rels/slide25.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audio" Target="../media/audio6.wav"/><Relationship Id="rId7" Type="http://schemas.openxmlformats.org/officeDocument/2006/relationships/image" Target="../media/image53.pn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5.png"/><Relationship Id="rId5" Type="http://schemas.openxmlformats.org/officeDocument/2006/relationships/image" Target="../media/image45.png"/><Relationship Id="rId10" Type="http://schemas.openxmlformats.org/officeDocument/2006/relationships/image" Target="../media/image47.png"/><Relationship Id="rId4" Type="http://schemas.openxmlformats.org/officeDocument/2006/relationships/audio" Target="../media/audio7.wav"/><Relationship Id="rId9"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0.gif"/><Relationship Id="rId11" Type="http://schemas.openxmlformats.org/officeDocument/2006/relationships/audio" Target="../media/audio2.wav"/><Relationship Id="rId5" Type="http://schemas.openxmlformats.org/officeDocument/2006/relationships/image" Target="../media/image29.gif"/><Relationship Id="rId10" Type="http://schemas.openxmlformats.org/officeDocument/2006/relationships/image" Target="../media/image14.png"/><Relationship Id="rId4" Type="http://schemas.openxmlformats.org/officeDocument/2006/relationships/image" Target="../media/image28.gif"/><Relationship Id="rId9" Type="http://schemas.openxmlformats.org/officeDocument/2006/relationships/image" Target="../media/image32.gif"/></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audio" Target="../media/audio2.wav"/><Relationship Id="rId1" Type="http://schemas.openxmlformats.org/officeDocument/2006/relationships/slideLayout" Target="../slideLayouts/slideLayout33.xml"/><Relationship Id="rId6" Type="http://schemas.openxmlformats.org/officeDocument/2006/relationships/image" Target="../media/image30.gif"/><Relationship Id="rId11" Type="http://schemas.openxmlformats.org/officeDocument/2006/relationships/audio" Target="../media/audio2.wav"/><Relationship Id="rId5" Type="http://schemas.openxmlformats.org/officeDocument/2006/relationships/image" Target="../media/image29.gif"/><Relationship Id="rId10" Type="http://schemas.openxmlformats.org/officeDocument/2006/relationships/image" Target="../media/image14.png"/><Relationship Id="rId4" Type="http://schemas.openxmlformats.org/officeDocument/2006/relationships/image" Target="../media/image28.gif"/><Relationship Id="rId9" Type="http://schemas.openxmlformats.org/officeDocument/2006/relationships/image" Target="../media/image32.gif"/></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30.gif"/><Relationship Id="rId12"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9.gif"/><Relationship Id="rId11" Type="http://schemas.openxmlformats.org/officeDocument/2006/relationships/image" Target="../media/image14.png"/><Relationship Id="rId5" Type="http://schemas.openxmlformats.org/officeDocument/2006/relationships/image" Target="../media/image28.gif"/><Relationship Id="rId10" Type="http://schemas.openxmlformats.org/officeDocument/2006/relationships/image" Target="../media/image32.gif"/><Relationship Id="rId4" Type="http://schemas.openxmlformats.org/officeDocument/2006/relationships/image" Target="../media/image27.jpg"/><Relationship Id="rId9" Type="http://schemas.microsoft.com/office/2007/relationships/hdphoto" Target="../media/hdphoto8.wdp"/></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media6.mp3"/><Relationship Id="rId7" Type="http://schemas.openxmlformats.org/officeDocument/2006/relationships/image" Target="../media/image63.png"/><Relationship Id="rId2" Type="http://schemas.microsoft.com/office/2007/relationships/media" Target="../media/media6.mp3"/><Relationship Id="rId1" Type="http://schemas.openxmlformats.org/officeDocument/2006/relationships/tags" Target="../tags/tag2.xml"/><Relationship Id="rId6" Type="http://schemas.openxmlformats.org/officeDocument/2006/relationships/image" Target="../media/image62.jpeg"/><Relationship Id="rId11" Type="http://schemas.openxmlformats.org/officeDocument/2006/relationships/image" Target="../media/image14.png"/><Relationship Id="rId5" Type="http://schemas.openxmlformats.org/officeDocument/2006/relationships/notesSlide" Target="../notesSlides/notesSlide12.xml"/><Relationship Id="rId10" Type="http://schemas.openxmlformats.org/officeDocument/2006/relationships/image" Target="../media/image13.png"/><Relationship Id="rId4" Type="http://schemas.openxmlformats.org/officeDocument/2006/relationships/slideLayout" Target="../slideLayouts/slideLayout2.xml"/><Relationship Id="rId9" Type="http://schemas.openxmlformats.org/officeDocument/2006/relationships/image" Target="../media/image65.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30.gif"/><Relationship Id="rId12" Type="http://schemas.microsoft.com/office/2007/relationships/hdphoto" Target="../media/hdphoto9.wdp"/><Relationship Id="rId17"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9.gif"/><Relationship Id="rId11" Type="http://schemas.openxmlformats.org/officeDocument/2006/relationships/image" Target="../media/image33.png"/><Relationship Id="rId5" Type="http://schemas.openxmlformats.org/officeDocument/2006/relationships/image" Target="../media/image28.gif"/><Relationship Id="rId10" Type="http://schemas.openxmlformats.org/officeDocument/2006/relationships/image" Target="../media/image32.gif"/><Relationship Id="rId4" Type="http://schemas.openxmlformats.org/officeDocument/2006/relationships/image" Target="../media/image27.jpg"/><Relationship Id="rId9" Type="http://schemas.microsoft.com/office/2007/relationships/hdphoto" Target="../media/hdphoto8.wdp"/></Relationships>
</file>

<file path=ppt/slides/_rels/slide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23.xml"/><Relationship Id="rId5" Type="http://schemas.microsoft.com/office/2007/relationships/hdphoto" Target="../media/hdphoto11.wdp"/><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3.xml"/><Relationship Id="rId7" Type="http://schemas.openxmlformats.org/officeDocument/2006/relationships/image" Target="../media/image13.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11.wdp"/><Relationship Id="rId5" Type="http://schemas.openxmlformats.org/officeDocument/2006/relationships/image" Target="../media/image35.pn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3.xml"/><Relationship Id="rId7" Type="http://schemas.openxmlformats.org/officeDocument/2006/relationships/image" Target="../media/image13.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11.wdp"/><Relationship Id="rId5" Type="http://schemas.openxmlformats.org/officeDocument/2006/relationships/image" Target="../media/image35.png"/><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8" Type="http://schemas.microsoft.com/office/2007/relationships/hdphoto" Target="../media/hdphoto11.wdp"/><Relationship Id="rId3" Type="http://schemas.microsoft.com/office/2007/relationships/media" Target="../media/media3.mp3"/><Relationship Id="rId7" Type="http://schemas.openxmlformats.org/officeDocument/2006/relationships/image" Target="../media/image3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audio" Target="../media/audio3.wav"/><Relationship Id="rId5" Type="http://schemas.openxmlformats.org/officeDocument/2006/relationships/slideLayout" Target="../slideLayouts/slideLayout23.xml"/><Relationship Id="rId10" Type="http://schemas.openxmlformats.org/officeDocument/2006/relationships/image" Target="../media/image38.png"/><Relationship Id="rId4" Type="http://schemas.openxmlformats.org/officeDocument/2006/relationships/audio" Target="../media/media3.mp3"/><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23.xml"/><Relationship Id="rId7" Type="http://schemas.openxmlformats.org/officeDocument/2006/relationships/image" Target="../media/image13.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11.wdp"/><Relationship Id="rId5" Type="http://schemas.openxmlformats.org/officeDocument/2006/relationships/image" Target="../media/image35.png"/><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3282"/>
        <p:cNvGrpSpPr/>
        <p:nvPr/>
      </p:nvGrpSpPr>
      <p:grpSpPr>
        <a:xfrm>
          <a:off x="0" y="0"/>
          <a:ext cx="0" cy="0"/>
          <a:chOff x="0" y="0"/>
          <a:chExt cx="0" cy="0"/>
        </a:xfrm>
      </p:grpSpPr>
      <p:pic>
        <p:nvPicPr>
          <p:cNvPr id="59" name="Picture 58" descr="Bee_inkinch.gif"/>
          <p:cNvPicPr>
            <a:picLocks noChangeAspect="1"/>
          </p:cNvPicPr>
          <p:nvPr/>
        </p:nvPicPr>
        <p:blipFill>
          <a:blip r:embed="rId5" cstate="print"/>
          <a:stretch>
            <a:fillRect/>
          </a:stretch>
        </p:blipFill>
        <p:spPr>
          <a:xfrm>
            <a:off x="6394007" y="1989948"/>
            <a:ext cx="2760401" cy="1444975"/>
          </a:xfrm>
          <a:prstGeom prst="rect">
            <a:avLst/>
          </a:prstGeom>
        </p:spPr>
      </p:pic>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100000" l="9972" r="100000">
                        <a14:foregroundMark x1="53047" y1="32353" x2="64266" y2="45294"/>
                        <a14:foregroundMark x1="73684" y1="29118" x2="86427" y2="47941"/>
                      </a14:backgroundRemoval>
                    </a14:imgEffect>
                  </a14:imgLayer>
                </a14:imgProps>
              </a:ext>
            </a:extLst>
          </a:blip>
          <a:stretch>
            <a:fillRect/>
          </a:stretch>
        </p:blipFill>
        <p:spPr>
          <a:xfrm flipH="1">
            <a:off x="1442929" y="2396790"/>
            <a:ext cx="1268733" cy="1383462"/>
          </a:xfrm>
          <a:prstGeom prst="rect">
            <a:avLst/>
          </a:prstGeom>
        </p:spPr>
      </p:pic>
      <p:pic>
        <p:nvPicPr>
          <p:cNvPr id="48" name="Picture 4" descr="Merry Christmas Sticker by Biznet for iOS &amp;amp; Android | GIPHY in 2021 | Trees  to plant, Good morning beautiful gif, Kew gardens">
            <a:extLst>
              <a:ext uri="{FF2B5EF4-FFF2-40B4-BE49-F238E27FC236}">
                <a16:creationId xmlns:a16="http://schemas.microsoft.com/office/drawing/2014/main" id="{6F28202C-01C3-4DC0-BC99-1675CB36872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699842" y="2127874"/>
            <a:ext cx="1405656" cy="160857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40150" y="1780651"/>
            <a:ext cx="1826338" cy="1826338"/>
          </a:xfrm>
          <a:prstGeom prst="rect">
            <a:avLst/>
          </a:prstGeom>
        </p:spPr>
      </p:pic>
      <p:pic>
        <p:nvPicPr>
          <p:cNvPr id="51" name="Picture 50" descr="sunflower.gif"/>
          <p:cNvPicPr>
            <a:picLocks noChangeAspect="1"/>
          </p:cNvPicPr>
          <p:nvPr/>
        </p:nvPicPr>
        <p:blipFill>
          <a:blip r:embed="rId10" cstate="print"/>
          <a:stretch>
            <a:fillRect/>
          </a:stretch>
        </p:blipFill>
        <p:spPr>
          <a:xfrm>
            <a:off x="7712753" y="3563289"/>
            <a:ext cx="2002390" cy="1623560"/>
          </a:xfrm>
          <a:prstGeom prst="rect">
            <a:avLst/>
          </a:prstGeom>
        </p:spPr>
      </p:pic>
      <p:pic>
        <p:nvPicPr>
          <p:cNvPr id="52" name="Picture 10" descr="Download Free png Cartoon Grass, Turf, Green Land, Grassland PNG and Vector  with ... - DLPNG.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6244" y="4185474"/>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Download Free png Cartoon Grass, Turf, Green Land, Grassland PNG and Vector  with ... - DLPNG.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592807"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Download Free png Cartoon Grass, Turf, Green Land, Grassland PNG and Vector  with ... - DLPNG.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11480"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Download Free png Cartoon Grass, Turf, Green Land, Grassland PNG and Vector  with ... - DLPNG.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73611"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Download Free png Cartoon Grass, Turf, Green Land, Grassland PNG and Vector  with ... - DLPNG.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439704"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Bee_inkinch.gif"/>
          <p:cNvPicPr>
            <a:picLocks noChangeAspect="1"/>
          </p:cNvPicPr>
          <p:nvPr/>
        </p:nvPicPr>
        <p:blipFill>
          <a:blip r:embed="rId5" cstate="print"/>
          <a:stretch>
            <a:fillRect/>
          </a:stretch>
        </p:blipFill>
        <p:spPr>
          <a:xfrm>
            <a:off x="6997882" y="3897265"/>
            <a:ext cx="2157281" cy="1254329"/>
          </a:xfrm>
          <a:prstGeom prst="rect">
            <a:avLst/>
          </a:prstGeom>
        </p:spPr>
      </p:pic>
      <p:pic>
        <p:nvPicPr>
          <p:cNvPr id="58" name="Picture 57" descr="sunflower.gif"/>
          <p:cNvPicPr>
            <a:picLocks noChangeAspect="1"/>
          </p:cNvPicPr>
          <p:nvPr/>
        </p:nvPicPr>
        <p:blipFill>
          <a:blip r:embed="rId10" cstate="print"/>
          <a:stretch>
            <a:fillRect/>
          </a:stretch>
        </p:blipFill>
        <p:spPr>
          <a:xfrm>
            <a:off x="-242224" y="3805463"/>
            <a:ext cx="1625228" cy="1317753"/>
          </a:xfrm>
          <a:prstGeom prst="rect">
            <a:avLst/>
          </a:prstGeom>
        </p:spPr>
      </p:pic>
      <p:pic>
        <p:nvPicPr>
          <p:cNvPr id="60" name="Picture 10" descr="Download Free png Cartoon Grass, Turf, Green Land, Grassland PNG and Vector  with ... - DLPNG.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329260"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sunflower.gif"/>
          <p:cNvPicPr>
            <a:picLocks noChangeAspect="1"/>
          </p:cNvPicPr>
          <p:nvPr/>
        </p:nvPicPr>
        <p:blipFill>
          <a:blip r:embed="rId10" cstate="print"/>
          <a:stretch>
            <a:fillRect/>
          </a:stretch>
        </p:blipFill>
        <p:spPr>
          <a:xfrm>
            <a:off x="905053" y="3911537"/>
            <a:ext cx="1706200" cy="1383406"/>
          </a:xfrm>
          <a:prstGeom prst="rect">
            <a:avLst/>
          </a:prstGeom>
        </p:spPr>
      </p:pic>
      <p:pic>
        <p:nvPicPr>
          <p:cNvPr id="62" name="Picture 10" descr="Download Free png Cartoon Grass, Turf, Green Land, Grassland PNG and Vector  with ... - DLPNG.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97034" y="4185474"/>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63" name="Purple Planet Music - Ping Pong (1_18) 80bpm (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244002" y="594564"/>
            <a:ext cx="406400" cy="406400"/>
          </a:xfrm>
          <a:prstGeom prst="rect">
            <a:avLst/>
          </a:prstGeom>
        </p:spPr>
      </p:pic>
      <p:sp>
        <p:nvSpPr>
          <p:cNvPr id="65" name="Google Shape;3284;p36"/>
          <p:cNvSpPr txBox="1">
            <a:spLocks/>
          </p:cNvSpPr>
          <p:nvPr/>
        </p:nvSpPr>
        <p:spPr>
          <a:xfrm>
            <a:off x="975186" y="307484"/>
            <a:ext cx="7387662" cy="21414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Changa One"/>
              <a:buNone/>
              <a:defRPr sz="1519" b="0" i="0" u="none" strike="noStrike" cap="none">
                <a:solidFill>
                  <a:schemeClr val="accent2"/>
                </a:solidFill>
                <a:latin typeface="Changa One"/>
                <a:ea typeface="Changa One"/>
                <a:cs typeface="Changa One"/>
                <a:sym typeface="Changa One"/>
              </a:defRPr>
            </a:lvl1pPr>
            <a:lvl2pPr marR="0" lvl="1"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2pPr>
            <a:lvl3pPr marR="0" lvl="2"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3pPr>
            <a:lvl4pPr marR="0" lvl="3"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4pPr>
            <a:lvl5pPr marR="0" lvl="4"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5pPr>
            <a:lvl6pPr marR="0" lvl="5"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6pPr>
            <a:lvl7pPr marR="0" lvl="6"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7pPr>
            <a:lvl8pPr marR="0" lvl="7"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8pPr>
            <a:lvl9pPr marR="0" lvl="8"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9pPr>
          </a:lstStyle>
          <a:p>
            <a:pPr marL="0" marR="0" lvl="0" indent="0" algn="ctr" defTabSz="914400" rtl="0" eaLnBrk="1" fontAlgn="auto" latinLnBrk="0" hangingPunct="1">
              <a:lnSpc>
                <a:spcPct val="100000"/>
              </a:lnSpc>
              <a:spcBef>
                <a:spcPts val="0"/>
              </a:spcBef>
              <a:spcAft>
                <a:spcPts val="0"/>
              </a:spcAft>
              <a:buClr>
                <a:srgbClr val="F7AE54"/>
              </a:buClr>
              <a:buSzPts val="3600"/>
              <a:buFont typeface="Changa One"/>
              <a:buNone/>
              <a:tabLst/>
              <a:defRPr/>
            </a:pPr>
            <a:r>
              <a:rPr kumimoji="0" lang="en-US" sz="4400" b="1" i="0" u="none" strike="noStrike" kern="0" cap="none" spc="0" normalizeH="0" baseline="0" noProof="0" dirty="0">
                <a:ln>
                  <a:noFill/>
                </a:ln>
                <a:solidFill>
                  <a:srgbClr val="FF0000"/>
                </a:solidFill>
                <a:effectLst/>
                <a:uLnTx/>
                <a:uFillTx/>
                <a:latin typeface="Comic Sans MS" panose="030F0702030302020204" pitchFamily="66" charset="0"/>
                <a:sym typeface="Changa One"/>
              </a:rPr>
              <a:t>UNIT 4</a:t>
            </a:r>
          </a:p>
          <a:p>
            <a:pPr marL="0" marR="0" lvl="0" indent="0" algn="ctr" defTabSz="914400" rtl="0" eaLnBrk="1" fontAlgn="auto" latinLnBrk="0" hangingPunct="1">
              <a:lnSpc>
                <a:spcPct val="100000"/>
              </a:lnSpc>
              <a:spcBef>
                <a:spcPts val="0"/>
              </a:spcBef>
              <a:spcAft>
                <a:spcPts val="0"/>
              </a:spcAft>
              <a:buClr>
                <a:srgbClr val="F7AE54"/>
              </a:buClr>
              <a:buSzPts val="3600"/>
              <a:buFont typeface="Changa One"/>
              <a:buNone/>
              <a:tabLst/>
              <a:defRPr/>
            </a:pPr>
            <a:r>
              <a:rPr kumimoji="0" lang="en-US" sz="4400" b="1" i="1" u="none" strike="noStrike" kern="0" cap="none" spc="0" normalizeH="0" baseline="0" noProof="0" dirty="0">
                <a:ln>
                  <a:noFill/>
                </a:ln>
                <a:solidFill>
                  <a:srgbClr val="FF0000"/>
                </a:solidFill>
                <a:effectLst/>
                <a:uLnTx/>
                <a:uFillTx/>
                <a:latin typeface="Comic Sans MS" panose="030F0702030302020204" pitchFamily="66" charset="0"/>
                <a:sym typeface="Changa One"/>
              </a:rPr>
              <a:t>Lesson 3: Part 4,5,6</a:t>
            </a:r>
          </a:p>
        </p:txBody>
      </p:sp>
      <p:grpSp>
        <p:nvGrpSpPr>
          <p:cNvPr id="67" name="Google Shape;3452;p36"/>
          <p:cNvGrpSpPr/>
          <p:nvPr/>
        </p:nvGrpSpPr>
        <p:grpSpPr>
          <a:xfrm>
            <a:off x="243884" y="867463"/>
            <a:ext cx="826450" cy="1114175"/>
            <a:chOff x="1198150" y="721125"/>
            <a:chExt cx="826450" cy="1114175"/>
          </a:xfrm>
        </p:grpSpPr>
        <p:sp>
          <p:nvSpPr>
            <p:cNvPr id="68"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3" name="Google Shape;3468;p36"/>
          <p:cNvGrpSpPr/>
          <p:nvPr/>
        </p:nvGrpSpPr>
        <p:grpSpPr>
          <a:xfrm>
            <a:off x="8355348" y="1424551"/>
            <a:ext cx="717200" cy="356100"/>
            <a:chOff x="8025425" y="984400"/>
            <a:chExt cx="717200" cy="356100"/>
          </a:xfrm>
        </p:grpSpPr>
        <p:sp>
          <p:nvSpPr>
            <p:cNvPr id="84"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90" name="Picture 89">
            <a:extLst>
              <a:ext uri="{FF2B5EF4-FFF2-40B4-BE49-F238E27FC236}">
                <a16:creationId xmlns:a16="http://schemas.microsoft.com/office/drawing/2014/main" id="{77288C4A-6247-4C91-B74B-A38CDBD71B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91" name="Picture 2" descr="Sun GIFs - Get the best GIF on GIPHY"/>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40272" y="617852"/>
            <a:ext cx="992409" cy="961396"/>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8" descr="School Building, School Clipart, School, Yellow PNG Transparent Clipart  Image and PSD File for Free Download"/>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83533" y="2840446"/>
            <a:ext cx="1420947" cy="15346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4" name="Picture 93" descr="138 Preschool Children Sharing Illustrations &amp;amp; Clip Art - iStock"/>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628240" y="2991858"/>
            <a:ext cx="1610869" cy="13632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5" name="Picture 22" descr="Kid playing football Royalty Free Vector Image"/>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flipH="1">
            <a:off x="4015415" y="2923242"/>
            <a:ext cx="1058196" cy="17783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6" name="Picture 4" descr="136 Viet nam Vector Images, Viet nam Illustrations | Depositphotos"/>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98367" y="1567259"/>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847" fill="hold"/>
                                        <p:tgtEl>
                                          <p:spTgt spid="63"/>
                                        </p:tgtEl>
                                      </p:cBhvr>
                                    </p:cmd>
                                  </p:childTnLst>
                                </p:cTn>
                              </p:par>
                              <p:par>
                                <p:cTn id="7" presetID="42" presetClass="path" presetSubtype="0" repeatCount="indefinite" accel="50000" decel="50000" fill="hold" nodeType="withEffect">
                                  <p:stCondLst>
                                    <p:cond delay="0"/>
                                  </p:stCondLst>
                                  <p:childTnLst>
                                    <p:animMotion origin="layout" path="M -3.05556E-6 -4.19753E-6 L 0.02518 -4.19753E-6 " pathEditMode="relative" rAng="0" ptsTypes="AA">
                                      <p:cBhvr>
                                        <p:cTn id="8" dur="1500" fill="hold"/>
                                        <p:tgtEl>
                                          <p:spTgt spid="95"/>
                                        </p:tgtEl>
                                        <p:attrNameLst>
                                          <p:attrName>ppt_x</p:attrName>
                                          <p:attrName>ppt_y</p:attrName>
                                        </p:attrNameLst>
                                      </p:cBhvr>
                                      <p:rCtr x="125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25510">
                <p:cTn id="9" fill="hold" display="0">
                  <p:stCondLst>
                    <p:cond delay="indefinite"/>
                  </p:stCondLst>
                  <p:endCondLst>
                    <p:cond evt="onStopAudio" delay="0">
                      <p:tgtEl>
                        <p:sldTgt/>
                      </p:tgtEl>
                    </p:cond>
                  </p:endCondLst>
                </p:cTn>
                <p:tgtEl>
                  <p:spTgt spid="6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8" name="57 CuadroTexto"/>
          <p:cNvSpPr txBox="1"/>
          <p:nvPr/>
        </p:nvSpPr>
        <p:spPr>
          <a:xfrm>
            <a:off x="2128467" y="156167"/>
            <a:ext cx="6049108" cy="692498"/>
          </a:xfrm>
          <a:prstGeom prst="rect">
            <a:avLst/>
          </a:prstGeom>
          <a:noFill/>
        </p:spPr>
        <p:txBody>
          <a:bodyPr wrap="square" rtlCol="0">
            <a:prstTxWarp prst="textPlain">
              <a:avLst/>
            </a:prstTxWarp>
            <a:spAutoFit/>
          </a:bodyPr>
          <a:lstStyle/>
          <a:p>
            <a:pPr algn="ctr" defTabSz="685800"/>
            <a:r>
              <a:rPr lang="es-ES" sz="4050" b="1"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haroni" pitchFamily="2" charset="-79"/>
                <a:cs typeface="Aharoni" pitchFamily="2" charset="-79"/>
              </a:rPr>
              <a:t>ride</a:t>
            </a:r>
            <a:r>
              <a:rPr lang="es-ES" sz="405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haroni" pitchFamily="2" charset="-79"/>
                <a:cs typeface="Aharoni" pitchFamily="2" charset="-79"/>
              </a:rPr>
              <a:t> </a:t>
            </a:r>
            <a:r>
              <a:rPr lang="es-ES" sz="4050" b="1"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haroni" pitchFamily="2" charset="-79"/>
                <a:cs typeface="Aharoni" pitchFamily="2" charset="-79"/>
              </a:rPr>
              <a:t>the</a:t>
            </a:r>
            <a:r>
              <a:rPr lang="es-ES" sz="405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haroni" pitchFamily="2" charset="-79"/>
                <a:cs typeface="Aharoni" pitchFamily="2" charset="-79"/>
              </a:rPr>
              <a:t> </a:t>
            </a:r>
            <a:r>
              <a:rPr lang="es-ES" sz="4050" b="1"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haroni" pitchFamily="2" charset="-79"/>
                <a:cs typeface="Aharoni" pitchFamily="2" charset="-79"/>
              </a:rPr>
              <a:t>roller</a:t>
            </a:r>
            <a:r>
              <a:rPr lang="es-ES" sz="405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haroni" pitchFamily="2" charset="-79"/>
                <a:cs typeface="Aharoni" pitchFamily="2" charset="-79"/>
              </a:rPr>
              <a:t> </a:t>
            </a:r>
            <a:r>
              <a:rPr lang="es-ES" sz="4050" b="1"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haroni" pitchFamily="2" charset="-79"/>
                <a:cs typeface="Aharoni" pitchFamily="2" charset="-79"/>
              </a:rPr>
              <a:t>coaster</a:t>
            </a:r>
            <a:endParaRPr lang="es-ES" sz="405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haroni" pitchFamily="2" charset="-79"/>
              <a:cs typeface="Aharoni" pitchFamily="2" charset="-79"/>
            </a:endParaRPr>
          </a:p>
        </p:txBody>
      </p:sp>
      <p:pic>
        <p:nvPicPr>
          <p:cNvPr id="1026" name="Picture 2" descr="http://fitskitz.com/wp-content/uploads/2012/03/shutterstock_83036221-Sneek-Peek.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200" b="93000" l="0" r="100000">
                        <a14:foregroundMark x1="39800" y1="61000" x2="69600" y2="62400"/>
                        <a14:foregroundMark x1="43400" y1="54800" x2="48000" y2="56200"/>
                        <a14:foregroundMark x1="59600" y1="57800" x2="61600" y2="56200"/>
                      </a14:backgroundRemoval>
                    </a14:imgEffect>
                  </a14:imgLayer>
                </a14:imgProps>
              </a:ext>
              <a:ext uri="{28A0092B-C50C-407E-A947-70E740481C1C}">
                <a14:useLocalDpi xmlns:a14="http://schemas.microsoft.com/office/drawing/2010/main" val="0"/>
              </a:ext>
            </a:extLst>
          </a:blip>
          <a:srcRect t="27764" b="32381"/>
          <a:stretch/>
        </p:blipFill>
        <p:spPr bwMode="auto">
          <a:xfrm>
            <a:off x="51634" y="73977"/>
            <a:ext cx="2141097" cy="8533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1 Rectángulo redondeado"/>
          <p:cNvSpPr/>
          <p:nvPr/>
        </p:nvSpPr>
        <p:spPr>
          <a:xfrm>
            <a:off x="8236198" y="587311"/>
            <a:ext cx="751467" cy="486054"/>
          </a:xfrm>
          <a:prstGeom prst="roundRect">
            <a:avLst/>
          </a:prstGeom>
          <a:solidFill>
            <a:srgbClr val="00B0F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s-ES_tradnl" sz="1500" b="1" dirty="0">
                <a:solidFill>
                  <a:prstClr val="white"/>
                </a:solidFill>
                <a:effectLst>
                  <a:outerShdw blurRad="38100" dist="38100" dir="2700000" algn="tl">
                    <a:srgbClr val="000000">
                      <a:alpha val="43137"/>
                    </a:srgbClr>
                  </a:outerShdw>
                </a:effectLst>
                <a:latin typeface="Calibri"/>
              </a:rPr>
              <a:t>CHECK</a:t>
            </a:r>
            <a:endParaRPr lang="es-ES" sz="1500" b="1" dirty="0">
              <a:solidFill>
                <a:prstClr val="white"/>
              </a:solidFill>
              <a:effectLst>
                <a:outerShdw blurRad="38100" dist="38100" dir="2700000" algn="tl">
                  <a:srgbClr val="000000">
                    <a:alpha val="43137"/>
                  </a:srgbClr>
                </a:outerShdw>
              </a:effectLst>
              <a:latin typeface="Calibri"/>
            </a:endParaRPr>
          </a:p>
        </p:txBody>
      </p:sp>
      <p:sp>
        <p:nvSpPr>
          <p:cNvPr id="60" name="59 Flecha derecha">
            <a:hlinkClick r:id="" action="ppaction://hlinkshowjump?jump=nextslide"/>
          </p:cNvPr>
          <p:cNvSpPr/>
          <p:nvPr/>
        </p:nvSpPr>
        <p:spPr>
          <a:xfrm>
            <a:off x="8236198" y="500640"/>
            <a:ext cx="810090" cy="649161"/>
          </a:xfrm>
          <a:prstGeom prst="rightArrow">
            <a:avLst>
              <a:gd name="adj1" fmla="val 63721"/>
              <a:gd name="adj2" fmla="val 50000"/>
            </a:avLst>
          </a:prstGeom>
          <a:solidFill>
            <a:srgbClr val="00B0F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s-ES_tradnl" sz="1500" b="1" dirty="0">
                <a:solidFill>
                  <a:prstClr val="white"/>
                </a:solidFill>
                <a:effectLst>
                  <a:outerShdw blurRad="38100" dist="38100" dir="2700000" algn="tl">
                    <a:srgbClr val="000000">
                      <a:alpha val="43137"/>
                    </a:srgbClr>
                  </a:outerShdw>
                </a:effectLst>
                <a:latin typeface="Calibri"/>
              </a:rPr>
              <a:t>NEXT</a:t>
            </a:r>
            <a:endParaRPr lang="es-ES" sz="1500" b="1" dirty="0">
              <a:solidFill>
                <a:prstClr val="white"/>
              </a:solidFill>
              <a:effectLst>
                <a:outerShdw blurRad="38100" dist="38100" dir="2700000" algn="tl">
                  <a:srgbClr val="000000">
                    <a:alpha val="43137"/>
                  </a:srgbClr>
                </a:outerShdw>
              </a:effectLst>
              <a:latin typeface="Calibri"/>
            </a:endParaRPr>
          </a:p>
        </p:txBody>
      </p:sp>
      <p:pic>
        <p:nvPicPr>
          <p:cNvPr id="61" name="Am-thanh-tra-loi-dung-www_nhacchuongvui_com">
            <a:hlinkClick r:id="" action="ppaction://media"/>
          </p:cNvPr>
          <p:cNvPicPr>
            <a:picLocks noChangeAspect="1"/>
          </p:cNvPicPr>
          <p:nvPr>
            <a:audioFile r:link="rId1"/>
            <p:extLst>
              <p:ext uri="{DAA4B4D4-6D71-4841-9C94-3DE7FCFB9230}">
                <p14:media xmlns:p14="http://schemas.microsoft.com/office/powerpoint/2010/main" r:embed="rId2">
                  <p14:trim end="7286.8333"/>
                </p14:media>
              </p:ext>
            </p:extLst>
          </p:nvPr>
        </p:nvPicPr>
        <p:blipFill>
          <a:blip r:embed="rId9"/>
          <a:stretch>
            <a:fillRect/>
          </a:stretch>
        </p:blipFill>
        <p:spPr>
          <a:xfrm>
            <a:off x="4267200" y="-453665"/>
            <a:ext cx="304800" cy="304800"/>
          </a:xfrm>
          <a:prstGeom prst="rect">
            <a:avLst/>
          </a:prstGeom>
        </p:spPr>
      </p:pic>
      <p:pic>
        <p:nvPicPr>
          <p:cNvPr id="62" name="6356112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06747" y="2476903"/>
            <a:ext cx="304800" cy="304800"/>
          </a:xfrm>
          <a:prstGeom prst="rect">
            <a:avLst/>
          </a:prstGeom>
        </p:spPr>
      </p:pic>
      <p:pic>
        <p:nvPicPr>
          <p:cNvPr id="40" name="Picture 2"/>
          <p:cNvPicPr>
            <a:picLocks noChangeAspect="1" noChangeArrowheads="1"/>
          </p:cNvPicPr>
          <p:nvPr/>
        </p:nvPicPr>
        <p:blipFill>
          <a:blip r:embed="rId10"/>
          <a:srcRect l="2554" r="2554"/>
          <a:stretch/>
        </p:blipFill>
        <p:spPr bwMode="auto">
          <a:xfrm>
            <a:off x="2220896" y="1108522"/>
            <a:ext cx="4921535" cy="38398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1" name="51 Rectángulo redondeado"/>
          <p:cNvSpPr/>
          <p:nvPr/>
        </p:nvSpPr>
        <p:spPr>
          <a:xfrm>
            <a:off x="3643670" y="4400849"/>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2" name="50 Rectángulo redondeado"/>
          <p:cNvSpPr/>
          <p:nvPr/>
        </p:nvSpPr>
        <p:spPr>
          <a:xfrm>
            <a:off x="2185508" y="4400849"/>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3" name="52 Rectángulo redondeado"/>
          <p:cNvSpPr/>
          <p:nvPr/>
        </p:nvSpPr>
        <p:spPr>
          <a:xfrm>
            <a:off x="5101832" y="4400849"/>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4" name="53 Rectángulo redondeado"/>
          <p:cNvSpPr/>
          <p:nvPr/>
        </p:nvSpPr>
        <p:spPr>
          <a:xfrm>
            <a:off x="6559994" y="4400849"/>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5" name="54 Rectángulo redondeado"/>
          <p:cNvSpPr/>
          <p:nvPr/>
        </p:nvSpPr>
        <p:spPr>
          <a:xfrm>
            <a:off x="1362395" y="4400849"/>
            <a:ext cx="823114"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6" name="45 Rectángulo redondeado"/>
          <p:cNvSpPr/>
          <p:nvPr/>
        </p:nvSpPr>
        <p:spPr>
          <a:xfrm>
            <a:off x="1362394" y="3698771"/>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7" name="46 Rectángulo redondeado"/>
          <p:cNvSpPr/>
          <p:nvPr/>
        </p:nvSpPr>
        <p:spPr>
          <a:xfrm>
            <a:off x="2833580" y="3698771"/>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8" name="47 Rectángulo redondeado"/>
          <p:cNvSpPr/>
          <p:nvPr/>
        </p:nvSpPr>
        <p:spPr>
          <a:xfrm>
            <a:off x="4291742" y="3698771"/>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9" name="48 Rectángulo redondeado"/>
          <p:cNvSpPr/>
          <p:nvPr/>
        </p:nvSpPr>
        <p:spPr>
          <a:xfrm>
            <a:off x="5749904" y="3698771"/>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50" name="49 Rectángulo redondeado"/>
          <p:cNvSpPr/>
          <p:nvPr/>
        </p:nvSpPr>
        <p:spPr>
          <a:xfrm>
            <a:off x="7208066" y="3698771"/>
            <a:ext cx="810090"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51" name="40 Rectángulo redondeado"/>
          <p:cNvSpPr/>
          <p:nvPr/>
        </p:nvSpPr>
        <p:spPr>
          <a:xfrm>
            <a:off x="2192731" y="2994217"/>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52" name="41 Rectángulo redondeado"/>
          <p:cNvSpPr/>
          <p:nvPr/>
        </p:nvSpPr>
        <p:spPr>
          <a:xfrm>
            <a:off x="3650893" y="2994217"/>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53" name="42 Rectángulo redondeado"/>
          <p:cNvSpPr/>
          <p:nvPr/>
        </p:nvSpPr>
        <p:spPr>
          <a:xfrm>
            <a:off x="5109055" y="2994217"/>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54" name="43 Rectángulo redondeado"/>
          <p:cNvSpPr/>
          <p:nvPr/>
        </p:nvSpPr>
        <p:spPr>
          <a:xfrm>
            <a:off x="6546970" y="2994217"/>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55" name="44 Rectángulo redondeado"/>
          <p:cNvSpPr/>
          <p:nvPr/>
        </p:nvSpPr>
        <p:spPr>
          <a:xfrm>
            <a:off x="1369618" y="2994217"/>
            <a:ext cx="823114"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57" name="35 Rectángulo redondeado"/>
          <p:cNvSpPr/>
          <p:nvPr/>
        </p:nvSpPr>
        <p:spPr>
          <a:xfrm>
            <a:off x="1349421" y="2289663"/>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59" name="36 Rectángulo redondeado"/>
          <p:cNvSpPr/>
          <p:nvPr/>
        </p:nvSpPr>
        <p:spPr>
          <a:xfrm>
            <a:off x="2840803" y="2292139"/>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94" name="37 Rectángulo redondeado"/>
          <p:cNvSpPr/>
          <p:nvPr/>
        </p:nvSpPr>
        <p:spPr>
          <a:xfrm>
            <a:off x="4298965" y="2292139"/>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95" name="38 Rectángulo redondeado"/>
          <p:cNvSpPr/>
          <p:nvPr/>
        </p:nvSpPr>
        <p:spPr>
          <a:xfrm>
            <a:off x="5757127" y="2292139"/>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96" name="39 Rectángulo redondeado"/>
          <p:cNvSpPr/>
          <p:nvPr/>
        </p:nvSpPr>
        <p:spPr>
          <a:xfrm>
            <a:off x="7215290" y="2292139"/>
            <a:ext cx="802867"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97" name="10 Rectángulo redondeado"/>
          <p:cNvSpPr/>
          <p:nvPr/>
        </p:nvSpPr>
        <p:spPr>
          <a:xfrm>
            <a:off x="2177101" y="1590061"/>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98" name="11 Rectángulo redondeado"/>
          <p:cNvSpPr/>
          <p:nvPr/>
        </p:nvSpPr>
        <p:spPr>
          <a:xfrm>
            <a:off x="3635262" y="1598164"/>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99" name="12 Rectángulo redondeado"/>
          <p:cNvSpPr/>
          <p:nvPr/>
        </p:nvSpPr>
        <p:spPr>
          <a:xfrm>
            <a:off x="5093425" y="1590061"/>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00" name="13 Rectángulo redondeado"/>
          <p:cNvSpPr/>
          <p:nvPr/>
        </p:nvSpPr>
        <p:spPr>
          <a:xfrm>
            <a:off x="6551587" y="1590061"/>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01" name="14 Rectángulo redondeado"/>
          <p:cNvSpPr/>
          <p:nvPr/>
        </p:nvSpPr>
        <p:spPr>
          <a:xfrm>
            <a:off x="1353988" y="1590061"/>
            <a:ext cx="823114"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02" name="4 Rectángulo redondeado"/>
          <p:cNvSpPr/>
          <p:nvPr/>
        </p:nvSpPr>
        <p:spPr>
          <a:xfrm>
            <a:off x="1353987" y="887983"/>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03" name="6 Rectángulo redondeado"/>
          <p:cNvSpPr/>
          <p:nvPr/>
        </p:nvSpPr>
        <p:spPr>
          <a:xfrm>
            <a:off x="2825173" y="887983"/>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04" name="7 Rectángulo redondeado"/>
          <p:cNvSpPr/>
          <p:nvPr/>
        </p:nvSpPr>
        <p:spPr>
          <a:xfrm>
            <a:off x="4283335" y="887983"/>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05" name="8 Rectángulo redondeado"/>
          <p:cNvSpPr/>
          <p:nvPr/>
        </p:nvSpPr>
        <p:spPr>
          <a:xfrm>
            <a:off x="5741497" y="887983"/>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06" name="9 Rectángulo redondeado"/>
          <p:cNvSpPr/>
          <p:nvPr/>
        </p:nvSpPr>
        <p:spPr>
          <a:xfrm>
            <a:off x="7199659" y="887983"/>
            <a:ext cx="810090"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cxnSp>
        <p:nvCxnSpPr>
          <p:cNvPr id="107" name="56 Conector recto"/>
          <p:cNvCxnSpPr/>
          <p:nvPr/>
        </p:nvCxnSpPr>
        <p:spPr>
          <a:xfrm>
            <a:off x="1420381" y="887983"/>
            <a:ext cx="6589369" cy="0"/>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0962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1" nodeType="clickEffect">
                                  <p:stCondLst>
                                    <p:cond delay="0"/>
                                  </p:stCondLst>
                                  <p:childTnLst>
                                    <p:anim calcmode="lin" valueType="num">
                                      <p:cBhvr additive="base">
                                        <p:cTn id="6" dur="500"/>
                                        <p:tgtEl>
                                          <p:spTgt spid="102"/>
                                        </p:tgtEl>
                                        <p:attrNameLst>
                                          <p:attrName>ppt_x</p:attrName>
                                        </p:attrNameLst>
                                      </p:cBhvr>
                                      <p:tavLst>
                                        <p:tav tm="0">
                                          <p:val>
                                            <p:strVal val="ppt_x"/>
                                          </p:val>
                                        </p:tav>
                                        <p:tav tm="100000">
                                          <p:val>
                                            <p:strVal val="ppt_x"/>
                                          </p:val>
                                        </p:tav>
                                      </p:tavLst>
                                    </p:anim>
                                    <p:anim calcmode="lin" valueType="num">
                                      <p:cBhvr additive="base">
                                        <p:cTn id="7" dur="500"/>
                                        <p:tgtEl>
                                          <p:spTgt spid="102"/>
                                        </p:tgtEl>
                                        <p:attrNameLst>
                                          <p:attrName>ppt_y</p:attrName>
                                        </p:attrNameLst>
                                      </p:cBhvr>
                                      <p:tavLst>
                                        <p:tav tm="0">
                                          <p:val>
                                            <p:strVal val="ppt_y"/>
                                          </p:val>
                                        </p:tav>
                                        <p:tav tm="100000">
                                          <p:val>
                                            <p:strVal val="1+ppt_h/2"/>
                                          </p:val>
                                        </p:tav>
                                      </p:tavLst>
                                    </p:anim>
                                    <p:set>
                                      <p:cBhvr>
                                        <p:cTn id="8" dur="1" fill="hold">
                                          <p:stCondLst>
                                            <p:cond delay="499"/>
                                          </p:stCondLst>
                                        </p:cTn>
                                        <p:tgtEl>
                                          <p:spTgt spid="102"/>
                                        </p:tgtEl>
                                        <p:attrNameLst>
                                          <p:attrName>style.visibility</p:attrName>
                                        </p:attrNameLst>
                                      </p:cBhvr>
                                      <p:to>
                                        <p:strVal val="hidden"/>
                                      </p:to>
                                    </p:set>
                                  </p:childTnLst>
                                </p:cTn>
                              </p:par>
                              <p:par>
                                <p:cTn id="9" presetID="2" presetClass="exit" presetSubtype="4" fill="hold" grpId="1" nodeType="withEffect">
                                  <p:stCondLst>
                                    <p:cond delay="0"/>
                                  </p:stCondLst>
                                  <p:childTnLst>
                                    <p:anim calcmode="lin" valueType="num">
                                      <p:cBhvr additive="base">
                                        <p:cTn id="10" dur="500"/>
                                        <p:tgtEl>
                                          <p:spTgt spid="103"/>
                                        </p:tgtEl>
                                        <p:attrNameLst>
                                          <p:attrName>ppt_x</p:attrName>
                                        </p:attrNameLst>
                                      </p:cBhvr>
                                      <p:tavLst>
                                        <p:tav tm="0">
                                          <p:val>
                                            <p:strVal val="ppt_x"/>
                                          </p:val>
                                        </p:tav>
                                        <p:tav tm="100000">
                                          <p:val>
                                            <p:strVal val="ppt_x"/>
                                          </p:val>
                                        </p:tav>
                                      </p:tavLst>
                                    </p:anim>
                                    <p:anim calcmode="lin" valueType="num">
                                      <p:cBhvr additive="base">
                                        <p:cTn id="11" dur="500"/>
                                        <p:tgtEl>
                                          <p:spTgt spid="103"/>
                                        </p:tgtEl>
                                        <p:attrNameLst>
                                          <p:attrName>ppt_y</p:attrName>
                                        </p:attrNameLst>
                                      </p:cBhvr>
                                      <p:tavLst>
                                        <p:tav tm="0">
                                          <p:val>
                                            <p:strVal val="ppt_y"/>
                                          </p:val>
                                        </p:tav>
                                        <p:tav tm="100000">
                                          <p:val>
                                            <p:strVal val="1+ppt_h/2"/>
                                          </p:val>
                                        </p:tav>
                                      </p:tavLst>
                                    </p:anim>
                                    <p:set>
                                      <p:cBhvr>
                                        <p:cTn id="12" dur="1" fill="hold">
                                          <p:stCondLst>
                                            <p:cond delay="499"/>
                                          </p:stCondLst>
                                        </p:cTn>
                                        <p:tgtEl>
                                          <p:spTgt spid="103"/>
                                        </p:tgtEl>
                                        <p:attrNameLst>
                                          <p:attrName>style.visibility</p:attrName>
                                        </p:attrNameLst>
                                      </p:cBhvr>
                                      <p:to>
                                        <p:strVal val="hidden"/>
                                      </p:to>
                                    </p:set>
                                  </p:childTnLst>
                                </p:cTn>
                              </p:par>
                              <p:par>
                                <p:cTn id="13" presetID="2" presetClass="exit" presetSubtype="4" fill="hold" grpId="1" nodeType="withEffect">
                                  <p:stCondLst>
                                    <p:cond delay="0"/>
                                  </p:stCondLst>
                                  <p:childTnLst>
                                    <p:anim calcmode="lin" valueType="num">
                                      <p:cBhvr additive="base">
                                        <p:cTn id="14" dur="500"/>
                                        <p:tgtEl>
                                          <p:spTgt spid="104"/>
                                        </p:tgtEl>
                                        <p:attrNameLst>
                                          <p:attrName>ppt_x</p:attrName>
                                        </p:attrNameLst>
                                      </p:cBhvr>
                                      <p:tavLst>
                                        <p:tav tm="0">
                                          <p:val>
                                            <p:strVal val="ppt_x"/>
                                          </p:val>
                                        </p:tav>
                                        <p:tav tm="100000">
                                          <p:val>
                                            <p:strVal val="ppt_x"/>
                                          </p:val>
                                        </p:tav>
                                      </p:tavLst>
                                    </p:anim>
                                    <p:anim calcmode="lin" valueType="num">
                                      <p:cBhvr additive="base">
                                        <p:cTn id="15" dur="500"/>
                                        <p:tgtEl>
                                          <p:spTgt spid="104"/>
                                        </p:tgtEl>
                                        <p:attrNameLst>
                                          <p:attrName>ppt_y</p:attrName>
                                        </p:attrNameLst>
                                      </p:cBhvr>
                                      <p:tavLst>
                                        <p:tav tm="0">
                                          <p:val>
                                            <p:strVal val="ppt_y"/>
                                          </p:val>
                                        </p:tav>
                                        <p:tav tm="100000">
                                          <p:val>
                                            <p:strVal val="1+ppt_h/2"/>
                                          </p:val>
                                        </p:tav>
                                      </p:tavLst>
                                    </p:anim>
                                    <p:set>
                                      <p:cBhvr>
                                        <p:cTn id="16" dur="1" fill="hold">
                                          <p:stCondLst>
                                            <p:cond delay="499"/>
                                          </p:stCondLst>
                                        </p:cTn>
                                        <p:tgtEl>
                                          <p:spTgt spid="104"/>
                                        </p:tgtEl>
                                        <p:attrNameLst>
                                          <p:attrName>style.visibility</p:attrName>
                                        </p:attrNameLst>
                                      </p:cBhvr>
                                      <p:to>
                                        <p:strVal val="hidden"/>
                                      </p:to>
                                    </p:set>
                                  </p:childTnLst>
                                </p:cTn>
                              </p:par>
                              <p:par>
                                <p:cTn id="17" presetID="2" presetClass="exit" presetSubtype="4" fill="hold" grpId="1" nodeType="withEffect">
                                  <p:stCondLst>
                                    <p:cond delay="0"/>
                                  </p:stCondLst>
                                  <p:childTnLst>
                                    <p:anim calcmode="lin" valueType="num">
                                      <p:cBhvr additive="base">
                                        <p:cTn id="18" dur="500"/>
                                        <p:tgtEl>
                                          <p:spTgt spid="105"/>
                                        </p:tgtEl>
                                        <p:attrNameLst>
                                          <p:attrName>ppt_x</p:attrName>
                                        </p:attrNameLst>
                                      </p:cBhvr>
                                      <p:tavLst>
                                        <p:tav tm="0">
                                          <p:val>
                                            <p:strVal val="ppt_x"/>
                                          </p:val>
                                        </p:tav>
                                        <p:tav tm="100000">
                                          <p:val>
                                            <p:strVal val="ppt_x"/>
                                          </p:val>
                                        </p:tav>
                                      </p:tavLst>
                                    </p:anim>
                                    <p:anim calcmode="lin" valueType="num">
                                      <p:cBhvr additive="base">
                                        <p:cTn id="19" dur="500"/>
                                        <p:tgtEl>
                                          <p:spTgt spid="105"/>
                                        </p:tgtEl>
                                        <p:attrNameLst>
                                          <p:attrName>ppt_y</p:attrName>
                                        </p:attrNameLst>
                                      </p:cBhvr>
                                      <p:tavLst>
                                        <p:tav tm="0">
                                          <p:val>
                                            <p:strVal val="ppt_y"/>
                                          </p:val>
                                        </p:tav>
                                        <p:tav tm="100000">
                                          <p:val>
                                            <p:strVal val="1+ppt_h/2"/>
                                          </p:val>
                                        </p:tav>
                                      </p:tavLst>
                                    </p:anim>
                                    <p:set>
                                      <p:cBhvr>
                                        <p:cTn id="20" dur="1" fill="hold">
                                          <p:stCondLst>
                                            <p:cond delay="499"/>
                                          </p:stCondLst>
                                        </p:cTn>
                                        <p:tgtEl>
                                          <p:spTgt spid="105"/>
                                        </p:tgtEl>
                                        <p:attrNameLst>
                                          <p:attrName>style.visibility</p:attrName>
                                        </p:attrNameLst>
                                      </p:cBhvr>
                                      <p:to>
                                        <p:strVal val="hidden"/>
                                      </p:to>
                                    </p:set>
                                  </p:childTnLst>
                                </p:cTn>
                              </p:par>
                              <p:par>
                                <p:cTn id="21" presetID="2" presetClass="exit" presetSubtype="4" fill="hold" grpId="1" nodeType="withEffect">
                                  <p:stCondLst>
                                    <p:cond delay="0"/>
                                  </p:stCondLst>
                                  <p:childTnLst>
                                    <p:anim calcmode="lin" valueType="num">
                                      <p:cBhvr additive="base">
                                        <p:cTn id="22" dur="500"/>
                                        <p:tgtEl>
                                          <p:spTgt spid="106"/>
                                        </p:tgtEl>
                                        <p:attrNameLst>
                                          <p:attrName>ppt_x</p:attrName>
                                        </p:attrNameLst>
                                      </p:cBhvr>
                                      <p:tavLst>
                                        <p:tav tm="0">
                                          <p:val>
                                            <p:strVal val="ppt_x"/>
                                          </p:val>
                                        </p:tav>
                                        <p:tav tm="100000">
                                          <p:val>
                                            <p:strVal val="ppt_x"/>
                                          </p:val>
                                        </p:tav>
                                      </p:tavLst>
                                    </p:anim>
                                    <p:anim calcmode="lin" valueType="num">
                                      <p:cBhvr additive="base">
                                        <p:cTn id="23" dur="500"/>
                                        <p:tgtEl>
                                          <p:spTgt spid="106"/>
                                        </p:tgtEl>
                                        <p:attrNameLst>
                                          <p:attrName>ppt_y</p:attrName>
                                        </p:attrNameLst>
                                      </p:cBhvr>
                                      <p:tavLst>
                                        <p:tav tm="0">
                                          <p:val>
                                            <p:strVal val="ppt_y"/>
                                          </p:val>
                                        </p:tav>
                                        <p:tav tm="100000">
                                          <p:val>
                                            <p:strVal val="1+ppt_h/2"/>
                                          </p:val>
                                        </p:tav>
                                      </p:tavLst>
                                    </p:anim>
                                    <p:set>
                                      <p:cBhvr>
                                        <p:cTn id="24" dur="1" fill="hold">
                                          <p:stCondLst>
                                            <p:cond delay="499"/>
                                          </p:stCondLst>
                                        </p:cTn>
                                        <p:tgtEl>
                                          <p:spTgt spid="106"/>
                                        </p:tgtEl>
                                        <p:attrNameLst>
                                          <p:attrName>style.visibility</p:attrName>
                                        </p:attrNameLst>
                                      </p:cBhvr>
                                      <p:to>
                                        <p:strVal val="hidden"/>
                                      </p:to>
                                    </p:set>
                                  </p:childTnLst>
                                </p:cTn>
                              </p:par>
                              <p:par>
                                <p:cTn id="25" presetID="2" presetClass="exit" presetSubtype="4" fill="hold" grpId="1" nodeType="withEffect">
                                  <p:stCondLst>
                                    <p:cond delay="0"/>
                                  </p:stCondLst>
                                  <p:childTnLst>
                                    <p:anim calcmode="lin" valueType="num">
                                      <p:cBhvr additive="base">
                                        <p:cTn id="26" dur="500"/>
                                        <p:tgtEl>
                                          <p:spTgt spid="101"/>
                                        </p:tgtEl>
                                        <p:attrNameLst>
                                          <p:attrName>ppt_x</p:attrName>
                                        </p:attrNameLst>
                                      </p:cBhvr>
                                      <p:tavLst>
                                        <p:tav tm="0">
                                          <p:val>
                                            <p:strVal val="ppt_x"/>
                                          </p:val>
                                        </p:tav>
                                        <p:tav tm="100000">
                                          <p:val>
                                            <p:strVal val="ppt_x"/>
                                          </p:val>
                                        </p:tav>
                                      </p:tavLst>
                                    </p:anim>
                                    <p:anim calcmode="lin" valueType="num">
                                      <p:cBhvr additive="base">
                                        <p:cTn id="27" dur="500"/>
                                        <p:tgtEl>
                                          <p:spTgt spid="101"/>
                                        </p:tgtEl>
                                        <p:attrNameLst>
                                          <p:attrName>ppt_y</p:attrName>
                                        </p:attrNameLst>
                                      </p:cBhvr>
                                      <p:tavLst>
                                        <p:tav tm="0">
                                          <p:val>
                                            <p:strVal val="ppt_y"/>
                                          </p:val>
                                        </p:tav>
                                        <p:tav tm="100000">
                                          <p:val>
                                            <p:strVal val="1+ppt_h/2"/>
                                          </p:val>
                                        </p:tav>
                                      </p:tavLst>
                                    </p:anim>
                                    <p:set>
                                      <p:cBhvr>
                                        <p:cTn id="28" dur="1" fill="hold">
                                          <p:stCondLst>
                                            <p:cond delay="499"/>
                                          </p:stCondLst>
                                        </p:cTn>
                                        <p:tgtEl>
                                          <p:spTgt spid="101"/>
                                        </p:tgtEl>
                                        <p:attrNameLst>
                                          <p:attrName>style.visibility</p:attrName>
                                        </p:attrNameLst>
                                      </p:cBhvr>
                                      <p:to>
                                        <p:strVal val="hidden"/>
                                      </p:to>
                                    </p:set>
                                  </p:childTnLst>
                                </p:cTn>
                              </p:par>
                              <p:par>
                                <p:cTn id="29" presetID="2" presetClass="exit" presetSubtype="4" fill="hold" grpId="1" nodeType="withEffect">
                                  <p:stCondLst>
                                    <p:cond delay="0"/>
                                  </p:stCondLst>
                                  <p:childTnLst>
                                    <p:anim calcmode="lin" valueType="num">
                                      <p:cBhvr additive="base">
                                        <p:cTn id="30" dur="500"/>
                                        <p:tgtEl>
                                          <p:spTgt spid="97"/>
                                        </p:tgtEl>
                                        <p:attrNameLst>
                                          <p:attrName>ppt_x</p:attrName>
                                        </p:attrNameLst>
                                      </p:cBhvr>
                                      <p:tavLst>
                                        <p:tav tm="0">
                                          <p:val>
                                            <p:strVal val="ppt_x"/>
                                          </p:val>
                                        </p:tav>
                                        <p:tav tm="100000">
                                          <p:val>
                                            <p:strVal val="ppt_x"/>
                                          </p:val>
                                        </p:tav>
                                      </p:tavLst>
                                    </p:anim>
                                    <p:anim calcmode="lin" valueType="num">
                                      <p:cBhvr additive="base">
                                        <p:cTn id="31" dur="500"/>
                                        <p:tgtEl>
                                          <p:spTgt spid="97"/>
                                        </p:tgtEl>
                                        <p:attrNameLst>
                                          <p:attrName>ppt_y</p:attrName>
                                        </p:attrNameLst>
                                      </p:cBhvr>
                                      <p:tavLst>
                                        <p:tav tm="0">
                                          <p:val>
                                            <p:strVal val="ppt_y"/>
                                          </p:val>
                                        </p:tav>
                                        <p:tav tm="100000">
                                          <p:val>
                                            <p:strVal val="1+ppt_h/2"/>
                                          </p:val>
                                        </p:tav>
                                      </p:tavLst>
                                    </p:anim>
                                    <p:set>
                                      <p:cBhvr>
                                        <p:cTn id="32" dur="1" fill="hold">
                                          <p:stCondLst>
                                            <p:cond delay="499"/>
                                          </p:stCondLst>
                                        </p:cTn>
                                        <p:tgtEl>
                                          <p:spTgt spid="97"/>
                                        </p:tgtEl>
                                        <p:attrNameLst>
                                          <p:attrName>style.visibility</p:attrName>
                                        </p:attrNameLst>
                                      </p:cBhvr>
                                      <p:to>
                                        <p:strVal val="hidden"/>
                                      </p:to>
                                    </p:set>
                                  </p:childTnLst>
                                </p:cTn>
                              </p:par>
                              <p:par>
                                <p:cTn id="33" presetID="2" presetClass="exit" presetSubtype="4" fill="hold" grpId="1" nodeType="withEffect">
                                  <p:stCondLst>
                                    <p:cond delay="0"/>
                                  </p:stCondLst>
                                  <p:childTnLst>
                                    <p:anim calcmode="lin" valueType="num">
                                      <p:cBhvr additive="base">
                                        <p:cTn id="34" dur="500"/>
                                        <p:tgtEl>
                                          <p:spTgt spid="98"/>
                                        </p:tgtEl>
                                        <p:attrNameLst>
                                          <p:attrName>ppt_x</p:attrName>
                                        </p:attrNameLst>
                                      </p:cBhvr>
                                      <p:tavLst>
                                        <p:tav tm="0">
                                          <p:val>
                                            <p:strVal val="ppt_x"/>
                                          </p:val>
                                        </p:tav>
                                        <p:tav tm="100000">
                                          <p:val>
                                            <p:strVal val="ppt_x"/>
                                          </p:val>
                                        </p:tav>
                                      </p:tavLst>
                                    </p:anim>
                                    <p:anim calcmode="lin" valueType="num">
                                      <p:cBhvr additive="base">
                                        <p:cTn id="35" dur="500"/>
                                        <p:tgtEl>
                                          <p:spTgt spid="98"/>
                                        </p:tgtEl>
                                        <p:attrNameLst>
                                          <p:attrName>ppt_y</p:attrName>
                                        </p:attrNameLst>
                                      </p:cBhvr>
                                      <p:tavLst>
                                        <p:tav tm="0">
                                          <p:val>
                                            <p:strVal val="ppt_y"/>
                                          </p:val>
                                        </p:tav>
                                        <p:tav tm="100000">
                                          <p:val>
                                            <p:strVal val="1+ppt_h/2"/>
                                          </p:val>
                                        </p:tav>
                                      </p:tavLst>
                                    </p:anim>
                                    <p:set>
                                      <p:cBhvr>
                                        <p:cTn id="36" dur="1" fill="hold">
                                          <p:stCondLst>
                                            <p:cond delay="499"/>
                                          </p:stCondLst>
                                        </p:cTn>
                                        <p:tgtEl>
                                          <p:spTgt spid="98"/>
                                        </p:tgtEl>
                                        <p:attrNameLst>
                                          <p:attrName>style.visibility</p:attrName>
                                        </p:attrNameLst>
                                      </p:cBhvr>
                                      <p:to>
                                        <p:strVal val="hidden"/>
                                      </p:to>
                                    </p:set>
                                  </p:childTnLst>
                                </p:cTn>
                              </p:par>
                              <p:par>
                                <p:cTn id="37" presetID="2" presetClass="exit" presetSubtype="4" fill="hold" grpId="1" nodeType="withEffect">
                                  <p:stCondLst>
                                    <p:cond delay="0"/>
                                  </p:stCondLst>
                                  <p:childTnLst>
                                    <p:anim calcmode="lin" valueType="num">
                                      <p:cBhvr additive="base">
                                        <p:cTn id="38" dur="500"/>
                                        <p:tgtEl>
                                          <p:spTgt spid="99"/>
                                        </p:tgtEl>
                                        <p:attrNameLst>
                                          <p:attrName>ppt_x</p:attrName>
                                        </p:attrNameLst>
                                      </p:cBhvr>
                                      <p:tavLst>
                                        <p:tav tm="0">
                                          <p:val>
                                            <p:strVal val="ppt_x"/>
                                          </p:val>
                                        </p:tav>
                                        <p:tav tm="100000">
                                          <p:val>
                                            <p:strVal val="ppt_x"/>
                                          </p:val>
                                        </p:tav>
                                      </p:tavLst>
                                    </p:anim>
                                    <p:anim calcmode="lin" valueType="num">
                                      <p:cBhvr additive="base">
                                        <p:cTn id="39" dur="500"/>
                                        <p:tgtEl>
                                          <p:spTgt spid="99"/>
                                        </p:tgtEl>
                                        <p:attrNameLst>
                                          <p:attrName>ppt_y</p:attrName>
                                        </p:attrNameLst>
                                      </p:cBhvr>
                                      <p:tavLst>
                                        <p:tav tm="0">
                                          <p:val>
                                            <p:strVal val="ppt_y"/>
                                          </p:val>
                                        </p:tav>
                                        <p:tav tm="100000">
                                          <p:val>
                                            <p:strVal val="1+ppt_h/2"/>
                                          </p:val>
                                        </p:tav>
                                      </p:tavLst>
                                    </p:anim>
                                    <p:set>
                                      <p:cBhvr>
                                        <p:cTn id="40" dur="1" fill="hold">
                                          <p:stCondLst>
                                            <p:cond delay="499"/>
                                          </p:stCondLst>
                                        </p:cTn>
                                        <p:tgtEl>
                                          <p:spTgt spid="99"/>
                                        </p:tgtEl>
                                        <p:attrNameLst>
                                          <p:attrName>style.visibility</p:attrName>
                                        </p:attrNameLst>
                                      </p:cBhvr>
                                      <p:to>
                                        <p:strVal val="hidden"/>
                                      </p:to>
                                    </p:set>
                                  </p:childTnLst>
                                </p:cTn>
                              </p:par>
                              <p:par>
                                <p:cTn id="41" presetID="2" presetClass="exit" presetSubtype="4" fill="hold" grpId="1" nodeType="withEffect">
                                  <p:stCondLst>
                                    <p:cond delay="0"/>
                                  </p:stCondLst>
                                  <p:childTnLst>
                                    <p:anim calcmode="lin" valueType="num">
                                      <p:cBhvr additive="base">
                                        <p:cTn id="42" dur="500"/>
                                        <p:tgtEl>
                                          <p:spTgt spid="100"/>
                                        </p:tgtEl>
                                        <p:attrNameLst>
                                          <p:attrName>ppt_x</p:attrName>
                                        </p:attrNameLst>
                                      </p:cBhvr>
                                      <p:tavLst>
                                        <p:tav tm="0">
                                          <p:val>
                                            <p:strVal val="ppt_x"/>
                                          </p:val>
                                        </p:tav>
                                        <p:tav tm="100000">
                                          <p:val>
                                            <p:strVal val="ppt_x"/>
                                          </p:val>
                                        </p:tav>
                                      </p:tavLst>
                                    </p:anim>
                                    <p:anim calcmode="lin" valueType="num">
                                      <p:cBhvr additive="base">
                                        <p:cTn id="43" dur="500"/>
                                        <p:tgtEl>
                                          <p:spTgt spid="100"/>
                                        </p:tgtEl>
                                        <p:attrNameLst>
                                          <p:attrName>ppt_y</p:attrName>
                                        </p:attrNameLst>
                                      </p:cBhvr>
                                      <p:tavLst>
                                        <p:tav tm="0">
                                          <p:val>
                                            <p:strVal val="ppt_y"/>
                                          </p:val>
                                        </p:tav>
                                        <p:tav tm="100000">
                                          <p:val>
                                            <p:strVal val="1+ppt_h/2"/>
                                          </p:val>
                                        </p:tav>
                                      </p:tavLst>
                                    </p:anim>
                                    <p:set>
                                      <p:cBhvr>
                                        <p:cTn id="44" dur="1" fill="hold">
                                          <p:stCondLst>
                                            <p:cond delay="499"/>
                                          </p:stCondLst>
                                        </p:cTn>
                                        <p:tgtEl>
                                          <p:spTgt spid="100"/>
                                        </p:tgtEl>
                                        <p:attrNameLst>
                                          <p:attrName>style.visibility</p:attrName>
                                        </p:attrNameLst>
                                      </p:cBhvr>
                                      <p:to>
                                        <p:strVal val="hidden"/>
                                      </p:to>
                                    </p:set>
                                  </p:childTnLst>
                                </p:cTn>
                              </p:par>
                              <p:par>
                                <p:cTn id="45" presetID="2" presetClass="exit" presetSubtype="4" fill="hold" grpId="1" nodeType="withEffect">
                                  <p:stCondLst>
                                    <p:cond delay="0"/>
                                  </p:stCondLst>
                                  <p:childTnLst>
                                    <p:anim calcmode="lin" valueType="num">
                                      <p:cBhvr additive="base">
                                        <p:cTn id="46" dur="500"/>
                                        <p:tgtEl>
                                          <p:spTgt spid="57"/>
                                        </p:tgtEl>
                                        <p:attrNameLst>
                                          <p:attrName>ppt_x</p:attrName>
                                        </p:attrNameLst>
                                      </p:cBhvr>
                                      <p:tavLst>
                                        <p:tav tm="0">
                                          <p:val>
                                            <p:strVal val="ppt_x"/>
                                          </p:val>
                                        </p:tav>
                                        <p:tav tm="100000">
                                          <p:val>
                                            <p:strVal val="ppt_x"/>
                                          </p:val>
                                        </p:tav>
                                      </p:tavLst>
                                    </p:anim>
                                    <p:anim calcmode="lin" valueType="num">
                                      <p:cBhvr additive="base">
                                        <p:cTn id="47" dur="500"/>
                                        <p:tgtEl>
                                          <p:spTgt spid="57"/>
                                        </p:tgtEl>
                                        <p:attrNameLst>
                                          <p:attrName>ppt_y</p:attrName>
                                        </p:attrNameLst>
                                      </p:cBhvr>
                                      <p:tavLst>
                                        <p:tav tm="0">
                                          <p:val>
                                            <p:strVal val="ppt_y"/>
                                          </p:val>
                                        </p:tav>
                                        <p:tav tm="100000">
                                          <p:val>
                                            <p:strVal val="1+ppt_h/2"/>
                                          </p:val>
                                        </p:tav>
                                      </p:tavLst>
                                    </p:anim>
                                    <p:set>
                                      <p:cBhvr>
                                        <p:cTn id="48" dur="1" fill="hold">
                                          <p:stCondLst>
                                            <p:cond delay="499"/>
                                          </p:stCondLst>
                                        </p:cTn>
                                        <p:tgtEl>
                                          <p:spTgt spid="57"/>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59"/>
                                        </p:tgtEl>
                                        <p:attrNameLst>
                                          <p:attrName>ppt_x</p:attrName>
                                        </p:attrNameLst>
                                      </p:cBhvr>
                                      <p:tavLst>
                                        <p:tav tm="0">
                                          <p:val>
                                            <p:strVal val="ppt_x"/>
                                          </p:val>
                                        </p:tav>
                                        <p:tav tm="100000">
                                          <p:val>
                                            <p:strVal val="ppt_x"/>
                                          </p:val>
                                        </p:tav>
                                      </p:tavLst>
                                    </p:anim>
                                    <p:anim calcmode="lin" valueType="num">
                                      <p:cBhvr additive="base">
                                        <p:cTn id="51" dur="500"/>
                                        <p:tgtEl>
                                          <p:spTgt spid="59"/>
                                        </p:tgtEl>
                                        <p:attrNameLst>
                                          <p:attrName>ppt_y</p:attrName>
                                        </p:attrNameLst>
                                      </p:cBhvr>
                                      <p:tavLst>
                                        <p:tav tm="0">
                                          <p:val>
                                            <p:strVal val="ppt_y"/>
                                          </p:val>
                                        </p:tav>
                                        <p:tav tm="100000">
                                          <p:val>
                                            <p:strVal val="1+ppt_h/2"/>
                                          </p:val>
                                        </p:tav>
                                      </p:tavLst>
                                    </p:anim>
                                    <p:set>
                                      <p:cBhvr>
                                        <p:cTn id="52" dur="1" fill="hold">
                                          <p:stCondLst>
                                            <p:cond delay="499"/>
                                          </p:stCondLst>
                                        </p:cTn>
                                        <p:tgtEl>
                                          <p:spTgt spid="59"/>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94"/>
                                        </p:tgtEl>
                                        <p:attrNameLst>
                                          <p:attrName>ppt_x</p:attrName>
                                        </p:attrNameLst>
                                      </p:cBhvr>
                                      <p:tavLst>
                                        <p:tav tm="0">
                                          <p:val>
                                            <p:strVal val="ppt_x"/>
                                          </p:val>
                                        </p:tav>
                                        <p:tav tm="100000">
                                          <p:val>
                                            <p:strVal val="ppt_x"/>
                                          </p:val>
                                        </p:tav>
                                      </p:tavLst>
                                    </p:anim>
                                    <p:anim calcmode="lin" valueType="num">
                                      <p:cBhvr additive="base">
                                        <p:cTn id="55" dur="500"/>
                                        <p:tgtEl>
                                          <p:spTgt spid="94"/>
                                        </p:tgtEl>
                                        <p:attrNameLst>
                                          <p:attrName>ppt_y</p:attrName>
                                        </p:attrNameLst>
                                      </p:cBhvr>
                                      <p:tavLst>
                                        <p:tav tm="0">
                                          <p:val>
                                            <p:strVal val="ppt_y"/>
                                          </p:val>
                                        </p:tav>
                                        <p:tav tm="100000">
                                          <p:val>
                                            <p:strVal val="1+ppt_h/2"/>
                                          </p:val>
                                        </p:tav>
                                      </p:tavLst>
                                    </p:anim>
                                    <p:set>
                                      <p:cBhvr>
                                        <p:cTn id="56" dur="1" fill="hold">
                                          <p:stCondLst>
                                            <p:cond delay="499"/>
                                          </p:stCondLst>
                                        </p:cTn>
                                        <p:tgtEl>
                                          <p:spTgt spid="94"/>
                                        </p:tgtEl>
                                        <p:attrNameLst>
                                          <p:attrName>style.visibility</p:attrName>
                                        </p:attrNameLst>
                                      </p:cBhvr>
                                      <p:to>
                                        <p:strVal val="hidden"/>
                                      </p:to>
                                    </p:set>
                                  </p:childTnLst>
                                </p:cTn>
                              </p:par>
                              <p:par>
                                <p:cTn id="57" presetID="2" presetClass="exit" presetSubtype="4" fill="hold" grpId="1" nodeType="withEffect">
                                  <p:stCondLst>
                                    <p:cond delay="0"/>
                                  </p:stCondLst>
                                  <p:childTnLst>
                                    <p:anim calcmode="lin" valueType="num">
                                      <p:cBhvr additive="base">
                                        <p:cTn id="58" dur="500"/>
                                        <p:tgtEl>
                                          <p:spTgt spid="95"/>
                                        </p:tgtEl>
                                        <p:attrNameLst>
                                          <p:attrName>ppt_x</p:attrName>
                                        </p:attrNameLst>
                                      </p:cBhvr>
                                      <p:tavLst>
                                        <p:tav tm="0">
                                          <p:val>
                                            <p:strVal val="ppt_x"/>
                                          </p:val>
                                        </p:tav>
                                        <p:tav tm="100000">
                                          <p:val>
                                            <p:strVal val="ppt_x"/>
                                          </p:val>
                                        </p:tav>
                                      </p:tavLst>
                                    </p:anim>
                                    <p:anim calcmode="lin" valueType="num">
                                      <p:cBhvr additive="base">
                                        <p:cTn id="59" dur="500"/>
                                        <p:tgtEl>
                                          <p:spTgt spid="95"/>
                                        </p:tgtEl>
                                        <p:attrNameLst>
                                          <p:attrName>ppt_y</p:attrName>
                                        </p:attrNameLst>
                                      </p:cBhvr>
                                      <p:tavLst>
                                        <p:tav tm="0">
                                          <p:val>
                                            <p:strVal val="ppt_y"/>
                                          </p:val>
                                        </p:tav>
                                        <p:tav tm="100000">
                                          <p:val>
                                            <p:strVal val="1+ppt_h/2"/>
                                          </p:val>
                                        </p:tav>
                                      </p:tavLst>
                                    </p:anim>
                                    <p:set>
                                      <p:cBhvr>
                                        <p:cTn id="60" dur="1" fill="hold">
                                          <p:stCondLst>
                                            <p:cond delay="499"/>
                                          </p:stCondLst>
                                        </p:cTn>
                                        <p:tgtEl>
                                          <p:spTgt spid="95"/>
                                        </p:tgtEl>
                                        <p:attrNameLst>
                                          <p:attrName>style.visibility</p:attrName>
                                        </p:attrNameLst>
                                      </p:cBhvr>
                                      <p:to>
                                        <p:strVal val="hidden"/>
                                      </p:to>
                                    </p:set>
                                  </p:childTnLst>
                                </p:cTn>
                              </p:par>
                              <p:par>
                                <p:cTn id="61" presetID="2" presetClass="exit" presetSubtype="4" fill="hold" grpId="1" nodeType="withEffect">
                                  <p:stCondLst>
                                    <p:cond delay="0"/>
                                  </p:stCondLst>
                                  <p:childTnLst>
                                    <p:anim calcmode="lin" valueType="num">
                                      <p:cBhvr additive="base">
                                        <p:cTn id="62" dur="500"/>
                                        <p:tgtEl>
                                          <p:spTgt spid="96"/>
                                        </p:tgtEl>
                                        <p:attrNameLst>
                                          <p:attrName>ppt_x</p:attrName>
                                        </p:attrNameLst>
                                      </p:cBhvr>
                                      <p:tavLst>
                                        <p:tav tm="0">
                                          <p:val>
                                            <p:strVal val="ppt_x"/>
                                          </p:val>
                                        </p:tav>
                                        <p:tav tm="100000">
                                          <p:val>
                                            <p:strVal val="ppt_x"/>
                                          </p:val>
                                        </p:tav>
                                      </p:tavLst>
                                    </p:anim>
                                    <p:anim calcmode="lin" valueType="num">
                                      <p:cBhvr additive="base">
                                        <p:cTn id="63" dur="500"/>
                                        <p:tgtEl>
                                          <p:spTgt spid="96"/>
                                        </p:tgtEl>
                                        <p:attrNameLst>
                                          <p:attrName>ppt_y</p:attrName>
                                        </p:attrNameLst>
                                      </p:cBhvr>
                                      <p:tavLst>
                                        <p:tav tm="0">
                                          <p:val>
                                            <p:strVal val="ppt_y"/>
                                          </p:val>
                                        </p:tav>
                                        <p:tav tm="100000">
                                          <p:val>
                                            <p:strVal val="1+ppt_h/2"/>
                                          </p:val>
                                        </p:tav>
                                      </p:tavLst>
                                    </p:anim>
                                    <p:set>
                                      <p:cBhvr>
                                        <p:cTn id="64" dur="1" fill="hold">
                                          <p:stCondLst>
                                            <p:cond delay="499"/>
                                          </p:stCondLst>
                                        </p:cTn>
                                        <p:tgtEl>
                                          <p:spTgt spid="96"/>
                                        </p:tgtEl>
                                        <p:attrNameLst>
                                          <p:attrName>style.visibility</p:attrName>
                                        </p:attrNameLst>
                                      </p:cBhvr>
                                      <p:to>
                                        <p:strVal val="hidden"/>
                                      </p:to>
                                    </p:set>
                                  </p:childTnLst>
                                </p:cTn>
                              </p:par>
                              <p:par>
                                <p:cTn id="65" presetID="2" presetClass="exit" presetSubtype="4" fill="hold" grpId="1" nodeType="withEffect">
                                  <p:stCondLst>
                                    <p:cond delay="0"/>
                                  </p:stCondLst>
                                  <p:childTnLst>
                                    <p:anim calcmode="lin" valueType="num">
                                      <p:cBhvr additive="base">
                                        <p:cTn id="66" dur="500"/>
                                        <p:tgtEl>
                                          <p:spTgt spid="55"/>
                                        </p:tgtEl>
                                        <p:attrNameLst>
                                          <p:attrName>ppt_x</p:attrName>
                                        </p:attrNameLst>
                                      </p:cBhvr>
                                      <p:tavLst>
                                        <p:tav tm="0">
                                          <p:val>
                                            <p:strVal val="ppt_x"/>
                                          </p:val>
                                        </p:tav>
                                        <p:tav tm="100000">
                                          <p:val>
                                            <p:strVal val="ppt_x"/>
                                          </p:val>
                                        </p:tav>
                                      </p:tavLst>
                                    </p:anim>
                                    <p:anim calcmode="lin" valueType="num">
                                      <p:cBhvr additive="base">
                                        <p:cTn id="67" dur="500"/>
                                        <p:tgtEl>
                                          <p:spTgt spid="55"/>
                                        </p:tgtEl>
                                        <p:attrNameLst>
                                          <p:attrName>ppt_y</p:attrName>
                                        </p:attrNameLst>
                                      </p:cBhvr>
                                      <p:tavLst>
                                        <p:tav tm="0">
                                          <p:val>
                                            <p:strVal val="ppt_y"/>
                                          </p:val>
                                        </p:tav>
                                        <p:tav tm="100000">
                                          <p:val>
                                            <p:strVal val="1+ppt_h/2"/>
                                          </p:val>
                                        </p:tav>
                                      </p:tavLst>
                                    </p:anim>
                                    <p:set>
                                      <p:cBhvr>
                                        <p:cTn id="68" dur="1" fill="hold">
                                          <p:stCondLst>
                                            <p:cond delay="499"/>
                                          </p:stCondLst>
                                        </p:cTn>
                                        <p:tgtEl>
                                          <p:spTgt spid="55"/>
                                        </p:tgtEl>
                                        <p:attrNameLst>
                                          <p:attrName>style.visibility</p:attrName>
                                        </p:attrNameLst>
                                      </p:cBhvr>
                                      <p:to>
                                        <p:strVal val="hidden"/>
                                      </p:to>
                                    </p:set>
                                  </p:childTnLst>
                                </p:cTn>
                              </p:par>
                              <p:par>
                                <p:cTn id="69" presetID="2" presetClass="exit" presetSubtype="4" fill="hold" grpId="1" nodeType="withEffect">
                                  <p:stCondLst>
                                    <p:cond delay="0"/>
                                  </p:stCondLst>
                                  <p:childTnLst>
                                    <p:anim calcmode="lin" valueType="num">
                                      <p:cBhvr additive="base">
                                        <p:cTn id="70" dur="500"/>
                                        <p:tgtEl>
                                          <p:spTgt spid="51"/>
                                        </p:tgtEl>
                                        <p:attrNameLst>
                                          <p:attrName>ppt_x</p:attrName>
                                        </p:attrNameLst>
                                      </p:cBhvr>
                                      <p:tavLst>
                                        <p:tav tm="0">
                                          <p:val>
                                            <p:strVal val="ppt_x"/>
                                          </p:val>
                                        </p:tav>
                                        <p:tav tm="100000">
                                          <p:val>
                                            <p:strVal val="ppt_x"/>
                                          </p:val>
                                        </p:tav>
                                      </p:tavLst>
                                    </p:anim>
                                    <p:anim calcmode="lin" valueType="num">
                                      <p:cBhvr additive="base">
                                        <p:cTn id="71" dur="500"/>
                                        <p:tgtEl>
                                          <p:spTgt spid="51"/>
                                        </p:tgtEl>
                                        <p:attrNameLst>
                                          <p:attrName>ppt_y</p:attrName>
                                        </p:attrNameLst>
                                      </p:cBhvr>
                                      <p:tavLst>
                                        <p:tav tm="0">
                                          <p:val>
                                            <p:strVal val="ppt_y"/>
                                          </p:val>
                                        </p:tav>
                                        <p:tav tm="100000">
                                          <p:val>
                                            <p:strVal val="1+ppt_h/2"/>
                                          </p:val>
                                        </p:tav>
                                      </p:tavLst>
                                    </p:anim>
                                    <p:set>
                                      <p:cBhvr>
                                        <p:cTn id="72" dur="1" fill="hold">
                                          <p:stCondLst>
                                            <p:cond delay="499"/>
                                          </p:stCondLst>
                                        </p:cTn>
                                        <p:tgtEl>
                                          <p:spTgt spid="51"/>
                                        </p:tgtEl>
                                        <p:attrNameLst>
                                          <p:attrName>style.visibility</p:attrName>
                                        </p:attrNameLst>
                                      </p:cBhvr>
                                      <p:to>
                                        <p:strVal val="hidden"/>
                                      </p:to>
                                    </p:set>
                                  </p:childTnLst>
                                </p:cTn>
                              </p:par>
                              <p:par>
                                <p:cTn id="73" presetID="2" presetClass="exit" presetSubtype="4" fill="hold" grpId="1" nodeType="withEffect">
                                  <p:stCondLst>
                                    <p:cond delay="0"/>
                                  </p:stCondLst>
                                  <p:childTnLst>
                                    <p:anim calcmode="lin" valueType="num">
                                      <p:cBhvr additive="base">
                                        <p:cTn id="74" dur="500"/>
                                        <p:tgtEl>
                                          <p:spTgt spid="52"/>
                                        </p:tgtEl>
                                        <p:attrNameLst>
                                          <p:attrName>ppt_x</p:attrName>
                                        </p:attrNameLst>
                                      </p:cBhvr>
                                      <p:tavLst>
                                        <p:tav tm="0">
                                          <p:val>
                                            <p:strVal val="ppt_x"/>
                                          </p:val>
                                        </p:tav>
                                        <p:tav tm="100000">
                                          <p:val>
                                            <p:strVal val="ppt_x"/>
                                          </p:val>
                                        </p:tav>
                                      </p:tavLst>
                                    </p:anim>
                                    <p:anim calcmode="lin" valueType="num">
                                      <p:cBhvr additive="base">
                                        <p:cTn id="75" dur="500"/>
                                        <p:tgtEl>
                                          <p:spTgt spid="52"/>
                                        </p:tgtEl>
                                        <p:attrNameLst>
                                          <p:attrName>ppt_y</p:attrName>
                                        </p:attrNameLst>
                                      </p:cBhvr>
                                      <p:tavLst>
                                        <p:tav tm="0">
                                          <p:val>
                                            <p:strVal val="ppt_y"/>
                                          </p:val>
                                        </p:tav>
                                        <p:tav tm="100000">
                                          <p:val>
                                            <p:strVal val="1+ppt_h/2"/>
                                          </p:val>
                                        </p:tav>
                                      </p:tavLst>
                                    </p:anim>
                                    <p:set>
                                      <p:cBhvr>
                                        <p:cTn id="76" dur="1" fill="hold">
                                          <p:stCondLst>
                                            <p:cond delay="499"/>
                                          </p:stCondLst>
                                        </p:cTn>
                                        <p:tgtEl>
                                          <p:spTgt spid="52"/>
                                        </p:tgtEl>
                                        <p:attrNameLst>
                                          <p:attrName>style.visibility</p:attrName>
                                        </p:attrNameLst>
                                      </p:cBhvr>
                                      <p:to>
                                        <p:strVal val="hidden"/>
                                      </p:to>
                                    </p:set>
                                  </p:childTnLst>
                                </p:cTn>
                              </p:par>
                              <p:par>
                                <p:cTn id="77" presetID="2" presetClass="exit" presetSubtype="4" fill="hold" grpId="1" nodeType="withEffect">
                                  <p:stCondLst>
                                    <p:cond delay="0"/>
                                  </p:stCondLst>
                                  <p:childTnLst>
                                    <p:anim calcmode="lin" valueType="num">
                                      <p:cBhvr additive="base">
                                        <p:cTn id="78" dur="500"/>
                                        <p:tgtEl>
                                          <p:spTgt spid="53"/>
                                        </p:tgtEl>
                                        <p:attrNameLst>
                                          <p:attrName>ppt_x</p:attrName>
                                        </p:attrNameLst>
                                      </p:cBhvr>
                                      <p:tavLst>
                                        <p:tav tm="0">
                                          <p:val>
                                            <p:strVal val="ppt_x"/>
                                          </p:val>
                                        </p:tav>
                                        <p:tav tm="100000">
                                          <p:val>
                                            <p:strVal val="ppt_x"/>
                                          </p:val>
                                        </p:tav>
                                      </p:tavLst>
                                    </p:anim>
                                    <p:anim calcmode="lin" valueType="num">
                                      <p:cBhvr additive="base">
                                        <p:cTn id="79" dur="500"/>
                                        <p:tgtEl>
                                          <p:spTgt spid="53"/>
                                        </p:tgtEl>
                                        <p:attrNameLst>
                                          <p:attrName>ppt_y</p:attrName>
                                        </p:attrNameLst>
                                      </p:cBhvr>
                                      <p:tavLst>
                                        <p:tav tm="0">
                                          <p:val>
                                            <p:strVal val="ppt_y"/>
                                          </p:val>
                                        </p:tav>
                                        <p:tav tm="100000">
                                          <p:val>
                                            <p:strVal val="1+ppt_h/2"/>
                                          </p:val>
                                        </p:tav>
                                      </p:tavLst>
                                    </p:anim>
                                    <p:set>
                                      <p:cBhvr>
                                        <p:cTn id="80" dur="1" fill="hold">
                                          <p:stCondLst>
                                            <p:cond delay="499"/>
                                          </p:stCondLst>
                                        </p:cTn>
                                        <p:tgtEl>
                                          <p:spTgt spid="53"/>
                                        </p:tgtEl>
                                        <p:attrNameLst>
                                          <p:attrName>style.visibility</p:attrName>
                                        </p:attrNameLst>
                                      </p:cBhvr>
                                      <p:to>
                                        <p:strVal val="hidden"/>
                                      </p:to>
                                    </p:set>
                                  </p:childTnLst>
                                </p:cTn>
                              </p:par>
                              <p:par>
                                <p:cTn id="81" presetID="2" presetClass="exit" presetSubtype="4" fill="hold" grpId="1" nodeType="withEffect">
                                  <p:stCondLst>
                                    <p:cond delay="0"/>
                                  </p:stCondLst>
                                  <p:childTnLst>
                                    <p:anim calcmode="lin" valueType="num">
                                      <p:cBhvr additive="base">
                                        <p:cTn id="82" dur="500"/>
                                        <p:tgtEl>
                                          <p:spTgt spid="54"/>
                                        </p:tgtEl>
                                        <p:attrNameLst>
                                          <p:attrName>ppt_x</p:attrName>
                                        </p:attrNameLst>
                                      </p:cBhvr>
                                      <p:tavLst>
                                        <p:tav tm="0">
                                          <p:val>
                                            <p:strVal val="ppt_x"/>
                                          </p:val>
                                        </p:tav>
                                        <p:tav tm="100000">
                                          <p:val>
                                            <p:strVal val="ppt_x"/>
                                          </p:val>
                                        </p:tav>
                                      </p:tavLst>
                                    </p:anim>
                                    <p:anim calcmode="lin" valueType="num">
                                      <p:cBhvr additive="base">
                                        <p:cTn id="83" dur="500"/>
                                        <p:tgtEl>
                                          <p:spTgt spid="54"/>
                                        </p:tgtEl>
                                        <p:attrNameLst>
                                          <p:attrName>ppt_y</p:attrName>
                                        </p:attrNameLst>
                                      </p:cBhvr>
                                      <p:tavLst>
                                        <p:tav tm="0">
                                          <p:val>
                                            <p:strVal val="ppt_y"/>
                                          </p:val>
                                        </p:tav>
                                        <p:tav tm="100000">
                                          <p:val>
                                            <p:strVal val="1+ppt_h/2"/>
                                          </p:val>
                                        </p:tav>
                                      </p:tavLst>
                                    </p:anim>
                                    <p:set>
                                      <p:cBhvr>
                                        <p:cTn id="84" dur="1" fill="hold">
                                          <p:stCondLst>
                                            <p:cond delay="499"/>
                                          </p:stCondLst>
                                        </p:cTn>
                                        <p:tgtEl>
                                          <p:spTgt spid="54"/>
                                        </p:tgtEl>
                                        <p:attrNameLst>
                                          <p:attrName>style.visibility</p:attrName>
                                        </p:attrNameLst>
                                      </p:cBhvr>
                                      <p:to>
                                        <p:strVal val="hidden"/>
                                      </p:to>
                                    </p:set>
                                  </p:childTnLst>
                                </p:cTn>
                              </p:par>
                              <p:par>
                                <p:cTn id="85" presetID="2" presetClass="exit" presetSubtype="4" fill="hold" grpId="1" nodeType="withEffect">
                                  <p:stCondLst>
                                    <p:cond delay="0"/>
                                  </p:stCondLst>
                                  <p:childTnLst>
                                    <p:anim calcmode="lin" valueType="num">
                                      <p:cBhvr additive="base">
                                        <p:cTn id="86" dur="500"/>
                                        <p:tgtEl>
                                          <p:spTgt spid="46"/>
                                        </p:tgtEl>
                                        <p:attrNameLst>
                                          <p:attrName>ppt_x</p:attrName>
                                        </p:attrNameLst>
                                      </p:cBhvr>
                                      <p:tavLst>
                                        <p:tav tm="0">
                                          <p:val>
                                            <p:strVal val="ppt_x"/>
                                          </p:val>
                                        </p:tav>
                                        <p:tav tm="100000">
                                          <p:val>
                                            <p:strVal val="ppt_x"/>
                                          </p:val>
                                        </p:tav>
                                      </p:tavLst>
                                    </p:anim>
                                    <p:anim calcmode="lin" valueType="num">
                                      <p:cBhvr additive="base">
                                        <p:cTn id="87" dur="500"/>
                                        <p:tgtEl>
                                          <p:spTgt spid="46"/>
                                        </p:tgtEl>
                                        <p:attrNameLst>
                                          <p:attrName>ppt_y</p:attrName>
                                        </p:attrNameLst>
                                      </p:cBhvr>
                                      <p:tavLst>
                                        <p:tav tm="0">
                                          <p:val>
                                            <p:strVal val="ppt_y"/>
                                          </p:val>
                                        </p:tav>
                                        <p:tav tm="100000">
                                          <p:val>
                                            <p:strVal val="1+ppt_h/2"/>
                                          </p:val>
                                        </p:tav>
                                      </p:tavLst>
                                    </p:anim>
                                    <p:set>
                                      <p:cBhvr>
                                        <p:cTn id="88" dur="1" fill="hold">
                                          <p:stCondLst>
                                            <p:cond delay="499"/>
                                          </p:stCondLst>
                                        </p:cTn>
                                        <p:tgtEl>
                                          <p:spTgt spid="46"/>
                                        </p:tgtEl>
                                        <p:attrNameLst>
                                          <p:attrName>style.visibility</p:attrName>
                                        </p:attrNameLst>
                                      </p:cBhvr>
                                      <p:to>
                                        <p:strVal val="hidden"/>
                                      </p:to>
                                    </p:set>
                                  </p:childTnLst>
                                </p:cTn>
                              </p:par>
                              <p:par>
                                <p:cTn id="89" presetID="2" presetClass="exit" presetSubtype="4" fill="hold" grpId="1" nodeType="withEffect">
                                  <p:stCondLst>
                                    <p:cond delay="0"/>
                                  </p:stCondLst>
                                  <p:childTnLst>
                                    <p:anim calcmode="lin" valueType="num">
                                      <p:cBhvr additive="base">
                                        <p:cTn id="90" dur="500"/>
                                        <p:tgtEl>
                                          <p:spTgt spid="47"/>
                                        </p:tgtEl>
                                        <p:attrNameLst>
                                          <p:attrName>ppt_x</p:attrName>
                                        </p:attrNameLst>
                                      </p:cBhvr>
                                      <p:tavLst>
                                        <p:tav tm="0">
                                          <p:val>
                                            <p:strVal val="ppt_x"/>
                                          </p:val>
                                        </p:tav>
                                        <p:tav tm="100000">
                                          <p:val>
                                            <p:strVal val="ppt_x"/>
                                          </p:val>
                                        </p:tav>
                                      </p:tavLst>
                                    </p:anim>
                                    <p:anim calcmode="lin" valueType="num">
                                      <p:cBhvr additive="base">
                                        <p:cTn id="91" dur="500"/>
                                        <p:tgtEl>
                                          <p:spTgt spid="47"/>
                                        </p:tgtEl>
                                        <p:attrNameLst>
                                          <p:attrName>ppt_y</p:attrName>
                                        </p:attrNameLst>
                                      </p:cBhvr>
                                      <p:tavLst>
                                        <p:tav tm="0">
                                          <p:val>
                                            <p:strVal val="ppt_y"/>
                                          </p:val>
                                        </p:tav>
                                        <p:tav tm="100000">
                                          <p:val>
                                            <p:strVal val="1+ppt_h/2"/>
                                          </p:val>
                                        </p:tav>
                                      </p:tavLst>
                                    </p:anim>
                                    <p:set>
                                      <p:cBhvr>
                                        <p:cTn id="92" dur="1" fill="hold">
                                          <p:stCondLst>
                                            <p:cond delay="499"/>
                                          </p:stCondLst>
                                        </p:cTn>
                                        <p:tgtEl>
                                          <p:spTgt spid="47"/>
                                        </p:tgtEl>
                                        <p:attrNameLst>
                                          <p:attrName>style.visibility</p:attrName>
                                        </p:attrNameLst>
                                      </p:cBhvr>
                                      <p:to>
                                        <p:strVal val="hidden"/>
                                      </p:to>
                                    </p:set>
                                  </p:childTnLst>
                                </p:cTn>
                              </p:par>
                              <p:par>
                                <p:cTn id="93" presetID="2" presetClass="exit" presetSubtype="4" fill="hold" grpId="1" nodeType="withEffect">
                                  <p:stCondLst>
                                    <p:cond delay="0"/>
                                  </p:stCondLst>
                                  <p:childTnLst>
                                    <p:anim calcmode="lin" valueType="num">
                                      <p:cBhvr additive="base">
                                        <p:cTn id="94" dur="500"/>
                                        <p:tgtEl>
                                          <p:spTgt spid="48"/>
                                        </p:tgtEl>
                                        <p:attrNameLst>
                                          <p:attrName>ppt_x</p:attrName>
                                        </p:attrNameLst>
                                      </p:cBhvr>
                                      <p:tavLst>
                                        <p:tav tm="0">
                                          <p:val>
                                            <p:strVal val="ppt_x"/>
                                          </p:val>
                                        </p:tav>
                                        <p:tav tm="100000">
                                          <p:val>
                                            <p:strVal val="ppt_x"/>
                                          </p:val>
                                        </p:tav>
                                      </p:tavLst>
                                    </p:anim>
                                    <p:anim calcmode="lin" valueType="num">
                                      <p:cBhvr additive="base">
                                        <p:cTn id="95" dur="500"/>
                                        <p:tgtEl>
                                          <p:spTgt spid="48"/>
                                        </p:tgtEl>
                                        <p:attrNameLst>
                                          <p:attrName>ppt_y</p:attrName>
                                        </p:attrNameLst>
                                      </p:cBhvr>
                                      <p:tavLst>
                                        <p:tav tm="0">
                                          <p:val>
                                            <p:strVal val="ppt_y"/>
                                          </p:val>
                                        </p:tav>
                                        <p:tav tm="100000">
                                          <p:val>
                                            <p:strVal val="1+ppt_h/2"/>
                                          </p:val>
                                        </p:tav>
                                      </p:tavLst>
                                    </p:anim>
                                    <p:set>
                                      <p:cBhvr>
                                        <p:cTn id="96" dur="1" fill="hold">
                                          <p:stCondLst>
                                            <p:cond delay="499"/>
                                          </p:stCondLst>
                                        </p:cTn>
                                        <p:tgtEl>
                                          <p:spTgt spid="48"/>
                                        </p:tgtEl>
                                        <p:attrNameLst>
                                          <p:attrName>style.visibility</p:attrName>
                                        </p:attrNameLst>
                                      </p:cBhvr>
                                      <p:to>
                                        <p:strVal val="hidden"/>
                                      </p:to>
                                    </p:set>
                                  </p:childTnLst>
                                </p:cTn>
                              </p:par>
                              <p:par>
                                <p:cTn id="97" presetID="2" presetClass="exit" presetSubtype="4" fill="hold" grpId="1" nodeType="withEffect">
                                  <p:stCondLst>
                                    <p:cond delay="0"/>
                                  </p:stCondLst>
                                  <p:childTnLst>
                                    <p:anim calcmode="lin" valueType="num">
                                      <p:cBhvr additive="base">
                                        <p:cTn id="98" dur="500"/>
                                        <p:tgtEl>
                                          <p:spTgt spid="49"/>
                                        </p:tgtEl>
                                        <p:attrNameLst>
                                          <p:attrName>ppt_x</p:attrName>
                                        </p:attrNameLst>
                                      </p:cBhvr>
                                      <p:tavLst>
                                        <p:tav tm="0">
                                          <p:val>
                                            <p:strVal val="ppt_x"/>
                                          </p:val>
                                        </p:tav>
                                        <p:tav tm="100000">
                                          <p:val>
                                            <p:strVal val="ppt_x"/>
                                          </p:val>
                                        </p:tav>
                                      </p:tavLst>
                                    </p:anim>
                                    <p:anim calcmode="lin" valueType="num">
                                      <p:cBhvr additive="base">
                                        <p:cTn id="99" dur="500"/>
                                        <p:tgtEl>
                                          <p:spTgt spid="49"/>
                                        </p:tgtEl>
                                        <p:attrNameLst>
                                          <p:attrName>ppt_y</p:attrName>
                                        </p:attrNameLst>
                                      </p:cBhvr>
                                      <p:tavLst>
                                        <p:tav tm="0">
                                          <p:val>
                                            <p:strVal val="ppt_y"/>
                                          </p:val>
                                        </p:tav>
                                        <p:tav tm="100000">
                                          <p:val>
                                            <p:strVal val="1+ppt_h/2"/>
                                          </p:val>
                                        </p:tav>
                                      </p:tavLst>
                                    </p:anim>
                                    <p:set>
                                      <p:cBhvr>
                                        <p:cTn id="100" dur="1" fill="hold">
                                          <p:stCondLst>
                                            <p:cond delay="499"/>
                                          </p:stCondLst>
                                        </p:cTn>
                                        <p:tgtEl>
                                          <p:spTgt spid="49"/>
                                        </p:tgtEl>
                                        <p:attrNameLst>
                                          <p:attrName>style.visibility</p:attrName>
                                        </p:attrNameLst>
                                      </p:cBhvr>
                                      <p:to>
                                        <p:strVal val="hidden"/>
                                      </p:to>
                                    </p:set>
                                  </p:childTnLst>
                                </p:cTn>
                              </p:par>
                              <p:par>
                                <p:cTn id="101" presetID="2" presetClass="exit" presetSubtype="4" fill="hold" grpId="1" nodeType="withEffect">
                                  <p:stCondLst>
                                    <p:cond delay="0"/>
                                  </p:stCondLst>
                                  <p:childTnLst>
                                    <p:anim calcmode="lin" valueType="num">
                                      <p:cBhvr additive="base">
                                        <p:cTn id="102" dur="500"/>
                                        <p:tgtEl>
                                          <p:spTgt spid="50"/>
                                        </p:tgtEl>
                                        <p:attrNameLst>
                                          <p:attrName>ppt_x</p:attrName>
                                        </p:attrNameLst>
                                      </p:cBhvr>
                                      <p:tavLst>
                                        <p:tav tm="0">
                                          <p:val>
                                            <p:strVal val="ppt_x"/>
                                          </p:val>
                                        </p:tav>
                                        <p:tav tm="100000">
                                          <p:val>
                                            <p:strVal val="ppt_x"/>
                                          </p:val>
                                        </p:tav>
                                      </p:tavLst>
                                    </p:anim>
                                    <p:anim calcmode="lin" valueType="num">
                                      <p:cBhvr additive="base">
                                        <p:cTn id="103" dur="500"/>
                                        <p:tgtEl>
                                          <p:spTgt spid="50"/>
                                        </p:tgtEl>
                                        <p:attrNameLst>
                                          <p:attrName>ppt_y</p:attrName>
                                        </p:attrNameLst>
                                      </p:cBhvr>
                                      <p:tavLst>
                                        <p:tav tm="0">
                                          <p:val>
                                            <p:strVal val="ppt_y"/>
                                          </p:val>
                                        </p:tav>
                                        <p:tav tm="100000">
                                          <p:val>
                                            <p:strVal val="1+ppt_h/2"/>
                                          </p:val>
                                        </p:tav>
                                      </p:tavLst>
                                    </p:anim>
                                    <p:set>
                                      <p:cBhvr>
                                        <p:cTn id="104" dur="1" fill="hold">
                                          <p:stCondLst>
                                            <p:cond delay="499"/>
                                          </p:stCondLst>
                                        </p:cTn>
                                        <p:tgtEl>
                                          <p:spTgt spid="50"/>
                                        </p:tgtEl>
                                        <p:attrNameLst>
                                          <p:attrName>style.visibility</p:attrName>
                                        </p:attrNameLst>
                                      </p:cBhvr>
                                      <p:to>
                                        <p:strVal val="hidden"/>
                                      </p:to>
                                    </p:set>
                                  </p:childTnLst>
                                </p:cTn>
                              </p:par>
                              <p:par>
                                <p:cTn id="105" presetID="2" presetClass="exit" presetSubtype="4" fill="hold" grpId="1" nodeType="withEffect">
                                  <p:stCondLst>
                                    <p:cond delay="0"/>
                                  </p:stCondLst>
                                  <p:childTnLst>
                                    <p:anim calcmode="lin" valueType="num">
                                      <p:cBhvr additive="base">
                                        <p:cTn id="106" dur="500"/>
                                        <p:tgtEl>
                                          <p:spTgt spid="45"/>
                                        </p:tgtEl>
                                        <p:attrNameLst>
                                          <p:attrName>ppt_x</p:attrName>
                                        </p:attrNameLst>
                                      </p:cBhvr>
                                      <p:tavLst>
                                        <p:tav tm="0">
                                          <p:val>
                                            <p:strVal val="ppt_x"/>
                                          </p:val>
                                        </p:tav>
                                        <p:tav tm="100000">
                                          <p:val>
                                            <p:strVal val="ppt_x"/>
                                          </p:val>
                                        </p:tav>
                                      </p:tavLst>
                                    </p:anim>
                                    <p:anim calcmode="lin" valueType="num">
                                      <p:cBhvr additive="base">
                                        <p:cTn id="107" dur="500"/>
                                        <p:tgtEl>
                                          <p:spTgt spid="45"/>
                                        </p:tgtEl>
                                        <p:attrNameLst>
                                          <p:attrName>ppt_y</p:attrName>
                                        </p:attrNameLst>
                                      </p:cBhvr>
                                      <p:tavLst>
                                        <p:tav tm="0">
                                          <p:val>
                                            <p:strVal val="ppt_y"/>
                                          </p:val>
                                        </p:tav>
                                        <p:tav tm="100000">
                                          <p:val>
                                            <p:strVal val="1+ppt_h/2"/>
                                          </p:val>
                                        </p:tav>
                                      </p:tavLst>
                                    </p:anim>
                                    <p:set>
                                      <p:cBhvr>
                                        <p:cTn id="108" dur="1" fill="hold">
                                          <p:stCondLst>
                                            <p:cond delay="499"/>
                                          </p:stCondLst>
                                        </p:cTn>
                                        <p:tgtEl>
                                          <p:spTgt spid="45"/>
                                        </p:tgtEl>
                                        <p:attrNameLst>
                                          <p:attrName>style.visibility</p:attrName>
                                        </p:attrNameLst>
                                      </p:cBhvr>
                                      <p:to>
                                        <p:strVal val="hidden"/>
                                      </p:to>
                                    </p:set>
                                  </p:childTnLst>
                                </p:cTn>
                              </p:par>
                              <p:par>
                                <p:cTn id="109" presetID="2" presetClass="exit" presetSubtype="4" fill="hold" grpId="1" nodeType="withEffect">
                                  <p:stCondLst>
                                    <p:cond delay="0"/>
                                  </p:stCondLst>
                                  <p:childTnLst>
                                    <p:anim calcmode="lin" valueType="num">
                                      <p:cBhvr additive="base">
                                        <p:cTn id="110" dur="500"/>
                                        <p:tgtEl>
                                          <p:spTgt spid="42"/>
                                        </p:tgtEl>
                                        <p:attrNameLst>
                                          <p:attrName>ppt_x</p:attrName>
                                        </p:attrNameLst>
                                      </p:cBhvr>
                                      <p:tavLst>
                                        <p:tav tm="0">
                                          <p:val>
                                            <p:strVal val="ppt_x"/>
                                          </p:val>
                                        </p:tav>
                                        <p:tav tm="100000">
                                          <p:val>
                                            <p:strVal val="ppt_x"/>
                                          </p:val>
                                        </p:tav>
                                      </p:tavLst>
                                    </p:anim>
                                    <p:anim calcmode="lin" valueType="num">
                                      <p:cBhvr additive="base">
                                        <p:cTn id="111" dur="500"/>
                                        <p:tgtEl>
                                          <p:spTgt spid="42"/>
                                        </p:tgtEl>
                                        <p:attrNameLst>
                                          <p:attrName>ppt_y</p:attrName>
                                        </p:attrNameLst>
                                      </p:cBhvr>
                                      <p:tavLst>
                                        <p:tav tm="0">
                                          <p:val>
                                            <p:strVal val="ppt_y"/>
                                          </p:val>
                                        </p:tav>
                                        <p:tav tm="100000">
                                          <p:val>
                                            <p:strVal val="1+ppt_h/2"/>
                                          </p:val>
                                        </p:tav>
                                      </p:tavLst>
                                    </p:anim>
                                    <p:set>
                                      <p:cBhvr>
                                        <p:cTn id="112" dur="1" fill="hold">
                                          <p:stCondLst>
                                            <p:cond delay="499"/>
                                          </p:stCondLst>
                                        </p:cTn>
                                        <p:tgtEl>
                                          <p:spTgt spid="42"/>
                                        </p:tgtEl>
                                        <p:attrNameLst>
                                          <p:attrName>style.visibility</p:attrName>
                                        </p:attrNameLst>
                                      </p:cBhvr>
                                      <p:to>
                                        <p:strVal val="hidden"/>
                                      </p:to>
                                    </p:set>
                                  </p:childTnLst>
                                </p:cTn>
                              </p:par>
                              <p:par>
                                <p:cTn id="113" presetID="2" presetClass="exit" presetSubtype="4" fill="hold" grpId="1" nodeType="withEffect">
                                  <p:stCondLst>
                                    <p:cond delay="0"/>
                                  </p:stCondLst>
                                  <p:childTnLst>
                                    <p:anim calcmode="lin" valueType="num">
                                      <p:cBhvr additive="base">
                                        <p:cTn id="114" dur="500"/>
                                        <p:tgtEl>
                                          <p:spTgt spid="41"/>
                                        </p:tgtEl>
                                        <p:attrNameLst>
                                          <p:attrName>ppt_x</p:attrName>
                                        </p:attrNameLst>
                                      </p:cBhvr>
                                      <p:tavLst>
                                        <p:tav tm="0">
                                          <p:val>
                                            <p:strVal val="ppt_x"/>
                                          </p:val>
                                        </p:tav>
                                        <p:tav tm="100000">
                                          <p:val>
                                            <p:strVal val="ppt_x"/>
                                          </p:val>
                                        </p:tav>
                                      </p:tavLst>
                                    </p:anim>
                                    <p:anim calcmode="lin" valueType="num">
                                      <p:cBhvr additive="base">
                                        <p:cTn id="115" dur="500"/>
                                        <p:tgtEl>
                                          <p:spTgt spid="41"/>
                                        </p:tgtEl>
                                        <p:attrNameLst>
                                          <p:attrName>ppt_y</p:attrName>
                                        </p:attrNameLst>
                                      </p:cBhvr>
                                      <p:tavLst>
                                        <p:tav tm="0">
                                          <p:val>
                                            <p:strVal val="ppt_y"/>
                                          </p:val>
                                        </p:tav>
                                        <p:tav tm="100000">
                                          <p:val>
                                            <p:strVal val="1+ppt_h/2"/>
                                          </p:val>
                                        </p:tav>
                                      </p:tavLst>
                                    </p:anim>
                                    <p:set>
                                      <p:cBhvr>
                                        <p:cTn id="116" dur="1" fill="hold">
                                          <p:stCondLst>
                                            <p:cond delay="499"/>
                                          </p:stCondLst>
                                        </p:cTn>
                                        <p:tgtEl>
                                          <p:spTgt spid="41"/>
                                        </p:tgtEl>
                                        <p:attrNameLst>
                                          <p:attrName>style.visibility</p:attrName>
                                        </p:attrNameLst>
                                      </p:cBhvr>
                                      <p:to>
                                        <p:strVal val="hidden"/>
                                      </p:to>
                                    </p:set>
                                  </p:childTnLst>
                                </p:cTn>
                              </p:par>
                              <p:par>
                                <p:cTn id="117" presetID="2" presetClass="exit" presetSubtype="4" fill="hold" grpId="1" nodeType="withEffect">
                                  <p:stCondLst>
                                    <p:cond delay="0"/>
                                  </p:stCondLst>
                                  <p:childTnLst>
                                    <p:anim calcmode="lin" valueType="num">
                                      <p:cBhvr additive="base">
                                        <p:cTn id="118" dur="500"/>
                                        <p:tgtEl>
                                          <p:spTgt spid="43"/>
                                        </p:tgtEl>
                                        <p:attrNameLst>
                                          <p:attrName>ppt_x</p:attrName>
                                        </p:attrNameLst>
                                      </p:cBhvr>
                                      <p:tavLst>
                                        <p:tav tm="0">
                                          <p:val>
                                            <p:strVal val="ppt_x"/>
                                          </p:val>
                                        </p:tav>
                                        <p:tav tm="100000">
                                          <p:val>
                                            <p:strVal val="ppt_x"/>
                                          </p:val>
                                        </p:tav>
                                      </p:tavLst>
                                    </p:anim>
                                    <p:anim calcmode="lin" valueType="num">
                                      <p:cBhvr additive="base">
                                        <p:cTn id="119" dur="500"/>
                                        <p:tgtEl>
                                          <p:spTgt spid="43"/>
                                        </p:tgtEl>
                                        <p:attrNameLst>
                                          <p:attrName>ppt_y</p:attrName>
                                        </p:attrNameLst>
                                      </p:cBhvr>
                                      <p:tavLst>
                                        <p:tav tm="0">
                                          <p:val>
                                            <p:strVal val="ppt_y"/>
                                          </p:val>
                                        </p:tav>
                                        <p:tav tm="100000">
                                          <p:val>
                                            <p:strVal val="1+ppt_h/2"/>
                                          </p:val>
                                        </p:tav>
                                      </p:tavLst>
                                    </p:anim>
                                    <p:set>
                                      <p:cBhvr>
                                        <p:cTn id="120" dur="1" fill="hold">
                                          <p:stCondLst>
                                            <p:cond delay="499"/>
                                          </p:stCondLst>
                                        </p:cTn>
                                        <p:tgtEl>
                                          <p:spTgt spid="43"/>
                                        </p:tgtEl>
                                        <p:attrNameLst>
                                          <p:attrName>style.visibility</p:attrName>
                                        </p:attrNameLst>
                                      </p:cBhvr>
                                      <p:to>
                                        <p:strVal val="hidden"/>
                                      </p:to>
                                    </p:set>
                                  </p:childTnLst>
                                </p:cTn>
                              </p:par>
                              <p:par>
                                <p:cTn id="121" presetID="2" presetClass="exit" presetSubtype="4" fill="hold" grpId="1" nodeType="withEffect">
                                  <p:stCondLst>
                                    <p:cond delay="0"/>
                                  </p:stCondLst>
                                  <p:childTnLst>
                                    <p:anim calcmode="lin" valueType="num">
                                      <p:cBhvr additive="base">
                                        <p:cTn id="122" dur="500"/>
                                        <p:tgtEl>
                                          <p:spTgt spid="44"/>
                                        </p:tgtEl>
                                        <p:attrNameLst>
                                          <p:attrName>ppt_x</p:attrName>
                                        </p:attrNameLst>
                                      </p:cBhvr>
                                      <p:tavLst>
                                        <p:tav tm="0">
                                          <p:val>
                                            <p:strVal val="ppt_x"/>
                                          </p:val>
                                        </p:tav>
                                        <p:tav tm="100000">
                                          <p:val>
                                            <p:strVal val="ppt_x"/>
                                          </p:val>
                                        </p:tav>
                                      </p:tavLst>
                                    </p:anim>
                                    <p:anim calcmode="lin" valueType="num">
                                      <p:cBhvr additive="base">
                                        <p:cTn id="123" dur="500"/>
                                        <p:tgtEl>
                                          <p:spTgt spid="44"/>
                                        </p:tgtEl>
                                        <p:attrNameLst>
                                          <p:attrName>ppt_y</p:attrName>
                                        </p:attrNameLst>
                                      </p:cBhvr>
                                      <p:tavLst>
                                        <p:tav tm="0">
                                          <p:val>
                                            <p:strVal val="ppt_y"/>
                                          </p:val>
                                        </p:tav>
                                        <p:tav tm="100000">
                                          <p:val>
                                            <p:strVal val="1+ppt_h/2"/>
                                          </p:val>
                                        </p:tav>
                                      </p:tavLst>
                                    </p:anim>
                                    <p:set>
                                      <p:cBhvr>
                                        <p:cTn id="124"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5" restart="whenNotActive" fill="hold" evtFilter="cancelBubble" nodeType="interactiveSeq">
                <p:stCondLst>
                  <p:cond evt="onClick" delay="0">
                    <p:tgtEl>
                      <p:spTgt spid="2"/>
                    </p:tgtEl>
                  </p:cond>
                </p:stCondLst>
                <p:endSync evt="end" delay="0">
                  <p:rtn val="all"/>
                </p:endSync>
                <p:childTnLst>
                  <p:par>
                    <p:cTn id="126" fill="hold">
                      <p:stCondLst>
                        <p:cond delay="0"/>
                      </p:stCondLst>
                      <p:childTnLst>
                        <p:par>
                          <p:cTn id="127" fill="hold">
                            <p:stCondLst>
                              <p:cond delay="0"/>
                            </p:stCondLst>
                            <p:childTnLst>
                              <p:par>
                                <p:cTn id="128" presetID="22" presetClass="entr" presetSubtype="8" fill="hold" grpId="0" nodeType="withEffect">
                                  <p:stCondLst>
                                    <p:cond delay="0"/>
                                  </p:stCondLst>
                                  <p:childTnLst>
                                    <p:set>
                                      <p:cBhvr>
                                        <p:cTn id="129" dur="1" fill="hold">
                                          <p:stCondLst>
                                            <p:cond delay="0"/>
                                          </p:stCondLst>
                                        </p:cTn>
                                        <p:tgtEl>
                                          <p:spTgt spid="58"/>
                                        </p:tgtEl>
                                        <p:attrNameLst>
                                          <p:attrName>style.visibility</p:attrName>
                                        </p:attrNameLst>
                                      </p:cBhvr>
                                      <p:to>
                                        <p:strVal val="visible"/>
                                      </p:to>
                                    </p:set>
                                    <p:animEffect transition="in" filter="wipe(left)">
                                      <p:cBhvr>
                                        <p:cTn id="130" dur="1000"/>
                                        <p:tgtEl>
                                          <p:spTgt spid="58"/>
                                        </p:tgtEl>
                                      </p:cBhvr>
                                    </p:animEffect>
                                  </p:childTnLst>
                                </p:cTn>
                              </p:par>
                            </p:childTnLst>
                          </p:cTn>
                        </p:par>
                        <p:par>
                          <p:cTn id="131" fill="hold">
                            <p:stCondLst>
                              <p:cond delay="1000"/>
                            </p:stCondLst>
                            <p:childTnLst>
                              <p:par>
                                <p:cTn id="132" presetID="1" presetClass="exit" presetSubtype="0" fill="hold" grpId="0" nodeType="afterEffect">
                                  <p:stCondLst>
                                    <p:cond delay="0"/>
                                  </p:stCondLst>
                                  <p:childTnLst>
                                    <p:set>
                                      <p:cBhvr>
                                        <p:cTn id="133" dur="1" fill="hold">
                                          <p:stCondLst>
                                            <p:cond delay="0"/>
                                          </p:stCondLst>
                                        </p:cTn>
                                        <p:tgtEl>
                                          <p:spTgt spid="2"/>
                                        </p:tgtEl>
                                        <p:attrNameLst>
                                          <p:attrName>style.visibility</p:attrName>
                                        </p:attrNameLst>
                                      </p:cBhvr>
                                      <p:to>
                                        <p:strVal val="hidden"/>
                                      </p:to>
                                    </p:set>
                                  </p:childTnLst>
                                </p:cTn>
                              </p:par>
                              <p:par>
                                <p:cTn id="134" presetID="1" presetClass="entr" presetSubtype="0" fill="hold" grpId="0" nodeType="withEffect">
                                  <p:stCondLst>
                                    <p:cond delay="0"/>
                                  </p:stCondLst>
                                  <p:childTnLst>
                                    <p:set>
                                      <p:cBhvr>
                                        <p:cTn id="135" dur="1" fill="hold">
                                          <p:stCondLst>
                                            <p:cond delay="0"/>
                                          </p:stCondLst>
                                        </p:cTn>
                                        <p:tgtEl>
                                          <p:spTgt spid="60"/>
                                        </p:tgtEl>
                                        <p:attrNameLst>
                                          <p:attrName>style.visibility</p:attrName>
                                        </p:attrNameLst>
                                      </p:cBhvr>
                                      <p:to>
                                        <p:strVal val="visible"/>
                                      </p:to>
                                    </p:set>
                                  </p:childTnLst>
                                </p:cTn>
                              </p:par>
                              <p:par>
                                <p:cTn id="136" presetID="1" presetClass="mediacall" presetSubtype="0" fill="hold" nodeType="withEffect">
                                  <p:stCondLst>
                                    <p:cond delay="0"/>
                                  </p:stCondLst>
                                  <p:childTnLst>
                                    <p:cmd type="call" cmd="playFrom(0.0)">
                                      <p:cBhvr>
                                        <p:cTn id="137" dur="799" fill="hold"/>
                                        <p:tgtEl>
                                          <p:spTgt spid="61"/>
                                        </p:tgtEl>
                                      </p:cBhvr>
                                    </p:cmd>
                                  </p:childTnLst>
                                </p:cTn>
                              </p:par>
                            </p:childTnLst>
                          </p:cTn>
                        </p:par>
                      </p:childTnLst>
                    </p:cTn>
                  </p:par>
                </p:childTnLst>
              </p:cTn>
              <p:nextCondLst>
                <p:cond evt="onClick" delay="0">
                  <p:tgtEl>
                    <p:spTgt spid="2"/>
                  </p:tgtEl>
                </p:cond>
              </p:nextCondLst>
            </p:seq>
            <p:audio>
              <p:cMediaNode vol="80000">
                <p:cTn id="138" fill="hold" display="0">
                  <p:stCondLst>
                    <p:cond delay="indefinite"/>
                  </p:stCondLst>
                  <p:endCondLst>
                    <p:cond evt="onStopAudio" delay="0">
                      <p:tgtEl>
                        <p:sldTgt/>
                      </p:tgtEl>
                    </p:cond>
                  </p:endCondLst>
                </p:cTn>
                <p:tgtEl>
                  <p:spTgt spid="61"/>
                </p:tgtEl>
              </p:cMediaNode>
            </p:audio>
            <p:audio>
              <p:cMediaNode vol="80000">
                <p:cTn id="139" fill="hold" display="0">
                  <p:stCondLst>
                    <p:cond delay="indefinite"/>
                  </p:stCondLst>
                  <p:endCondLst>
                    <p:cond evt="onStopAudio" delay="0">
                      <p:tgtEl>
                        <p:sldTgt/>
                      </p:tgtEl>
                    </p:cond>
                  </p:endCondLst>
                </p:cTn>
                <p:tgtEl>
                  <p:spTgt spid="62"/>
                </p:tgtEl>
              </p:cMediaNode>
            </p:audio>
            <p:seq concurrent="1" nextAc="seek">
              <p:cTn id="140" restart="whenNotActive" fill="hold" evtFilter="cancelBubble" nodeType="interactiveSeq">
                <p:stCondLst>
                  <p:cond evt="onClick" delay="0">
                    <p:tgtEl>
                      <p:spTgt spid="102"/>
                    </p:tgtEl>
                  </p:cond>
                </p:stCondLst>
                <p:endSync evt="end" delay="0">
                  <p:rtn val="all"/>
                </p:endSync>
                <p:childTnLst>
                  <p:par>
                    <p:cTn id="141" fill="hold">
                      <p:stCondLst>
                        <p:cond delay="0"/>
                      </p:stCondLst>
                      <p:childTnLst>
                        <p:par>
                          <p:cTn id="142" fill="hold">
                            <p:stCondLst>
                              <p:cond delay="0"/>
                            </p:stCondLst>
                            <p:childTnLst>
                              <p:par>
                                <p:cTn id="143" presetID="2" presetClass="exit" presetSubtype="4" fill="hold" grpId="0" nodeType="clickEffect">
                                  <p:stCondLst>
                                    <p:cond delay="0"/>
                                  </p:stCondLst>
                                  <p:childTnLst>
                                    <p:anim calcmode="lin" valueType="num">
                                      <p:cBhvr additive="base">
                                        <p:cTn id="144" dur="500"/>
                                        <p:tgtEl>
                                          <p:spTgt spid="102"/>
                                        </p:tgtEl>
                                        <p:attrNameLst>
                                          <p:attrName>ppt_x</p:attrName>
                                        </p:attrNameLst>
                                      </p:cBhvr>
                                      <p:tavLst>
                                        <p:tav tm="0">
                                          <p:val>
                                            <p:strVal val="ppt_x"/>
                                          </p:val>
                                        </p:tav>
                                        <p:tav tm="100000">
                                          <p:val>
                                            <p:strVal val="ppt_x"/>
                                          </p:val>
                                        </p:tav>
                                      </p:tavLst>
                                    </p:anim>
                                    <p:anim calcmode="lin" valueType="num">
                                      <p:cBhvr additive="base">
                                        <p:cTn id="145" dur="500"/>
                                        <p:tgtEl>
                                          <p:spTgt spid="102"/>
                                        </p:tgtEl>
                                        <p:attrNameLst>
                                          <p:attrName>ppt_y</p:attrName>
                                        </p:attrNameLst>
                                      </p:cBhvr>
                                      <p:tavLst>
                                        <p:tav tm="0">
                                          <p:val>
                                            <p:strVal val="ppt_y"/>
                                          </p:val>
                                        </p:tav>
                                        <p:tav tm="100000">
                                          <p:val>
                                            <p:strVal val="1+ppt_h/2"/>
                                          </p:val>
                                        </p:tav>
                                      </p:tavLst>
                                    </p:anim>
                                    <p:set>
                                      <p:cBhvr>
                                        <p:cTn id="146" dur="1" fill="hold">
                                          <p:stCondLst>
                                            <p:cond delay="499"/>
                                          </p:stCondLst>
                                        </p:cTn>
                                        <p:tgtEl>
                                          <p:spTgt spid="102"/>
                                        </p:tgtEl>
                                        <p:attrNameLst>
                                          <p:attrName>style.visibility</p:attrName>
                                        </p:attrNameLst>
                                      </p:cBhvr>
                                      <p:to>
                                        <p:strVal val="hidden"/>
                                      </p:to>
                                    </p:set>
                                  </p:childTnLst>
                                  <p:subTnLst>
                                    <p:audio>
                                      <p:cMediaNode>
                                        <p:cTn display="0" masterRel="sameClick">
                                          <p:stCondLst>
                                            <p:cond evt="begin" delay="0">
                                              <p:tn val="143"/>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102"/>
                  </p:tgtEl>
                </p:cond>
              </p:nextCondLst>
            </p:seq>
            <p:seq concurrent="1" nextAc="seek">
              <p:cTn id="147" restart="whenNotActive" fill="hold" evtFilter="cancelBubble" nodeType="interactiveSeq">
                <p:stCondLst>
                  <p:cond evt="onClick" delay="0">
                    <p:tgtEl>
                      <p:spTgt spid="103"/>
                    </p:tgtEl>
                  </p:cond>
                </p:stCondLst>
                <p:endSync evt="end" delay="0">
                  <p:rtn val="all"/>
                </p:endSync>
                <p:childTnLst>
                  <p:par>
                    <p:cTn id="148" fill="hold">
                      <p:stCondLst>
                        <p:cond delay="0"/>
                      </p:stCondLst>
                      <p:childTnLst>
                        <p:par>
                          <p:cTn id="149" fill="hold">
                            <p:stCondLst>
                              <p:cond delay="0"/>
                            </p:stCondLst>
                            <p:childTnLst>
                              <p:par>
                                <p:cTn id="150" presetID="2" presetClass="exit" presetSubtype="4" fill="hold" grpId="0" nodeType="clickEffect">
                                  <p:stCondLst>
                                    <p:cond delay="0"/>
                                  </p:stCondLst>
                                  <p:childTnLst>
                                    <p:anim calcmode="lin" valueType="num">
                                      <p:cBhvr additive="base">
                                        <p:cTn id="151" dur="500"/>
                                        <p:tgtEl>
                                          <p:spTgt spid="103"/>
                                        </p:tgtEl>
                                        <p:attrNameLst>
                                          <p:attrName>ppt_x</p:attrName>
                                        </p:attrNameLst>
                                      </p:cBhvr>
                                      <p:tavLst>
                                        <p:tav tm="0">
                                          <p:val>
                                            <p:strVal val="ppt_x"/>
                                          </p:val>
                                        </p:tav>
                                        <p:tav tm="100000">
                                          <p:val>
                                            <p:strVal val="ppt_x"/>
                                          </p:val>
                                        </p:tav>
                                      </p:tavLst>
                                    </p:anim>
                                    <p:anim calcmode="lin" valueType="num">
                                      <p:cBhvr additive="base">
                                        <p:cTn id="152" dur="500"/>
                                        <p:tgtEl>
                                          <p:spTgt spid="103"/>
                                        </p:tgtEl>
                                        <p:attrNameLst>
                                          <p:attrName>ppt_y</p:attrName>
                                        </p:attrNameLst>
                                      </p:cBhvr>
                                      <p:tavLst>
                                        <p:tav tm="0">
                                          <p:val>
                                            <p:strVal val="ppt_y"/>
                                          </p:val>
                                        </p:tav>
                                        <p:tav tm="100000">
                                          <p:val>
                                            <p:strVal val="1+ppt_h/2"/>
                                          </p:val>
                                        </p:tav>
                                      </p:tavLst>
                                    </p:anim>
                                    <p:set>
                                      <p:cBhvr>
                                        <p:cTn id="153" dur="1" fill="hold">
                                          <p:stCondLst>
                                            <p:cond delay="499"/>
                                          </p:stCondLst>
                                        </p:cTn>
                                        <p:tgtEl>
                                          <p:spTgt spid="103"/>
                                        </p:tgtEl>
                                        <p:attrNameLst>
                                          <p:attrName>style.visibility</p:attrName>
                                        </p:attrNameLst>
                                      </p:cBhvr>
                                      <p:to>
                                        <p:strVal val="hidden"/>
                                      </p:to>
                                    </p:set>
                                  </p:childTnLst>
                                  <p:subTnLst>
                                    <p:audio>
                                      <p:cMediaNode>
                                        <p:cTn display="0" masterRel="sameClick">
                                          <p:stCondLst>
                                            <p:cond evt="begin" delay="0">
                                              <p:tn val="150"/>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103"/>
                  </p:tgtEl>
                </p:cond>
              </p:nextCondLst>
            </p:seq>
            <p:seq concurrent="1" nextAc="seek">
              <p:cTn id="154" restart="whenNotActive" fill="hold" evtFilter="cancelBubble" nodeType="interactiveSeq">
                <p:stCondLst>
                  <p:cond evt="onClick" delay="0">
                    <p:tgtEl>
                      <p:spTgt spid="104"/>
                    </p:tgtEl>
                  </p:cond>
                </p:stCondLst>
                <p:endSync evt="end" delay="0">
                  <p:rtn val="all"/>
                </p:endSync>
                <p:childTnLst>
                  <p:par>
                    <p:cTn id="155" fill="hold">
                      <p:stCondLst>
                        <p:cond delay="0"/>
                      </p:stCondLst>
                      <p:childTnLst>
                        <p:par>
                          <p:cTn id="156" fill="hold">
                            <p:stCondLst>
                              <p:cond delay="0"/>
                            </p:stCondLst>
                            <p:childTnLst>
                              <p:par>
                                <p:cTn id="157" presetID="2" presetClass="exit" presetSubtype="4" fill="hold" grpId="0" nodeType="clickEffect">
                                  <p:stCondLst>
                                    <p:cond delay="0"/>
                                  </p:stCondLst>
                                  <p:childTnLst>
                                    <p:anim calcmode="lin" valueType="num">
                                      <p:cBhvr additive="base">
                                        <p:cTn id="158" dur="500"/>
                                        <p:tgtEl>
                                          <p:spTgt spid="104"/>
                                        </p:tgtEl>
                                        <p:attrNameLst>
                                          <p:attrName>ppt_x</p:attrName>
                                        </p:attrNameLst>
                                      </p:cBhvr>
                                      <p:tavLst>
                                        <p:tav tm="0">
                                          <p:val>
                                            <p:strVal val="ppt_x"/>
                                          </p:val>
                                        </p:tav>
                                        <p:tav tm="100000">
                                          <p:val>
                                            <p:strVal val="ppt_x"/>
                                          </p:val>
                                        </p:tav>
                                      </p:tavLst>
                                    </p:anim>
                                    <p:anim calcmode="lin" valueType="num">
                                      <p:cBhvr additive="base">
                                        <p:cTn id="159" dur="500"/>
                                        <p:tgtEl>
                                          <p:spTgt spid="104"/>
                                        </p:tgtEl>
                                        <p:attrNameLst>
                                          <p:attrName>ppt_y</p:attrName>
                                        </p:attrNameLst>
                                      </p:cBhvr>
                                      <p:tavLst>
                                        <p:tav tm="0">
                                          <p:val>
                                            <p:strVal val="ppt_y"/>
                                          </p:val>
                                        </p:tav>
                                        <p:tav tm="100000">
                                          <p:val>
                                            <p:strVal val="1+ppt_h/2"/>
                                          </p:val>
                                        </p:tav>
                                      </p:tavLst>
                                    </p:anim>
                                    <p:set>
                                      <p:cBhvr>
                                        <p:cTn id="160" dur="1" fill="hold">
                                          <p:stCondLst>
                                            <p:cond delay="499"/>
                                          </p:stCondLst>
                                        </p:cTn>
                                        <p:tgtEl>
                                          <p:spTgt spid="104"/>
                                        </p:tgtEl>
                                        <p:attrNameLst>
                                          <p:attrName>style.visibility</p:attrName>
                                        </p:attrNameLst>
                                      </p:cBhvr>
                                      <p:to>
                                        <p:strVal val="hidden"/>
                                      </p:to>
                                    </p:set>
                                  </p:childTnLst>
                                  <p:subTnLst>
                                    <p:audio>
                                      <p:cMediaNode>
                                        <p:cTn display="0" masterRel="sameClick">
                                          <p:stCondLst>
                                            <p:cond evt="begin" delay="0">
                                              <p:tn val="157"/>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104"/>
                  </p:tgtEl>
                </p:cond>
              </p:nextCondLst>
            </p:seq>
            <p:seq concurrent="1" nextAc="seek">
              <p:cTn id="161" restart="whenNotActive" fill="hold" evtFilter="cancelBubble" nodeType="interactiveSeq">
                <p:stCondLst>
                  <p:cond evt="onClick" delay="0">
                    <p:tgtEl>
                      <p:spTgt spid="105"/>
                    </p:tgtEl>
                  </p:cond>
                </p:stCondLst>
                <p:endSync evt="end" delay="0">
                  <p:rtn val="all"/>
                </p:endSync>
                <p:childTnLst>
                  <p:par>
                    <p:cTn id="162" fill="hold">
                      <p:stCondLst>
                        <p:cond delay="0"/>
                      </p:stCondLst>
                      <p:childTnLst>
                        <p:par>
                          <p:cTn id="163" fill="hold">
                            <p:stCondLst>
                              <p:cond delay="0"/>
                            </p:stCondLst>
                            <p:childTnLst>
                              <p:par>
                                <p:cTn id="164" presetID="2" presetClass="exit" presetSubtype="4" fill="hold" grpId="0" nodeType="clickEffect">
                                  <p:stCondLst>
                                    <p:cond delay="0"/>
                                  </p:stCondLst>
                                  <p:childTnLst>
                                    <p:anim calcmode="lin" valueType="num">
                                      <p:cBhvr additive="base">
                                        <p:cTn id="165" dur="500"/>
                                        <p:tgtEl>
                                          <p:spTgt spid="105"/>
                                        </p:tgtEl>
                                        <p:attrNameLst>
                                          <p:attrName>ppt_x</p:attrName>
                                        </p:attrNameLst>
                                      </p:cBhvr>
                                      <p:tavLst>
                                        <p:tav tm="0">
                                          <p:val>
                                            <p:strVal val="ppt_x"/>
                                          </p:val>
                                        </p:tav>
                                        <p:tav tm="100000">
                                          <p:val>
                                            <p:strVal val="ppt_x"/>
                                          </p:val>
                                        </p:tav>
                                      </p:tavLst>
                                    </p:anim>
                                    <p:anim calcmode="lin" valueType="num">
                                      <p:cBhvr additive="base">
                                        <p:cTn id="166" dur="500"/>
                                        <p:tgtEl>
                                          <p:spTgt spid="105"/>
                                        </p:tgtEl>
                                        <p:attrNameLst>
                                          <p:attrName>ppt_y</p:attrName>
                                        </p:attrNameLst>
                                      </p:cBhvr>
                                      <p:tavLst>
                                        <p:tav tm="0">
                                          <p:val>
                                            <p:strVal val="ppt_y"/>
                                          </p:val>
                                        </p:tav>
                                        <p:tav tm="100000">
                                          <p:val>
                                            <p:strVal val="1+ppt_h/2"/>
                                          </p:val>
                                        </p:tav>
                                      </p:tavLst>
                                    </p:anim>
                                    <p:set>
                                      <p:cBhvr>
                                        <p:cTn id="167" dur="1" fill="hold">
                                          <p:stCondLst>
                                            <p:cond delay="499"/>
                                          </p:stCondLst>
                                        </p:cTn>
                                        <p:tgtEl>
                                          <p:spTgt spid="105"/>
                                        </p:tgtEl>
                                        <p:attrNameLst>
                                          <p:attrName>style.visibility</p:attrName>
                                        </p:attrNameLst>
                                      </p:cBhvr>
                                      <p:to>
                                        <p:strVal val="hidden"/>
                                      </p:to>
                                    </p:set>
                                  </p:childTnLst>
                                  <p:subTnLst>
                                    <p:audio>
                                      <p:cMediaNode>
                                        <p:cTn display="0" masterRel="sameClick">
                                          <p:stCondLst>
                                            <p:cond evt="begin" delay="0">
                                              <p:tn val="164"/>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105"/>
                  </p:tgtEl>
                </p:cond>
              </p:nextCondLst>
            </p:seq>
            <p:seq concurrent="1" nextAc="seek">
              <p:cTn id="168" restart="whenNotActive" fill="hold" evtFilter="cancelBubble" nodeType="interactiveSeq">
                <p:stCondLst>
                  <p:cond evt="onClick" delay="0">
                    <p:tgtEl>
                      <p:spTgt spid="106"/>
                    </p:tgtEl>
                  </p:cond>
                </p:stCondLst>
                <p:endSync evt="end" delay="0">
                  <p:rtn val="all"/>
                </p:endSync>
                <p:childTnLst>
                  <p:par>
                    <p:cTn id="169" fill="hold">
                      <p:stCondLst>
                        <p:cond delay="0"/>
                      </p:stCondLst>
                      <p:childTnLst>
                        <p:par>
                          <p:cTn id="170" fill="hold">
                            <p:stCondLst>
                              <p:cond delay="0"/>
                            </p:stCondLst>
                            <p:childTnLst>
                              <p:par>
                                <p:cTn id="171" presetID="2" presetClass="exit" presetSubtype="4" fill="hold" grpId="0" nodeType="clickEffect">
                                  <p:stCondLst>
                                    <p:cond delay="0"/>
                                  </p:stCondLst>
                                  <p:childTnLst>
                                    <p:anim calcmode="lin" valueType="num">
                                      <p:cBhvr additive="base">
                                        <p:cTn id="172" dur="500"/>
                                        <p:tgtEl>
                                          <p:spTgt spid="106"/>
                                        </p:tgtEl>
                                        <p:attrNameLst>
                                          <p:attrName>ppt_x</p:attrName>
                                        </p:attrNameLst>
                                      </p:cBhvr>
                                      <p:tavLst>
                                        <p:tav tm="0">
                                          <p:val>
                                            <p:strVal val="ppt_x"/>
                                          </p:val>
                                        </p:tav>
                                        <p:tav tm="100000">
                                          <p:val>
                                            <p:strVal val="ppt_x"/>
                                          </p:val>
                                        </p:tav>
                                      </p:tavLst>
                                    </p:anim>
                                    <p:anim calcmode="lin" valueType="num">
                                      <p:cBhvr additive="base">
                                        <p:cTn id="173" dur="500"/>
                                        <p:tgtEl>
                                          <p:spTgt spid="106"/>
                                        </p:tgtEl>
                                        <p:attrNameLst>
                                          <p:attrName>ppt_y</p:attrName>
                                        </p:attrNameLst>
                                      </p:cBhvr>
                                      <p:tavLst>
                                        <p:tav tm="0">
                                          <p:val>
                                            <p:strVal val="ppt_y"/>
                                          </p:val>
                                        </p:tav>
                                        <p:tav tm="100000">
                                          <p:val>
                                            <p:strVal val="1+ppt_h/2"/>
                                          </p:val>
                                        </p:tav>
                                      </p:tavLst>
                                    </p:anim>
                                    <p:set>
                                      <p:cBhvr>
                                        <p:cTn id="174" dur="1" fill="hold">
                                          <p:stCondLst>
                                            <p:cond delay="499"/>
                                          </p:stCondLst>
                                        </p:cTn>
                                        <p:tgtEl>
                                          <p:spTgt spid="106"/>
                                        </p:tgtEl>
                                        <p:attrNameLst>
                                          <p:attrName>style.visibility</p:attrName>
                                        </p:attrNameLst>
                                      </p:cBhvr>
                                      <p:to>
                                        <p:strVal val="hidden"/>
                                      </p:to>
                                    </p:set>
                                  </p:childTnLst>
                                  <p:subTnLst>
                                    <p:audio>
                                      <p:cMediaNode>
                                        <p:cTn display="0" masterRel="sameClick">
                                          <p:stCondLst>
                                            <p:cond evt="begin" delay="0">
                                              <p:tn val="171"/>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106"/>
                  </p:tgtEl>
                </p:cond>
              </p:nextCondLst>
            </p:seq>
            <p:seq concurrent="1" nextAc="seek">
              <p:cTn id="175" restart="whenNotActive" fill="hold" evtFilter="cancelBubble" nodeType="interactiveSeq">
                <p:stCondLst>
                  <p:cond evt="onClick" delay="0">
                    <p:tgtEl>
                      <p:spTgt spid="101"/>
                    </p:tgtEl>
                  </p:cond>
                </p:stCondLst>
                <p:endSync evt="end" delay="0">
                  <p:rtn val="all"/>
                </p:endSync>
                <p:childTnLst>
                  <p:par>
                    <p:cTn id="176" fill="hold">
                      <p:stCondLst>
                        <p:cond delay="0"/>
                      </p:stCondLst>
                      <p:childTnLst>
                        <p:par>
                          <p:cTn id="177" fill="hold">
                            <p:stCondLst>
                              <p:cond delay="0"/>
                            </p:stCondLst>
                            <p:childTnLst>
                              <p:par>
                                <p:cTn id="178" presetID="2" presetClass="exit" presetSubtype="4" fill="hold" grpId="0" nodeType="clickEffect">
                                  <p:stCondLst>
                                    <p:cond delay="0"/>
                                  </p:stCondLst>
                                  <p:childTnLst>
                                    <p:anim calcmode="lin" valueType="num">
                                      <p:cBhvr additive="base">
                                        <p:cTn id="179" dur="500"/>
                                        <p:tgtEl>
                                          <p:spTgt spid="101"/>
                                        </p:tgtEl>
                                        <p:attrNameLst>
                                          <p:attrName>ppt_x</p:attrName>
                                        </p:attrNameLst>
                                      </p:cBhvr>
                                      <p:tavLst>
                                        <p:tav tm="0">
                                          <p:val>
                                            <p:strVal val="ppt_x"/>
                                          </p:val>
                                        </p:tav>
                                        <p:tav tm="100000">
                                          <p:val>
                                            <p:strVal val="ppt_x"/>
                                          </p:val>
                                        </p:tav>
                                      </p:tavLst>
                                    </p:anim>
                                    <p:anim calcmode="lin" valueType="num">
                                      <p:cBhvr additive="base">
                                        <p:cTn id="180" dur="500"/>
                                        <p:tgtEl>
                                          <p:spTgt spid="101"/>
                                        </p:tgtEl>
                                        <p:attrNameLst>
                                          <p:attrName>ppt_y</p:attrName>
                                        </p:attrNameLst>
                                      </p:cBhvr>
                                      <p:tavLst>
                                        <p:tav tm="0">
                                          <p:val>
                                            <p:strVal val="ppt_y"/>
                                          </p:val>
                                        </p:tav>
                                        <p:tav tm="100000">
                                          <p:val>
                                            <p:strVal val="1+ppt_h/2"/>
                                          </p:val>
                                        </p:tav>
                                      </p:tavLst>
                                    </p:anim>
                                    <p:set>
                                      <p:cBhvr>
                                        <p:cTn id="181" dur="1" fill="hold">
                                          <p:stCondLst>
                                            <p:cond delay="499"/>
                                          </p:stCondLst>
                                        </p:cTn>
                                        <p:tgtEl>
                                          <p:spTgt spid="101"/>
                                        </p:tgtEl>
                                        <p:attrNameLst>
                                          <p:attrName>style.visibility</p:attrName>
                                        </p:attrNameLst>
                                      </p:cBhvr>
                                      <p:to>
                                        <p:strVal val="hidden"/>
                                      </p:to>
                                    </p:set>
                                  </p:childTnLst>
                                  <p:subTnLst>
                                    <p:audio>
                                      <p:cMediaNode>
                                        <p:cTn display="0" masterRel="sameClick">
                                          <p:stCondLst>
                                            <p:cond evt="begin" delay="0">
                                              <p:tn val="178"/>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101"/>
                  </p:tgtEl>
                </p:cond>
              </p:nextCondLst>
            </p:seq>
            <p:seq concurrent="1" nextAc="seek">
              <p:cTn id="182" restart="whenNotActive" fill="hold" evtFilter="cancelBubble" nodeType="interactiveSeq">
                <p:stCondLst>
                  <p:cond evt="onClick" delay="0">
                    <p:tgtEl>
                      <p:spTgt spid="97"/>
                    </p:tgtEl>
                  </p:cond>
                </p:stCondLst>
                <p:endSync evt="end" delay="0">
                  <p:rtn val="all"/>
                </p:endSync>
                <p:childTnLst>
                  <p:par>
                    <p:cTn id="183" fill="hold">
                      <p:stCondLst>
                        <p:cond delay="0"/>
                      </p:stCondLst>
                      <p:childTnLst>
                        <p:par>
                          <p:cTn id="184" fill="hold">
                            <p:stCondLst>
                              <p:cond delay="0"/>
                            </p:stCondLst>
                            <p:childTnLst>
                              <p:par>
                                <p:cTn id="185" presetID="2" presetClass="exit" presetSubtype="4" fill="hold" grpId="0" nodeType="clickEffect">
                                  <p:stCondLst>
                                    <p:cond delay="0"/>
                                  </p:stCondLst>
                                  <p:childTnLst>
                                    <p:anim calcmode="lin" valueType="num">
                                      <p:cBhvr additive="base">
                                        <p:cTn id="186" dur="500"/>
                                        <p:tgtEl>
                                          <p:spTgt spid="97"/>
                                        </p:tgtEl>
                                        <p:attrNameLst>
                                          <p:attrName>ppt_x</p:attrName>
                                        </p:attrNameLst>
                                      </p:cBhvr>
                                      <p:tavLst>
                                        <p:tav tm="0">
                                          <p:val>
                                            <p:strVal val="ppt_x"/>
                                          </p:val>
                                        </p:tav>
                                        <p:tav tm="100000">
                                          <p:val>
                                            <p:strVal val="ppt_x"/>
                                          </p:val>
                                        </p:tav>
                                      </p:tavLst>
                                    </p:anim>
                                    <p:anim calcmode="lin" valueType="num">
                                      <p:cBhvr additive="base">
                                        <p:cTn id="187" dur="500"/>
                                        <p:tgtEl>
                                          <p:spTgt spid="97"/>
                                        </p:tgtEl>
                                        <p:attrNameLst>
                                          <p:attrName>ppt_y</p:attrName>
                                        </p:attrNameLst>
                                      </p:cBhvr>
                                      <p:tavLst>
                                        <p:tav tm="0">
                                          <p:val>
                                            <p:strVal val="ppt_y"/>
                                          </p:val>
                                        </p:tav>
                                        <p:tav tm="100000">
                                          <p:val>
                                            <p:strVal val="1+ppt_h/2"/>
                                          </p:val>
                                        </p:tav>
                                      </p:tavLst>
                                    </p:anim>
                                    <p:set>
                                      <p:cBhvr>
                                        <p:cTn id="188" dur="1" fill="hold">
                                          <p:stCondLst>
                                            <p:cond delay="499"/>
                                          </p:stCondLst>
                                        </p:cTn>
                                        <p:tgtEl>
                                          <p:spTgt spid="97"/>
                                        </p:tgtEl>
                                        <p:attrNameLst>
                                          <p:attrName>style.visibility</p:attrName>
                                        </p:attrNameLst>
                                      </p:cBhvr>
                                      <p:to>
                                        <p:strVal val="hidden"/>
                                      </p:to>
                                    </p:set>
                                  </p:childTnLst>
                                  <p:subTnLst>
                                    <p:audio>
                                      <p:cMediaNode>
                                        <p:cTn display="0" masterRel="sameClick">
                                          <p:stCondLst>
                                            <p:cond evt="begin" delay="0">
                                              <p:tn val="185"/>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97"/>
                  </p:tgtEl>
                </p:cond>
              </p:nextCondLst>
            </p:seq>
            <p:seq concurrent="1" nextAc="seek">
              <p:cTn id="189" restart="whenNotActive" fill="hold" evtFilter="cancelBubble" nodeType="interactiveSeq">
                <p:stCondLst>
                  <p:cond evt="onClick" delay="0">
                    <p:tgtEl>
                      <p:spTgt spid="98"/>
                    </p:tgtEl>
                  </p:cond>
                </p:stCondLst>
                <p:endSync evt="end" delay="0">
                  <p:rtn val="all"/>
                </p:endSync>
                <p:childTnLst>
                  <p:par>
                    <p:cTn id="190" fill="hold">
                      <p:stCondLst>
                        <p:cond delay="0"/>
                      </p:stCondLst>
                      <p:childTnLst>
                        <p:par>
                          <p:cTn id="191" fill="hold">
                            <p:stCondLst>
                              <p:cond delay="0"/>
                            </p:stCondLst>
                            <p:childTnLst>
                              <p:par>
                                <p:cTn id="192" presetID="2" presetClass="exit" presetSubtype="4" fill="hold" grpId="0" nodeType="clickEffect">
                                  <p:stCondLst>
                                    <p:cond delay="0"/>
                                  </p:stCondLst>
                                  <p:childTnLst>
                                    <p:anim calcmode="lin" valueType="num">
                                      <p:cBhvr additive="base">
                                        <p:cTn id="193" dur="500"/>
                                        <p:tgtEl>
                                          <p:spTgt spid="98"/>
                                        </p:tgtEl>
                                        <p:attrNameLst>
                                          <p:attrName>ppt_x</p:attrName>
                                        </p:attrNameLst>
                                      </p:cBhvr>
                                      <p:tavLst>
                                        <p:tav tm="0">
                                          <p:val>
                                            <p:strVal val="ppt_x"/>
                                          </p:val>
                                        </p:tav>
                                        <p:tav tm="100000">
                                          <p:val>
                                            <p:strVal val="ppt_x"/>
                                          </p:val>
                                        </p:tav>
                                      </p:tavLst>
                                    </p:anim>
                                    <p:anim calcmode="lin" valueType="num">
                                      <p:cBhvr additive="base">
                                        <p:cTn id="194" dur="500"/>
                                        <p:tgtEl>
                                          <p:spTgt spid="98"/>
                                        </p:tgtEl>
                                        <p:attrNameLst>
                                          <p:attrName>ppt_y</p:attrName>
                                        </p:attrNameLst>
                                      </p:cBhvr>
                                      <p:tavLst>
                                        <p:tav tm="0">
                                          <p:val>
                                            <p:strVal val="ppt_y"/>
                                          </p:val>
                                        </p:tav>
                                        <p:tav tm="100000">
                                          <p:val>
                                            <p:strVal val="1+ppt_h/2"/>
                                          </p:val>
                                        </p:tav>
                                      </p:tavLst>
                                    </p:anim>
                                    <p:set>
                                      <p:cBhvr>
                                        <p:cTn id="195" dur="1" fill="hold">
                                          <p:stCondLst>
                                            <p:cond delay="499"/>
                                          </p:stCondLst>
                                        </p:cTn>
                                        <p:tgtEl>
                                          <p:spTgt spid="98"/>
                                        </p:tgtEl>
                                        <p:attrNameLst>
                                          <p:attrName>style.visibility</p:attrName>
                                        </p:attrNameLst>
                                      </p:cBhvr>
                                      <p:to>
                                        <p:strVal val="hidden"/>
                                      </p:to>
                                    </p:set>
                                  </p:childTnLst>
                                  <p:subTnLst>
                                    <p:audio>
                                      <p:cMediaNode>
                                        <p:cTn display="0" masterRel="sameClick">
                                          <p:stCondLst>
                                            <p:cond evt="begin" delay="0">
                                              <p:tn val="192"/>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98"/>
                  </p:tgtEl>
                </p:cond>
              </p:nextCondLst>
            </p:seq>
            <p:seq concurrent="1" nextAc="seek">
              <p:cTn id="196" restart="whenNotActive" fill="hold" evtFilter="cancelBubble" nodeType="interactiveSeq">
                <p:stCondLst>
                  <p:cond evt="onClick" delay="0">
                    <p:tgtEl>
                      <p:spTgt spid="99"/>
                    </p:tgtEl>
                  </p:cond>
                </p:stCondLst>
                <p:endSync evt="end" delay="0">
                  <p:rtn val="all"/>
                </p:endSync>
                <p:childTnLst>
                  <p:par>
                    <p:cTn id="197" fill="hold">
                      <p:stCondLst>
                        <p:cond delay="0"/>
                      </p:stCondLst>
                      <p:childTnLst>
                        <p:par>
                          <p:cTn id="198" fill="hold">
                            <p:stCondLst>
                              <p:cond delay="0"/>
                            </p:stCondLst>
                            <p:childTnLst>
                              <p:par>
                                <p:cTn id="199" presetID="2" presetClass="exit" presetSubtype="4" fill="hold" grpId="0" nodeType="clickEffect">
                                  <p:stCondLst>
                                    <p:cond delay="0"/>
                                  </p:stCondLst>
                                  <p:childTnLst>
                                    <p:anim calcmode="lin" valueType="num">
                                      <p:cBhvr additive="base">
                                        <p:cTn id="200" dur="500"/>
                                        <p:tgtEl>
                                          <p:spTgt spid="99"/>
                                        </p:tgtEl>
                                        <p:attrNameLst>
                                          <p:attrName>ppt_x</p:attrName>
                                        </p:attrNameLst>
                                      </p:cBhvr>
                                      <p:tavLst>
                                        <p:tav tm="0">
                                          <p:val>
                                            <p:strVal val="ppt_x"/>
                                          </p:val>
                                        </p:tav>
                                        <p:tav tm="100000">
                                          <p:val>
                                            <p:strVal val="ppt_x"/>
                                          </p:val>
                                        </p:tav>
                                      </p:tavLst>
                                    </p:anim>
                                    <p:anim calcmode="lin" valueType="num">
                                      <p:cBhvr additive="base">
                                        <p:cTn id="201" dur="500"/>
                                        <p:tgtEl>
                                          <p:spTgt spid="99"/>
                                        </p:tgtEl>
                                        <p:attrNameLst>
                                          <p:attrName>ppt_y</p:attrName>
                                        </p:attrNameLst>
                                      </p:cBhvr>
                                      <p:tavLst>
                                        <p:tav tm="0">
                                          <p:val>
                                            <p:strVal val="ppt_y"/>
                                          </p:val>
                                        </p:tav>
                                        <p:tav tm="100000">
                                          <p:val>
                                            <p:strVal val="1+ppt_h/2"/>
                                          </p:val>
                                        </p:tav>
                                      </p:tavLst>
                                    </p:anim>
                                    <p:set>
                                      <p:cBhvr>
                                        <p:cTn id="202" dur="1" fill="hold">
                                          <p:stCondLst>
                                            <p:cond delay="499"/>
                                          </p:stCondLst>
                                        </p:cTn>
                                        <p:tgtEl>
                                          <p:spTgt spid="99"/>
                                        </p:tgtEl>
                                        <p:attrNameLst>
                                          <p:attrName>style.visibility</p:attrName>
                                        </p:attrNameLst>
                                      </p:cBhvr>
                                      <p:to>
                                        <p:strVal val="hidden"/>
                                      </p:to>
                                    </p:set>
                                  </p:childTnLst>
                                  <p:subTnLst>
                                    <p:audio>
                                      <p:cMediaNode>
                                        <p:cTn display="0" masterRel="sameClick">
                                          <p:stCondLst>
                                            <p:cond evt="begin" delay="0">
                                              <p:tn val="199"/>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99"/>
                  </p:tgtEl>
                </p:cond>
              </p:nextCondLst>
            </p:seq>
            <p:seq concurrent="1" nextAc="seek">
              <p:cTn id="203" restart="whenNotActive" fill="hold" evtFilter="cancelBubble" nodeType="interactiveSeq">
                <p:stCondLst>
                  <p:cond evt="onClick" delay="0">
                    <p:tgtEl>
                      <p:spTgt spid="100"/>
                    </p:tgtEl>
                  </p:cond>
                </p:stCondLst>
                <p:endSync evt="end" delay="0">
                  <p:rtn val="all"/>
                </p:endSync>
                <p:childTnLst>
                  <p:par>
                    <p:cTn id="204" fill="hold">
                      <p:stCondLst>
                        <p:cond delay="0"/>
                      </p:stCondLst>
                      <p:childTnLst>
                        <p:par>
                          <p:cTn id="205" fill="hold">
                            <p:stCondLst>
                              <p:cond delay="0"/>
                            </p:stCondLst>
                            <p:childTnLst>
                              <p:par>
                                <p:cTn id="206" presetID="2" presetClass="exit" presetSubtype="4" fill="hold" grpId="0" nodeType="clickEffect">
                                  <p:stCondLst>
                                    <p:cond delay="0"/>
                                  </p:stCondLst>
                                  <p:childTnLst>
                                    <p:anim calcmode="lin" valueType="num">
                                      <p:cBhvr additive="base">
                                        <p:cTn id="207" dur="500"/>
                                        <p:tgtEl>
                                          <p:spTgt spid="100"/>
                                        </p:tgtEl>
                                        <p:attrNameLst>
                                          <p:attrName>ppt_x</p:attrName>
                                        </p:attrNameLst>
                                      </p:cBhvr>
                                      <p:tavLst>
                                        <p:tav tm="0">
                                          <p:val>
                                            <p:strVal val="ppt_x"/>
                                          </p:val>
                                        </p:tav>
                                        <p:tav tm="100000">
                                          <p:val>
                                            <p:strVal val="ppt_x"/>
                                          </p:val>
                                        </p:tav>
                                      </p:tavLst>
                                    </p:anim>
                                    <p:anim calcmode="lin" valueType="num">
                                      <p:cBhvr additive="base">
                                        <p:cTn id="208" dur="500"/>
                                        <p:tgtEl>
                                          <p:spTgt spid="100"/>
                                        </p:tgtEl>
                                        <p:attrNameLst>
                                          <p:attrName>ppt_y</p:attrName>
                                        </p:attrNameLst>
                                      </p:cBhvr>
                                      <p:tavLst>
                                        <p:tav tm="0">
                                          <p:val>
                                            <p:strVal val="ppt_y"/>
                                          </p:val>
                                        </p:tav>
                                        <p:tav tm="100000">
                                          <p:val>
                                            <p:strVal val="1+ppt_h/2"/>
                                          </p:val>
                                        </p:tav>
                                      </p:tavLst>
                                    </p:anim>
                                    <p:set>
                                      <p:cBhvr>
                                        <p:cTn id="209" dur="1" fill="hold">
                                          <p:stCondLst>
                                            <p:cond delay="499"/>
                                          </p:stCondLst>
                                        </p:cTn>
                                        <p:tgtEl>
                                          <p:spTgt spid="100"/>
                                        </p:tgtEl>
                                        <p:attrNameLst>
                                          <p:attrName>style.visibility</p:attrName>
                                        </p:attrNameLst>
                                      </p:cBhvr>
                                      <p:to>
                                        <p:strVal val="hidden"/>
                                      </p:to>
                                    </p:set>
                                  </p:childTnLst>
                                  <p:subTnLst>
                                    <p:audio>
                                      <p:cMediaNode>
                                        <p:cTn display="0" masterRel="sameClick">
                                          <p:stCondLst>
                                            <p:cond evt="begin" delay="0">
                                              <p:tn val="206"/>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100"/>
                  </p:tgtEl>
                </p:cond>
              </p:nextCondLst>
            </p:seq>
            <p:seq concurrent="1" nextAc="seek">
              <p:cTn id="210" restart="whenNotActive" fill="hold" evtFilter="cancelBubble" nodeType="interactiveSeq">
                <p:stCondLst>
                  <p:cond evt="onClick" delay="0">
                    <p:tgtEl>
                      <p:spTgt spid="57"/>
                    </p:tgtEl>
                  </p:cond>
                </p:stCondLst>
                <p:endSync evt="end" delay="0">
                  <p:rtn val="all"/>
                </p:endSync>
                <p:childTnLst>
                  <p:par>
                    <p:cTn id="211" fill="hold">
                      <p:stCondLst>
                        <p:cond delay="0"/>
                      </p:stCondLst>
                      <p:childTnLst>
                        <p:par>
                          <p:cTn id="212" fill="hold">
                            <p:stCondLst>
                              <p:cond delay="0"/>
                            </p:stCondLst>
                            <p:childTnLst>
                              <p:par>
                                <p:cTn id="213" presetID="2" presetClass="exit" presetSubtype="4" fill="hold" grpId="0" nodeType="clickEffect">
                                  <p:stCondLst>
                                    <p:cond delay="0"/>
                                  </p:stCondLst>
                                  <p:childTnLst>
                                    <p:anim calcmode="lin" valueType="num">
                                      <p:cBhvr additive="base">
                                        <p:cTn id="214" dur="500"/>
                                        <p:tgtEl>
                                          <p:spTgt spid="57"/>
                                        </p:tgtEl>
                                        <p:attrNameLst>
                                          <p:attrName>ppt_x</p:attrName>
                                        </p:attrNameLst>
                                      </p:cBhvr>
                                      <p:tavLst>
                                        <p:tav tm="0">
                                          <p:val>
                                            <p:strVal val="ppt_x"/>
                                          </p:val>
                                        </p:tav>
                                        <p:tav tm="100000">
                                          <p:val>
                                            <p:strVal val="ppt_x"/>
                                          </p:val>
                                        </p:tav>
                                      </p:tavLst>
                                    </p:anim>
                                    <p:anim calcmode="lin" valueType="num">
                                      <p:cBhvr additive="base">
                                        <p:cTn id="215" dur="500"/>
                                        <p:tgtEl>
                                          <p:spTgt spid="57"/>
                                        </p:tgtEl>
                                        <p:attrNameLst>
                                          <p:attrName>ppt_y</p:attrName>
                                        </p:attrNameLst>
                                      </p:cBhvr>
                                      <p:tavLst>
                                        <p:tav tm="0">
                                          <p:val>
                                            <p:strVal val="ppt_y"/>
                                          </p:val>
                                        </p:tav>
                                        <p:tav tm="100000">
                                          <p:val>
                                            <p:strVal val="1+ppt_h/2"/>
                                          </p:val>
                                        </p:tav>
                                      </p:tavLst>
                                    </p:anim>
                                    <p:set>
                                      <p:cBhvr>
                                        <p:cTn id="216"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213"/>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57"/>
                  </p:tgtEl>
                </p:cond>
              </p:nextCondLst>
            </p:seq>
            <p:seq concurrent="1" nextAc="seek">
              <p:cTn id="217" restart="whenNotActive" fill="hold" evtFilter="cancelBubble" nodeType="interactiveSeq">
                <p:stCondLst>
                  <p:cond evt="onClick" delay="0">
                    <p:tgtEl>
                      <p:spTgt spid="59"/>
                    </p:tgtEl>
                  </p:cond>
                </p:stCondLst>
                <p:endSync evt="end" delay="0">
                  <p:rtn val="all"/>
                </p:endSync>
                <p:childTnLst>
                  <p:par>
                    <p:cTn id="218" fill="hold">
                      <p:stCondLst>
                        <p:cond delay="0"/>
                      </p:stCondLst>
                      <p:childTnLst>
                        <p:par>
                          <p:cTn id="219" fill="hold">
                            <p:stCondLst>
                              <p:cond delay="0"/>
                            </p:stCondLst>
                            <p:childTnLst>
                              <p:par>
                                <p:cTn id="220" presetID="2" presetClass="exit" presetSubtype="4" fill="hold" grpId="0" nodeType="clickEffect">
                                  <p:stCondLst>
                                    <p:cond delay="0"/>
                                  </p:stCondLst>
                                  <p:childTnLst>
                                    <p:anim calcmode="lin" valueType="num">
                                      <p:cBhvr additive="base">
                                        <p:cTn id="221" dur="500"/>
                                        <p:tgtEl>
                                          <p:spTgt spid="59"/>
                                        </p:tgtEl>
                                        <p:attrNameLst>
                                          <p:attrName>ppt_x</p:attrName>
                                        </p:attrNameLst>
                                      </p:cBhvr>
                                      <p:tavLst>
                                        <p:tav tm="0">
                                          <p:val>
                                            <p:strVal val="ppt_x"/>
                                          </p:val>
                                        </p:tav>
                                        <p:tav tm="100000">
                                          <p:val>
                                            <p:strVal val="ppt_x"/>
                                          </p:val>
                                        </p:tav>
                                      </p:tavLst>
                                    </p:anim>
                                    <p:anim calcmode="lin" valueType="num">
                                      <p:cBhvr additive="base">
                                        <p:cTn id="222" dur="500"/>
                                        <p:tgtEl>
                                          <p:spTgt spid="59"/>
                                        </p:tgtEl>
                                        <p:attrNameLst>
                                          <p:attrName>ppt_y</p:attrName>
                                        </p:attrNameLst>
                                      </p:cBhvr>
                                      <p:tavLst>
                                        <p:tav tm="0">
                                          <p:val>
                                            <p:strVal val="ppt_y"/>
                                          </p:val>
                                        </p:tav>
                                        <p:tav tm="100000">
                                          <p:val>
                                            <p:strVal val="1+ppt_h/2"/>
                                          </p:val>
                                        </p:tav>
                                      </p:tavLst>
                                    </p:anim>
                                    <p:set>
                                      <p:cBhvr>
                                        <p:cTn id="223"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220"/>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59"/>
                  </p:tgtEl>
                </p:cond>
              </p:nextCondLst>
            </p:seq>
            <p:seq concurrent="1" nextAc="seek">
              <p:cTn id="224" restart="whenNotActive" fill="hold" evtFilter="cancelBubble" nodeType="interactiveSeq">
                <p:stCondLst>
                  <p:cond evt="onClick" delay="0">
                    <p:tgtEl>
                      <p:spTgt spid="94"/>
                    </p:tgtEl>
                  </p:cond>
                </p:stCondLst>
                <p:endSync evt="end" delay="0">
                  <p:rtn val="all"/>
                </p:endSync>
                <p:childTnLst>
                  <p:par>
                    <p:cTn id="225" fill="hold">
                      <p:stCondLst>
                        <p:cond delay="0"/>
                      </p:stCondLst>
                      <p:childTnLst>
                        <p:par>
                          <p:cTn id="226" fill="hold">
                            <p:stCondLst>
                              <p:cond delay="0"/>
                            </p:stCondLst>
                            <p:childTnLst>
                              <p:par>
                                <p:cTn id="227" presetID="2" presetClass="exit" presetSubtype="4" fill="hold" grpId="0" nodeType="clickEffect">
                                  <p:stCondLst>
                                    <p:cond delay="0"/>
                                  </p:stCondLst>
                                  <p:childTnLst>
                                    <p:anim calcmode="lin" valueType="num">
                                      <p:cBhvr additive="base">
                                        <p:cTn id="228" dur="500"/>
                                        <p:tgtEl>
                                          <p:spTgt spid="94"/>
                                        </p:tgtEl>
                                        <p:attrNameLst>
                                          <p:attrName>ppt_x</p:attrName>
                                        </p:attrNameLst>
                                      </p:cBhvr>
                                      <p:tavLst>
                                        <p:tav tm="0">
                                          <p:val>
                                            <p:strVal val="ppt_x"/>
                                          </p:val>
                                        </p:tav>
                                        <p:tav tm="100000">
                                          <p:val>
                                            <p:strVal val="ppt_x"/>
                                          </p:val>
                                        </p:tav>
                                      </p:tavLst>
                                    </p:anim>
                                    <p:anim calcmode="lin" valueType="num">
                                      <p:cBhvr additive="base">
                                        <p:cTn id="229" dur="500"/>
                                        <p:tgtEl>
                                          <p:spTgt spid="94"/>
                                        </p:tgtEl>
                                        <p:attrNameLst>
                                          <p:attrName>ppt_y</p:attrName>
                                        </p:attrNameLst>
                                      </p:cBhvr>
                                      <p:tavLst>
                                        <p:tav tm="0">
                                          <p:val>
                                            <p:strVal val="ppt_y"/>
                                          </p:val>
                                        </p:tav>
                                        <p:tav tm="100000">
                                          <p:val>
                                            <p:strVal val="1+ppt_h/2"/>
                                          </p:val>
                                        </p:tav>
                                      </p:tavLst>
                                    </p:anim>
                                    <p:set>
                                      <p:cBhvr>
                                        <p:cTn id="230" dur="1" fill="hold">
                                          <p:stCondLst>
                                            <p:cond delay="499"/>
                                          </p:stCondLst>
                                        </p:cTn>
                                        <p:tgtEl>
                                          <p:spTgt spid="94"/>
                                        </p:tgtEl>
                                        <p:attrNameLst>
                                          <p:attrName>style.visibility</p:attrName>
                                        </p:attrNameLst>
                                      </p:cBhvr>
                                      <p:to>
                                        <p:strVal val="hidden"/>
                                      </p:to>
                                    </p:set>
                                  </p:childTnLst>
                                  <p:subTnLst>
                                    <p:audio>
                                      <p:cMediaNode>
                                        <p:cTn display="0" masterRel="sameClick">
                                          <p:stCondLst>
                                            <p:cond evt="begin" delay="0">
                                              <p:tn val="227"/>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94"/>
                  </p:tgtEl>
                </p:cond>
              </p:nextCondLst>
            </p:seq>
            <p:seq concurrent="1" nextAc="seek">
              <p:cTn id="231" restart="whenNotActive" fill="hold" evtFilter="cancelBubble" nodeType="interactiveSeq">
                <p:stCondLst>
                  <p:cond evt="onClick" delay="0">
                    <p:tgtEl>
                      <p:spTgt spid="95"/>
                    </p:tgtEl>
                  </p:cond>
                </p:stCondLst>
                <p:endSync evt="end" delay="0">
                  <p:rtn val="all"/>
                </p:endSync>
                <p:childTnLst>
                  <p:par>
                    <p:cTn id="232" fill="hold">
                      <p:stCondLst>
                        <p:cond delay="0"/>
                      </p:stCondLst>
                      <p:childTnLst>
                        <p:par>
                          <p:cTn id="233" fill="hold">
                            <p:stCondLst>
                              <p:cond delay="0"/>
                            </p:stCondLst>
                            <p:childTnLst>
                              <p:par>
                                <p:cTn id="234" presetID="2" presetClass="exit" presetSubtype="4" fill="hold" grpId="0" nodeType="clickEffect">
                                  <p:stCondLst>
                                    <p:cond delay="0"/>
                                  </p:stCondLst>
                                  <p:childTnLst>
                                    <p:anim calcmode="lin" valueType="num">
                                      <p:cBhvr additive="base">
                                        <p:cTn id="235" dur="500"/>
                                        <p:tgtEl>
                                          <p:spTgt spid="95"/>
                                        </p:tgtEl>
                                        <p:attrNameLst>
                                          <p:attrName>ppt_x</p:attrName>
                                        </p:attrNameLst>
                                      </p:cBhvr>
                                      <p:tavLst>
                                        <p:tav tm="0">
                                          <p:val>
                                            <p:strVal val="ppt_x"/>
                                          </p:val>
                                        </p:tav>
                                        <p:tav tm="100000">
                                          <p:val>
                                            <p:strVal val="ppt_x"/>
                                          </p:val>
                                        </p:tav>
                                      </p:tavLst>
                                    </p:anim>
                                    <p:anim calcmode="lin" valueType="num">
                                      <p:cBhvr additive="base">
                                        <p:cTn id="236" dur="500"/>
                                        <p:tgtEl>
                                          <p:spTgt spid="95"/>
                                        </p:tgtEl>
                                        <p:attrNameLst>
                                          <p:attrName>ppt_y</p:attrName>
                                        </p:attrNameLst>
                                      </p:cBhvr>
                                      <p:tavLst>
                                        <p:tav tm="0">
                                          <p:val>
                                            <p:strVal val="ppt_y"/>
                                          </p:val>
                                        </p:tav>
                                        <p:tav tm="100000">
                                          <p:val>
                                            <p:strVal val="1+ppt_h/2"/>
                                          </p:val>
                                        </p:tav>
                                      </p:tavLst>
                                    </p:anim>
                                    <p:set>
                                      <p:cBhvr>
                                        <p:cTn id="237" dur="1" fill="hold">
                                          <p:stCondLst>
                                            <p:cond delay="499"/>
                                          </p:stCondLst>
                                        </p:cTn>
                                        <p:tgtEl>
                                          <p:spTgt spid="95"/>
                                        </p:tgtEl>
                                        <p:attrNameLst>
                                          <p:attrName>style.visibility</p:attrName>
                                        </p:attrNameLst>
                                      </p:cBhvr>
                                      <p:to>
                                        <p:strVal val="hidden"/>
                                      </p:to>
                                    </p:set>
                                  </p:childTnLst>
                                  <p:subTnLst>
                                    <p:audio>
                                      <p:cMediaNode>
                                        <p:cTn display="0" masterRel="sameClick">
                                          <p:stCondLst>
                                            <p:cond evt="begin" delay="0">
                                              <p:tn val="234"/>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95"/>
                  </p:tgtEl>
                </p:cond>
              </p:nextCondLst>
            </p:seq>
            <p:seq concurrent="1" nextAc="seek">
              <p:cTn id="238" restart="whenNotActive" fill="hold" evtFilter="cancelBubble" nodeType="interactiveSeq">
                <p:stCondLst>
                  <p:cond evt="onClick" delay="0">
                    <p:tgtEl>
                      <p:spTgt spid="96"/>
                    </p:tgtEl>
                  </p:cond>
                </p:stCondLst>
                <p:endSync evt="end" delay="0">
                  <p:rtn val="all"/>
                </p:endSync>
                <p:childTnLst>
                  <p:par>
                    <p:cTn id="239" fill="hold">
                      <p:stCondLst>
                        <p:cond delay="0"/>
                      </p:stCondLst>
                      <p:childTnLst>
                        <p:par>
                          <p:cTn id="240" fill="hold">
                            <p:stCondLst>
                              <p:cond delay="0"/>
                            </p:stCondLst>
                            <p:childTnLst>
                              <p:par>
                                <p:cTn id="241" presetID="2" presetClass="exit" presetSubtype="4" fill="hold" grpId="0" nodeType="clickEffect">
                                  <p:stCondLst>
                                    <p:cond delay="0"/>
                                  </p:stCondLst>
                                  <p:childTnLst>
                                    <p:anim calcmode="lin" valueType="num">
                                      <p:cBhvr additive="base">
                                        <p:cTn id="242" dur="500"/>
                                        <p:tgtEl>
                                          <p:spTgt spid="96"/>
                                        </p:tgtEl>
                                        <p:attrNameLst>
                                          <p:attrName>ppt_x</p:attrName>
                                        </p:attrNameLst>
                                      </p:cBhvr>
                                      <p:tavLst>
                                        <p:tav tm="0">
                                          <p:val>
                                            <p:strVal val="ppt_x"/>
                                          </p:val>
                                        </p:tav>
                                        <p:tav tm="100000">
                                          <p:val>
                                            <p:strVal val="ppt_x"/>
                                          </p:val>
                                        </p:tav>
                                      </p:tavLst>
                                    </p:anim>
                                    <p:anim calcmode="lin" valueType="num">
                                      <p:cBhvr additive="base">
                                        <p:cTn id="243" dur="500"/>
                                        <p:tgtEl>
                                          <p:spTgt spid="96"/>
                                        </p:tgtEl>
                                        <p:attrNameLst>
                                          <p:attrName>ppt_y</p:attrName>
                                        </p:attrNameLst>
                                      </p:cBhvr>
                                      <p:tavLst>
                                        <p:tav tm="0">
                                          <p:val>
                                            <p:strVal val="ppt_y"/>
                                          </p:val>
                                        </p:tav>
                                        <p:tav tm="100000">
                                          <p:val>
                                            <p:strVal val="1+ppt_h/2"/>
                                          </p:val>
                                        </p:tav>
                                      </p:tavLst>
                                    </p:anim>
                                    <p:set>
                                      <p:cBhvr>
                                        <p:cTn id="244" dur="1" fill="hold">
                                          <p:stCondLst>
                                            <p:cond delay="499"/>
                                          </p:stCondLst>
                                        </p:cTn>
                                        <p:tgtEl>
                                          <p:spTgt spid="96"/>
                                        </p:tgtEl>
                                        <p:attrNameLst>
                                          <p:attrName>style.visibility</p:attrName>
                                        </p:attrNameLst>
                                      </p:cBhvr>
                                      <p:to>
                                        <p:strVal val="hidden"/>
                                      </p:to>
                                    </p:set>
                                  </p:childTnLst>
                                  <p:subTnLst>
                                    <p:audio>
                                      <p:cMediaNode>
                                        <p:cTn display="0" masterRel="sameClick">
                                          <p:stCondLst>
                                            <p:cond evt="begin" delay="0">
                                              <p:tn val="241"/>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96"/>
                  </p:tgtEl>
                </p:cond>
              </p:nextCondLst>
            </p:seq>
            <p:seq concurrent="1" nextAc="seek">
              <p:cTn id="245" restart="whenNotActive" fill="hold" evtFilter="cancelBubble" nodeType="interactiveSeq">
                <p:stCondLst>
                  <p:cond evt="onClick" delay="0">
                    <p:tgtEl>
                      <p:spTgt spid="55"/>
                    </p:tgtEl>
                  </p:cond>
                </p:stCondLst>
                <p:endSync evt="end" delay="0">
                  <p:rtn val="all"/>
                </p:endSync>
                <p:childTnLst>
                  <p:par>
                    <p:cTn id="246" fill="hold">
                      <p:stCondLst>
                        <p:cond delay="0"/>
                      </p:stCondLst>
                      <p:childTnLst>
                        <p:par>
                          <p:cTn id="247" fill="hold">
                            <p:stCondLst>
                              <p:cond delay="0"/>
                            </p:stCondLst>
                            <p:childTnLst>
                              <p:par>
                                <p:cTn id="248" presetID="2" presetClass="exit" presetSubtype="4" fill="hold" grpId="0" nodeType="clickEffect">
                                  <p:stCondLst>
                                    <p:cond delay="0"/>
                                  </p:stCondLst>
                                  <p:childTnLst>
                                    <p:anim calcmode="lin" valueType="num">
                                      <p:cBhvr additive="base">
                                        <p:cTn id="249" dur="500"/>
                                        <p:tgtEl>
                                          <p:spTgt spid="55"/>
                                        </p:tgtEl>
                                        <p:attrNameLst>
                                          <p:attrName>ppt_x</p:attrName>
                                        </p:attrNameLst>
                                      </p:cBhvr>
                                      <p:tavLst>
                                        <p:tav tm="0">
                                          <p:val>
                                            <p:strVal val="ppt_x"/>
                                          </p:val>
                                        </p:tav>
                                        <p:tav tm="100000">
                                          <p:val>
                                            <p:strVal val="ppt_x"/>
                                          </p:val>
                                        </p:tav>
                                      </p:tavLst>
                                    </p:anim>
                                    <p:anim calcmode="lin" valueType="num">
                                      <p:cBhvr additive="base">
                                        <p:cTn id="250" dur="500"/>
                                        <p:tgtEl>
                                          <p:spTgt spid="55"/>
                                        </p:tgtEl>
                                        <p:attrNameLst>
                                          <p:attrName>ppt_y</p:attrName>
                                        </p:attrNameLst>
                                      </p:cBhvr>
                                      <p:tavLst>
                                        <p:tav tm="0">
                                          <p:val>
                                            <p:strVal val="ppt_y"/>
                                          </p:val>
                                        </p:tav>
                                        <p:tav tm="100000">
                                          <p:val>
                                            <p:strVal val="1+ppt_h/2"/>
                                          </p:val>
                                        </p:tav>
                                      </p:tavLst>
                                    </p:anim>
                                    <p:set>
                                      <p:cBhvr>
                                        <p:cTn id="251"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248"/>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55"/>
                  </p:tgtEl>
                </p:cond>
              </p:nextCondLst>
            </p:seq>
            <p:seq concurrent="1" nextAc="seek">
              <p:cTn id="252" restart="whenNotActive" fill="hold" evtFilter="cancelBubble" nodeType="interactiveSeq">
                <p:stCondLst>
                  <p:cond evt="onClick" delay="0">
                    <p:tgtEl>
                      <p:spTgt spid="51"/>
                    </p:tgtEl>
                  </p:cond>
                </p:stCondLst>
                <p:endSync evt="end" delay="0">
                  <p:rtn val="all"/>
                </p:endSync>
                <p:childTnLst>
                  <p:par>
                    <p:cTn id="253" fill="hold">
                      <p:stCondLst>
                        <p:cond delay="0"/>
                      </p:stCondLst>
                      <p:childTnLst>
                        <p:par>
                          <p:cTn id="254" fill="hold">
                            <p:stCondLst>
                              <p:cond delay="0"/>
                            </p:stCondLst>
                            <p:childTnLst>
                              <p:par>
                                <p:cTn id="255" presetID="2" presetClass="exit" presetSubtype="4" fill="hold" grpId="0" nodeType="clickEffect">
                                  <p:stCondLst>
                                    <p:cond delay="0"/>
                                  </p:stCondLst>
                                  <p:childTnLst>
                                    <p:anim calcmode="lin" valueType="num">
                                      <p:cBhvr additive="base">
                                        <p:cTn id="256" dur="500"/>
                                        <p:tgtEl>
                                          <p:spTgt spid="51"/>
                                        </p:tgtEl>
                                        <p:attrNameLst>
                                          <p:attrName>ppt_x</p:attrName>
                                        </p:attrNameLst>
                                      </p:cBhvr>
                                      <p:tavLst>
                                        <p:tav tm="0">
                                          <p:val>
                                            <p:strVal val="ppt_x"/>
                                          </p:val>
                                        </p:tav>
                                        <p:tav tm="100000">
                                          <p:val>
                                            <p:strVal val="ppt_x"/>
                                          </p:val>
                                        </p:tav>
                                      </p:tavLst>
                                    </p:anim>
                                    <p:anim calcmode="lin" valueType="num">
                                      <p:cBhvr additive="base">
                                        <p:cTn id="257" dur="500"/>
                                        <p:tgtEl>
                                          <p:spTgt spid="51"/>
                                        </p:tgtEl>
                                        <p:attrNameLst>
                                          <p:attrName>ppt_y</p:attrName>
                                        </p:attrNameLst>
                                      </p:cBhvr>
                                      <p:tavLst>
                                        <p:tav tm="0">
                                          <p:val>
                                            <p:strVal val="ppt_y"/>
                                          </p:val>
                                        </p:tav>
                                        <p:tav tm="100000">
                                          <p:val>
                                            <p:strVal val="1+ppt_h/2"/>
                                          </p:val>
                                        </p:tav>
                                      </p:tavLst>
                                    </p:anim>
                                    <p:set>
                                      <p:cBhvr>
                                        <p:cTn id="258"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255"/>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51"/>
                  </p:tgtEl>
                </p:cond>
              </p:nextCondLst>
            </p:seq>
            <p:seq concurrent="1" nextAc="seek">
              <p:cTn id="259" restart="whenNotActive" fill="hold" evtFilter="cancelBubble" nodeType="interactiveSeq">
                <p:stCondLst>
                  <p:cond evt="onClick" delay="0">
                    <p:tgtEl>
                      <p:spTgt spid="52"/>
                    </p:tgtEl>
                  </p:cond>
                </p:stCondLst>
                <p:endSync evt="end" delay="0">
                  <p:rtn val="all"/>
                </p:endSync>
                <p:childTnLst>
                  <p:par>
                    <p:cTn id="260" fill="hold">
                      <p:stCondLst>
                        <p:cond delay="0"/>
                      </p:stCondLst>
                      <p:childTnLst>
                        <p:par>
                          <p:cTn id="261" fill="hold">
                            <p:stCondLst>
                              <p:cond delay="0"/>
                            </p:stCondLst>
                            <p:childTnLst>
                              <p:par>
                                <p:cTn id="262" presetID="2" presetClass="exit" presetSubtype="4" fill="hold" grpId="0" nodeType="clickEffect">
                                  <p:stCondLst>
                                    <p:cond delay="0"/>
                                  </p:stCondLst>
                                  <p:childTnLst>
                                    <p:anim calcmode="lin" valueType="num">
                                      <p:cBhvr additive="base">
                                        <p:cTn id="263" dur="500"/>
                                        <p:tgtEl>
                                          <p:spTgt spid="52"/>
                                        </p:tgtEl>
                                        <p:attrNameLst>
                                          <p:attrName>ppt_x</p:attrName>
                                        </p:attrNameLst>
                                      </p:cBhvr>
                                      <p:tavLst>
                                        <p:tav tm="0">
                                          <p:val>
                                            <p:strVal val="ppt_x"/>
                                          </p:val>
                                        </p:tav>
                                        <p:tav tm="100000">
                                          <p:val>
                                            <p:strVal val="ppt_x"/>
                                          </p:val>
                                        </p:tav>
                                      </p:tavLst>
                                    </p:anim>
                                    <p:anim calcmode="lin" valueType="num">
                                      <p:cBhvr additive="base">
                                        <p:cTn id="264" dur="500"/>
                                        <p:tgtEl>
                                          <p:spTgt spid="52"/>
                                        </p:tgtEl>
                                        <p:attrNameLst>
                                          <p:attrName>ppt_y</p:attrName>
                                        </p:attrNameLst>
                                      </p:cBhvr>
                                      <p:tavLst>
                                        <p:tav tm="0">
                                          <p:val>
                                            <p:strVal val="ppt_y"/>
                                          </p:val>
                                        </p:tav>
                                        <p:tav tm="100000">
                                          <p:val>
                                            <p:strVal val="1+ppt_h/2"/>
                                          </p:val>
                                        </p:tav>
                                      </p:tavLst>
                                    </p:anim>
                                    <p:set>
                                      <p:cBhvr>
                                        <p:cTn id="265"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262"/>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52"/>
                  </p:tgtEl>
                </p:cond>
              </p:nextCondLst>
            </p:seq>
            <p:seq concurrent="1" nextAc="seek">
              <p:cTn id="266" restart="whenNotActive" fill="hold" evtFilter="cancelBubble" nodeType="interactiveSeq">
                <p:stCondLst>
                  <p:cond evt="onClick" delay="0">
                    <p:tgtEl>
                      <p:spTgt spid="53"/>
                    </p:tgtEl>
                  </p:cond>
                </p:stCondLst>
                <p:endSync evt="end" delay="0">
                  <p:rtn val="all"/>
                </p:endSync>
                <p:childTnLst>
                  <p:par>
                    <p:cTn id="267" fill="hold">
                      <p:stCondLst>
                        <p:cond delay="0"/>
                      </p:stCondLst>
                      <p:childTnLst>
                        <p:par>
                          <p:cTn id="268" fill="hold">
                            <p:stCondLst>
                              <p:cond delay="0"/>
                            </p:stCondLst>
                            <p:childTnLst>
                              <p:par>
                                <p:cTn id="269" presetID="2" presetClass="exit" presetSubtype="4" fill="hold" grpId="0" nodeType="clickEffect">
                                  <p:stCondLst>
                                    <p:cond delay="0"/>
                                  </p:stCondLst>
                                  <p:childTnLst>
                                    <p:anim calcmode="lin" valueType="num">
                                      <p:cBhvr additive="base">
                                        <p:cTn id="270" dur="500"/>
                                        <p:tgtEl>
                                          <p:spTgt spid="53"/>
                                        </p:tgtEl>
                                        <p:attrNameLst>
                                          <p:attrName>ppt_x</p:attrName>
                                        </p:attrNameLst>
                                      </p:cBhvr>
                                      <p:tavLst>
                                        <p:tav tm="0">
                                          <p:val>
                                            <p:strVal val="ppt_x"/>
                                          </p:val>
                                        </p:tav>
                                        <p:tav tm="100000">
                                          <p:val>
                                            <p:strVal val="ppt_x"/>
                                          </p:val>
                                        </p:tav>
                                      </p:tavLst>
                                    </p:anim>
                                    <p:anim calcmode="lin" valueType="num">
                                      <p:cBhvr additive="base">
                                        <p:cTn id="271" dur="500"/>
                                        <p:tgtEl>
                                          <p:spTgt spid="53"/>
                                        </p:tgtEl>
                                        <p:attrNameLst>
                                          <p:attrName>ppt_y</p:attrName>
                                        </p:attrNameLst>
                                      </p:cBhvr>
                                      <p:tavLst>
                                        <p:tav tm="0">
                                          <p:val>
                                            <p:strVal val="ppt_y"/>
                                          </p:val>
                                        </p:tav>
                                        <p:tav tm="100000">
                                          <p:val>
                                            <p:strVal val="1+ppt_h/2"/>
                                          </p:val>
                                        </p:tav>
                                      </p:tavLst>
                                    </p:anim>
                                    <p:set>
                                      <p:cBhvr>
                                        <p:cTn id="272"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269"/>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53"/>
                  </p:tgtEl>
                </p:cond>
              </p:nextCondLst>
            </p:seq>
            <p:seq concurrent="1" nextAc="seek">
              <p:cTn id="273" restart="whenNotActive" fill="hold" evtFilter="cancelBubble" nodeType="interactiveSeq">
                <p:stCondLst>
                  <p:cond evt="onClick" delay="0">
                    <p:tgtEl>
                      <p:spTgt spid="54"/>
                    </p:tgtEl>
                  </p:cond>
                </p:stCondLst>
                <p:endSync evt="end" delay="0">
                  <p:rtn val="all"/>
                </p:endSync>
                <p:childTnLst>
                  <p:par>
                    <p:cTn id="274" fill="hold">
                      <p:stCondLst>
                        <p:cond delay="0"/>
                      </p:stCondLst>
                      <p:childTnLst>
                        <p:par>
                          <p:cTn id="275" fill="hold">
                            <p:stCondLst>
                              <p:cond delay="0"/>
                            </p:stCondLst>
                            <p:childTnLst>
                              <p:par>
                                <p:cTn id="276" presetID="2" presetClass="exit" presetSubtype="4" fill="hold" grpId="0" nodeType="clickEffect">
                                  <p:stCondLst>
                                    <p:cond delay="0"/>
                                  </p:stCondLst>
                                  <p:childTnLst>
                                    <p:anim calcmode="lin" valueType="num">
                                      <p:cBhvr additive="base">
                                        <p:cTn id="277" dur="500"/>
                                        <p:tgtEl>
                                          <p:spTgt spid="54"/>
                                        </p:tgtEl>
                                        <p:attrNameLst>
                                          <p:attrName>ppt_x</p:attrName>
                                        </p:attrNameLst>
                                      </p:cBhvr>
                                      <p:tavLst>
                                        <p:tav tm="0">
                                          <p:val>
                                            <p:strVal val="ppt_x"/>
                                          </p:val>
                                        </p:tav>
                                        <p:tav tm="100000">
                                          <p:val>
                                            <p:strVal val="ppt_x"/>
                                          </p:val>
                                        </p:tav>
                                      </p:tavLst>
                                    </p:anim>
                                    <p:anim calcmode="lin" valueType="num">
                                      <p:cBhvr additive="base">
                                        <p:cTn id="278" dur="500"/>
                                        <p:tgtEl>
                                          <p:spTgt spid="54"/>
                                        </p:tgtEl>
                                        <p:attrNameLst>
                                          <p:attrName>ppt_y</p:attrName>
                                        </p:attrNameLst>
                                      </p:cBhvr>
                                      <p:tavLst>
                                        <p:tav tm="0">
                                          <p:val>
                                            <p:strVal val="ppt_y"/>
                                          </p:val>
                                        </p:tav>
                                        <p:tav tm="100000">
                                          <p:val>
                                            <p:strVal val="1+ppt_h/2"/>
                                          </p:val>
                                        </p:tav>
                                      </p:tavLst>
                                    </p:anim>
                                    <p:set>
                                      <p:cBhvr>
                                        <p:cTn id="279"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276"/>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54"/>
                  </p:tgtEl>
                </p:cond>
              </p:nextCondLst>
            </p:seq>
            <p:seq concurrent="1" nextAc="seek">
              <p:cTn id="280" restart="whenNotActive" fill="hold" evtFilter="cancelBubble" nodeType="interactiveSeq">
                <p:stCondLst>
                  <p:cond evt="onClick" delay="0">
                    <p:tgtEl>
                      <p:spTgt spid="46"/>
                    </p:tgtEl>
                  </p:cond>
                </p:stCondLst>
                <p:endSync evt="end" delay="0">
                  <p:rtn val="all"/>
                </p:endSync>
                <p:childTnLst>
                  <p:par>
                    <p:cTn id="281" fill="hold">
                      <p:stCondLst>
                        <p:cond delay="0"/>
                      </p:stCondLst>
                      <p:childTnLst>
                        <p:par>
                          <p:cTn id="282" fill="hold">
                            <p:stCondLst>
                              <p:cond delay="0"/>
                            </p:stCondLst>
                            <p:childTnLst>
                              <p:par>
                                <p:cTn id="283" presetID="2" presetClass="exit" presetSubtype="4" fill="hold" grpId="0" nodeType="clickEffect">
                                  <p:stCondLst>
                                    <p:cond delay="0"/>
                                  </p:stCondLst>
                                  <p:childTnLst>
                                    <p:anim calcmode="lin" valueType="num">
                                      <p:cBhvr additive="base">
                                        <p:cTn id="284" dur="500"/>
                                        <p:tgtEl>
                                          <p:spTgt spid="46"/>
                                        </p:tgtEl>
                                        <p:attrNameLst>
                                          <p:attrName>ppt_x</p:attrName>
                                        </p:attrNameLst>
                                      </p:cBhvr>
                                      <p:tavLst>
                                        <p:tav tm="0">
                                          <p:val>
                                            <p:strVal val="ppt_x"/>
                                          </p:val>
                                        </p:tav>
                                        <p:tav tm="100000">
                                          <p:val>
                                            <p:strVal val="ppt_x"/>
                                          </p:val>
                                        </p:tav>
                                      </p:tavLst>
                                    </p:anim>
                                    <p:anim calcmode="lin" valueType="num">
                                      <p:cBhvr additive="base">
                                        <p:cTn id="285" dur="500"/>
                                        <p:tgtEl>
                                          <p:spTgt spid="46"/>
                                        </p:tgtEl>
                                        <p:attrNameLst>
                                          <p:attrName>ppt_y</p:attrName>
                                        </p:attrNameLst>
                                      </p:cBhvr>
                                      <p:tavLst>
                                        <p:tav tm="0">
                                          <p:val>
                                            <p:strVal val="ppt_y"/>
                                          </p:val>
                                        </p:tav>
                                        <p:tav tm="100000">
                                          <p:val>
                                            <p:strVal val="1+ppt_h/2"/>
                                          </p:val>
                                        </p:tav>
                                      </p:tavLst>
                                    </p:anim>
                                    <p:set>
                                      <p:cBhvr>
                                        <p:cTn id="286"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283"/>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46"/>
                  </p:tgtEl>
                </p:cond>
              </p:nextCondLst>
            </p:seq>
            <p:seq concurrent="1" nextAc="seek">
              <p:cTn id="287" restart="whenNotActive" fill="hold" evtFilter="cancelBubble" nodeType="interactiveSeq">
                <p:stCondLst>
                  <p:cond evt="onClick" delay="0">
                    <p:tgtEl>
                      <p:spTgt spid="47"/>
                    </p:tgtEl>
                  </p:cond>
                </p:stCondLst>
                <p:endSync evt="end" delay="0">
                  <p:rtn val="all"/>
                </p:endSync>
                <p:childTnLst>
                  <p:par>
                    <p:cTn id="288" fill="hold">
                      <p:stCondLst>
                        <p:cond delay="0"/>
                      </p:stCondLst>
                      <p:childTnLst>
                        <p:par>
                          <p:cTn id="289" fill="hold">
                            <p:stCondLst>
                              <p:cond delay="0"/>
                            </p:stCondLst>
                            <p:childTnLst>
                              <p:par>
                                <p:cTn id="290" presetID="2" presetClass="exit" presetSubtype="4" fill="hold" grpId="0" nodeType="clickEffect">
                                  <p:stCondLst>
                                    <p:cond delay="0"/>
                                  </p:stCondLst>
                                  <p:childTnLst>
                                    <p:anim calcmode="lin" valueType="num">
                                      <p:cBhvr additive="base">
                                        <p:cTn id="291" dur="500"/>
                                        <p:tgtEl>
                                          <p:spTgt spid="47"/>
                                        </p:tgtEl>
                                        <p:attrNameLst>
                                          <p:attrName>ppt_x</p:attrName>
                                        </p:attrNameLst>
                                      </p:cBhvr>
                                      <p:tavLst>
                                        <p:tav tm="0">
                                          <p:val>
                                            <p:strVal val="ppt_x"/>
                                          </p:val>
                                        </p:tav>
                                        <p:tav tm="100000">
                                          <p:val>
                                            <p:strVal val="ppt_x"/>
                                          </p:val>
                                        </p:tav>
                                      </p:tavLst>
                                    </p:anim>
                                    <p:anim calcmode="lin" valueType="num">
                                      <p:cBhvr additive="base">
                                        <p:cTn id="292" dur="500"/>
                                        <p:tgtEl>
                                          <p:spTgt spid="47"/>
                                        </p:tgtEl>
                                        <p:attrNameLst>
                                          <p:attrName>ppt_y</p:attrName>
                                        </p:attrNameLst>
                                      </p:cBhvr>
                                      <p:tavLst>
                                        <p:tav tm="0">
                                          <p:val>
                                            <p:strVal val="ppt_y"/>
                                          </p:val>
                                        </p:tav>
                                        <p:tav tm="100000">
                                          <p:val>
                                            <p:strVal val="1+ppt_h/2"/>
                                          </p:val>
                                        </p:tav>
                                      </p:tavLst>
                                    </p:anim>
                                    <p:set>
                                      <p:cBhvr>
                                        <p:cTn id="293"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290"/>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47"/>
                  </p:tgtEl>
                </p:cond>
              </p:nextCondLst>
            </p:seq>
            <p:seq concurrent="1" nextAc="seek">
              <p:cTn id="294" restart="whenNotActive" fill="hold" evtFilter="cancelBubble" nodeType="interactiveSeq">
                <p:stCondLst>
                  <p:cond evt="onClick" delay="0">
                    <p:tgtEl>
                      <p:spTgt spid="48"/>
                    </p:tgtEl>
                  </p:cond>
                </p:stCondLst>
                <p:endSync evt="end" delay="0">
                  <p:rtn val="all"/>
                </p:endSync>
                <p:childTnLst>
                  <p:par>
                    <p:cTn id="295" fill="hold">
                      <p:stCondLst>
                        <p:cond delay="0"/>
                      </p:stCondLst>
                      <p:childTnLst>
                        <p:par>
                          <p:cTn id="296" fill="hold">
                            <p:stCondLst>
                              <p:cond delay="0"/>
                            </p:stCondLst>
                            <p:childTnLst>
                              <p:par>
                                <p:cTn id="297" presetID="2" presetClass="exit" presetSubtype="4" fill="hold" grpId="0" nodeType="clickEffect">
                                  <p:stCondLst>
                                    <p:cond delay="0"/>
                                  </p:stCondLst>
                                  <p:childTnLst>
                                    <p:anim calcmode="lin" valueType="num">
                                      <p:cBhvr additive="base">
                                        <p:cTn id="298" dur="500"/>
                                        <p:tgtEl>
                                          <p:spTgt spid="48"/>
                                        </p:tgtEl>
                                        <p:attrNameLst>
                                          <p:attrName>ppt_x</p:attrName>
                                        </p:attrNameLst>
                                      </p:cBhvr>
                                      <p:tavLst>
                                        <p:tav tm="0">
                                          <p:val>
                                            <p:strVal val="ppt_x"/>
                                          </p:val>
                                        </p:tav>
                                        <p:tav tm="100000">
                                          <p:val>
                                            <p:strVal val="ppt_x"/>
                                          </p:val>
                                        </p:tav>
                                      </p:tavLst>
                                    </p:anim>
                                    <p:anim calcmode="lin" valueType="num">
                                      <p:cBhvr additive="base">
                                        <p:cTn id="299" dur="500"/>
                                        <p:tgtEl>
                                          <p:spTgt spid="48"/>
                                        </p:tgtEl>
                                        <p:attrNameLst>
                                          <p:attrName>ppt_y</p:attrName>
                                        </p:attrNameLst>
                                      </p:cBhvr>
                                      <p:tavLst>
                                        <p:tav tm="0">
                                          <p:val>
                                            <p:strVal val="ppt_y"/>
                                          </p:val>
                                        </p:tav>
                                        <p:tav tm="100000">
                                          <p:val>
                                            <p:strVal val="1+ppt_h/2"/>
                                          </p:val>
                                        </p:tav>
                                      </p:tavLst>
                                    </p:anim>
                                    <p:set>
                                      <p:cBhvr>
                                        <p:cTn id="300"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297"/>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48"/>
                  </p:tgtEl>
                </p:cond>
              </p:nextCondLst>
            </p:seq>
            <p:seq concurrent="1" nextAc="seek">
              <p:cTn id="301" restart="whenNotActive" fill="hold" evtFilter="cancelBubble" nodeType="interactiveSeq">
                <p:stCondLst>
                  <p:cond evt="onClick" delay="0">
                    <p:tgtEl>
                      <p:spTgt spid="49"/>
                    </p:tgtEl>
                  </p:cond>
                </p:stCondLst>
                <p:endSync evt="end" delay="0">
                  <p:rtn val="all"/>
                </p:endSync>
                <p:childTnLst>
                  <p:par>
                    <p:cTn id="302" fill="hold">
                      <p:stCondLst>
                        <p:cond delay="0"/>
                      </p:stCondLst>
                      <p:childTnLst>
                        <p:par>
                          <p:cTn id="303" fill="hold">
                            <p:stCondLst>
                              <p:cond delay="0"/>
                            </p:stCondLst>
                            <p:childTnLst>
                              <p:par>
                                <p:cTn id="304" presetID="2" presetClass="exit" presetSubtype="4" fill="hold" grpId="0" nodeType="clickEffect">
                                  <p:stCondLst>
                                    <p:cond delay="0"/>
                                  </p:stCondLst>
                                  <p:childTnLst>
                                    <p:anim calcmode="lin" valueType="num">
                                      <p:cBhvr additive="base">
                                        <p:cTn id="305" dur="500"/>
                                        <p:tgtEl>
                                          <p:spTgt spid="49"/>
                                        </p:tgtEl>
                                        <p:attrNameLst>
                                          <p:attrName>ppt_x</p:attrName>
                                        </p:attrNameLst>
                                      </p:cBhvr>
                                      <p:tavLst>
                                        <p:tav tm="0">
                                          <p:val>
                                            <p:strVal val="ppt_x"/>
                                          </p:val>
                                        </p:tav>
                                        <p:tav tm="100000">
                                          <p:val>
                                            <p:strVal val="ppt_x"/>
                                          </p:val>
                                        </p:tav>
                                      </p:tavLst>
                                    </p:anim>
                                    <p:anim calcmode="lin" valueType="num">
                                      <p:cBhvr additive="base">
                                        <p:cTn id="306" dur="500"/>
                                        <p:tgtEl>
                                          <p:spTgt spid="49"/>
                                        </p:tgtEl>
                                        <p:attrNameLst>
                                          <p:attrName>ppt_y</p:attrName>
                                        </p:attrNameLst>
                                      </p:cBhvr>
                                      <p:tavLst>
                                        <p:tav tm="0">
                                          <p:val>
                                            <p:strVal val="ppt_y"/>
                                          </p:val>
                                        </p:tav>
                                        <p:tav tm="100000">
                                          <p:val>
                                            <p:strVal val="1+ppt_h/2"/>
                                          </p:val>
                                        </p:tav>
                                      </p:tavLst>
                                    </p:anim>
                                    <p:set>
                                      <p:cBhvr>
                                        <p:cTn id="307"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304"/>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49"/>
                  </p:tgtEl>
                </p:cond>
              </p:nextCondLst>
            </p:seq>
            <p:seq concurrent="1" nextAc="seek">
              <p:cTn id="308" restart="whenNotActive" fill="hold" evtFilter="cancelBubble" nodeType="interactiveSeq">
                <p:stCondLst>
                  <p:cond evt="onClick" delay="0">
                    <p:tgtEl>
                      <p:spTgt spid="50"/>
                    </p:tgtEl>
                  </p:cond>
                </p:stCondLst>
                <p:endSync evt="end" delay="0">
                  <p:rtn val="all"/>
                </p:endSync>
                <p:childTnLst>
                  <p:par>
                    <p:cTn id="309" fill="hold">
                      <p:stCondLst>
                        <p:cond delay="0"/>
                      </p:stCondLst>
                      <p:childTnLst>
                        <p:par>
                          <p:cTn id="310" fill="hold">
                            <p:stCondLst>
                              <p:cond delay="0"/>
                            </p:stCondLst>
                            <p:childTnLst>
                              <p:par>
                                <p:cTn id="311" presetID="2" presetClass="exit" presetSubtype="4" fill="hold" grpId="0" nodeType="clickEffect">
                                  <p:stCondLst>
                                    <p:cond delay="0"/>
                                  </p:stCondLst>
                                  <p:childTnLst>
                                    <p:anim calcmode="lin" valueType="num">
                                      <p:cBhvr additive="base">
                                        <p:cTn id="312" dur="500"/>
                                        <p:tgtEl>
                                          <p:spTgt spid="50"/>
                                        </p:tgtEl>
                                        <p:attrNameLst>
                                          <p:attrName>ppt_x</p:attrName>
                                        </p:attrNameLst>
                                      </p:cBhvr>
                                      <p:tavLst>
                                        <p:tav tm="0">
                                          <p:val>
                                            <p:strVal val="ppt_x"/>
                                          </p:val>
                                        </p:tav>
                                        <p:tav tm="100000">
                                          <p:val>
                                            <p:strVal val="ppt_x"/>
                                          </p:val>
                                        </p:tav>
                                      </p:tavLst>
                                    </p:anim>
                                    <p:anim calcmode="lin" valueType="num">
                                      <p:cBhvr additive="base">
                                        <p:cTn id="313" dur="500"/>
                                        <p:tgtEl>
                                          <p:spTgt spid="50"/>
                                        </p:tgtEl>
                                        <p:attrNameLst>
                                          <p:attrName>ppt_y</p:attrName>
                                        </p:attrNameLst>
                                      </p:cBhvr>
                                      <p:tavLst>
                                        <p:tav tm="0">
                                          <p:val>
                                            <p:strVal val="ppt_y"/>
                                          </p:val>
                                        </p:tav>
                                        <p:tav tm="100000">
                                          <p:val>
                                            <p:strVal val="1+ppt_h/2"/>
                                          </p:val>
                                        </p:tav>
                                      </p:tavLst>
                                    </p:anim>
                                    <p:set>
                                      <p:cBhvr>
                                        <p:cTn id="314"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311"/>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50"/>
                  </p:tgtEl>
                </p:cond>
              </p:nextCondLst>
            </p:seq>
            <p:seq concurrent="1" nextAc="seek">
              <p:cTn id="315" restart="whenNotActive" fill="hold" evtFilter="cancelBubble" nodeType="interactiveSeq">
                <p:stCondLst>
                  <p:cond evt="onClick" delay="0">
                    <p:tgtEl>
                      <p:spTgt spid="45"/>
                    </p:tgtEl>
                  </p:cond>
                </p:stCondLst>
                <p:endSync evt="end" delay="0">
                  <p:rtn val="all"/>
                </p:endSync>
                <p:childTnLst>
                  <p:par>
                    <p:cTn id="316" fill="hold">
                      <p:stCondLst>
                        <p:cond delay="0"/>
                      </p:stCondLst>
                      <p:childTnLst>
                        <p:par>
                          <p:cTn id="317" fill="hold">
                            <p:stCondLst>
                              <p:cond delay="0"/>
                            </p:stCondLst>
                            <p:childTnLst>
                              <p:par>
                                <p:cTn id="318" presetID="2" presetClass="exit" presetSubtype="4" fill="hold" grpId="0" nodeType="clickEffect">
                                  <p:stCondLst>
                                    <p:cond delay="0"/>
                                  </p:stCondLst>
                                  <p:childTnLst>
                                    <p:anim calcmode="lin" valueType="num">
                                      <p:cBhvr additive="base">
                                        <p:cTn id="319" dur="500"/>
                                        <p:tgtEl>
                                          <p:spTgt spid="45"/>
                                        </p:tgtEl>
                                        <p:attrNameLst>
                                          <p:attrName>ppt_x</p:attrName>
                                        </p:attrNameLst>
                                      </p:cBhvr>
                                      <p:tavLst>
                                        <p:tav tm="0">
                                          <p:val>
                                            <p:strVal val="ppt_x"/>
                                          </p:val>
                                        </p:tav>
                                        <p:tav tm="100000">
                                          <p:val>
                                            <p:strVal val="ppt_x"/>
                                          </p:val>
                                        </p:tav>
                                      </p:tavLst>
                                    </p:anim>
                                    <p:anim calcmode="lin" valueType="num">
                                      <p:cBhvr additive="base">
                                        <p:cTn id="320" dur="500"/>
                                        <p:tgtEl>
                                          <p:spTgt spid="45"/>
                                        </p:tgtEl>
                                        <p:attrNameLst>
                                          <p:attrName>ppt_y</p:attrName>
                                        </p:attrNameLst>
                                      </p:cBhvr>
                                      <p:tavLst>
                                        <p:tav tm="0">
                                          <p:val>
                                            <p:strVal val="ppt_y"/>
                                          </p:val>
                                        </p:tav>
                                        <p:tav tm="100000">
                                          <p:val>
                                            <p:strVal val="1+ppt_h/2"/>
                                          </p:val>
                                        </p:tav>
                                      </p:tavLst>
                                    </p:anim>
                                    <p:set>
                                      <p:cBhvr>
                                        <p:cTn id="321"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318"/>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45"/>
                  </p:tgtEl>
                </p:cond>
              </p:nextCondLst>
            </p:seq>
            <p:seq concurrent="1" nextAc="seek">
              <p:cTn id="322" restart="whenNotActive" fill="hold" evtFilter="cancelBubble" nodeType="interactiveSeq">
                <p:stCondLst>
                  <p:cond evt="onClick" delay="0">
                    <p:tgtEl>
                      <p:spTgt spid="42"/>
                    </p:tgtEl>
                  </p:cond>
                </p:stCondLst>
                <p:endSync evt="end" delay="0">
                  <p:rtn val="all"/>
                </p:endSync>
                <p:childTnLst>
                  <p:par>
                    <p:cTn id="323" fill="hold">
                      <p:stCondLst>
                        <p:cond delay="0"/>
                      </p:stCondLst>
                      <p:childTnLst>
                        <p:par>
                          <p:cTn id="324" fill="hold">
                            <p:stCondLst>
                              <p:cond delay="0"/>
                            </p:stCondLst>
                            <p:childTnLst>
                              <p:par>
                                <p:cTn id="325" presetID="2" presetClass="exit" presetSubtype="4" fill="hold" grpId="0" nodeType="clickEffect">
                                  <p:stCondLst>
                                    <p:cond delay="0"/>
                                  </p:stCondLst>
                                  <p:childTnLst>
                                    <p:anim calcmode="lin" valueType="num">
                                      <p:cBhvr additive="base">
                                        <p:cTn id="326" dur="500"/>
                                        <p:tgtEl>
                                          <p:spTgt spid="42"/>
                                        </p:tgtEl>
                                        <p:attrNameLst>
                                          <p:attrName>ppt_x</p:attrName>
                                        </p:attrNameLst>
                                      </p:cBhvr>
                                      <p:tavLst>
                                        <p:tav tm="0">
                                          <p:val>
                                            <p:strVal val="ppt_x"/>
                                          </p:val>
                                        </p:tav>
                                        <p:tav tm="100000">
                                          <p:val>
                                            <p:strVal val="ppt_x"/>
                                          </p:val>
                                        </p:tav>
                                      </p:tavLst>
                                    </p:anim>
                                    <p:anim calcmode="lin" valueType="num">
                                      <p:cBhvr additive="base">
                                        <p:cTn id="327" dur="500"/>
                                        <p:tgtEl>
                                          <p:spTgt spid="42"/>
                                        </p:tgtEl>
                                        <p:attrNameLst>
                                          <p:attrName>ppt_y</p:attrName>
                                        </p:attrNameLst>
                                      </p:cBhvr>
                                      <p:tavLst>
                                        <p:tav tm="0">
                                          <p:val>
                                            <p:strVal val="ppt_y"/>
                                          </p:val>
                                        </p:tav>
                                        <p:tav tm="100000">
                                          <p:val>
                                            <p:strVal val="1+ppt_h/2"/>
                                          </p:val>
                                        </p:tav>
                                      </p:tavLst>
                                    </p:anim>
                                    <p:set>
                                      <p:cBhvr>
                                        <p:cTn id="328"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325"/>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42"/>
                  </p:tgtEl>
                </p:cond>
              </p:nextCondLst>
            </p:seq>
            <p:seq concurrent="1" nextAc="seek">
              <p:cTn id="329" restart="whenNotActive" fill="hold" evtFilter="cancelBubble" nodeType="interactiveSeq">
                <p:stCondLst>
                  <p:cond evt="onClick" delay="0">
                    <p:tgtEl>
                      <p:spTgt spid="41"/>
                    </p:tgtEl>
                  </p:cond>
                </p:stCondLst>
                <p:endSync evt="end" delay="0">
                  <p:rtn val="all"/>
                </p:endSync>
                <p:childTnLst>
                  <p:par>
                    <p:cTn id="330" fill="hold">
                      <p:stCondLst>
                        <p:cond delay="0"/>
                      </p:stCondLst>
                      <p:childTnLst>
                        <p:par>
                          <p:cTn id="331" fill="hold">
                            <p:stCondLst>
                              <p:cond delay="0"/>
                            </p:stCondLst>
                            <p:childTnLst>
                              <p:par>
                                <p:cTn id="332" presetID="2" presetClass="exit" presetSubtype="4" fill="hold" grpId="0" nodeType="clickEffect">
                                  <p:stCondLst>
                                    <p:cond delay="0"/>
                                  </p:stCondLst>
                                  <p:childTnLst>
                                    <p:anim calcmode="lin" valueType="num">
                                      <p:cBhvr additive="base">
                                        <p:cTn id="333" dur="500"/>
                                        <p:tgtEl>
                                          <p:spTgt spid="41"/>
                                        </p:tgtEl>
                                        <p:attrNameLst>
                                          <p:attrName>ppt_x</p:attrName>
                                        </p:attrNameLst>
                                      </p:cBhvr>
                                      <p:tavLst>
                                        <p:tav tm="0">
                                          <p:val>
                                            <p:strVal val="ppt_x"/>
                                          </p:val>
                                        </p:tav>
                                        <p:tav tm="100000">
                                          <p:val>
                                            <p:strVal val="ppt_x"/>
                                          </p:val>
                                        </p:tav>
                                      </p:tavLst>
                                    </p:anim>
                                    <p:anim calcmode="lin" valueType="num">
                                      <p:cBhvr additive="base">
                                        <p:cTn id="334" dur="500"/>
                                        <p:tgtEl>
                                          <p:spTgt spid="41"/>
                                        </p:tgtEl>
                                        <p:attrNameLst>
                                          <p:attrName>ppt_y</p:attrName>
                                        </p:attrNameLst>
                                      </p:cBhvr>
                                      <p:tavLst>
                                        <p:tav tm="0">
                                          <p:val>
                                            <p:strVal val="ppt_y"/>
                                          </p:val>
                                        </p:tav>
                                        <p:tav tm="100000">
                                          <p:val>
                                            <p:strVal val="1+ppt_h/2"/>
                                          </p:val>
                                        </p:tav>
                                      </p:tavLst>
                                    </p:anim>
                                    <p:set>
                                      <p:cBhvr>
                                        <p:cTn id="335" dur="1" fill="hold">
                                          <p:stCondLst>
                                            <p:cond delay="499"/>
                                          </p:stCondLst>
                                        </p:cTn>
                                        <p:tgtEl>
                                          <p:spTgt spid="41"/>
                                        </p:tgtEl>
                                        <p:attrNameLst>
                                          <p:attrName>style.visibility</p:attrName>
                                        </p:attrNameLst>
                                      </p:cBhvr>
                                      <p:to>
                                        <p:strVal val="hidden"/>
                                      </p:to>
                                    </p:set>
                                  </p:childTnLst>
                                  <p:subTnLst>
                                    <p:audio>
                                      <p:cMediaNode>
                                        <p:cTn display="0" masterRel="sameClick">
                                          <p:stCondLst>
                                            <p:cond evt="begin" delay="0">
                                              <p:tn val="332"/>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41"/>
                  </p:tgtEl>
                </p:cond>
              </p:nextCondLst>
            </p:seq>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 presetClass="exit" presetSubtype="4" fill="hold" grpId="0" nodeType="clickEffect">
                                  <p:stCondLst>
                                    <p:cond delay="0"/>
                                  </p:stCondLst>
                                  <p:childTnLst>
                                    <p:anim calcmode="lin" valueType="num">
                                      <p:cBhvr additive="base">
                                        <p:cTn id="340" dur="500"/>
                                        <p:tgtEl>
                                          <p:spTgt spid="43"/>
                                        </p:tgtEl>
                                        <p:attrNameLst>
                                          <p:attrName>ppt_x</p:attrName>
                                        </p:attrNameLst>
                                      </p:cBhvr>
                                      <p:tavLst>
                                        <p:tav tm="0">
                                          <p:val>
                                            <p:strVal val="ppt_x"/>
                                          </p:val>
                                        </p:tav>
                                        <p:tav tm="100000">
                                          <p:val>
                                            <p:strVal val="ppt_x"/>
                                          </p:val>
                                        </p:tav>
                                      </p:tavLst>
                                    </p:anim>
                                    <p:anim calcmode="lin" valueType="num">
                                      <p:cBhvr additive="base">
                                        <p:cTn id="341" dur="500"/>
                                        <p:tgtEl>
                                          <p:spTgt spid="43"/>
                                        </p:tgtEl>
                                        <p:attrNameLst>
                                          <p:attrName>ppt_y</p:attrName>
                                        </p:attrNameLst>
                                      </p:cBhvr>
                                      <p:tavLst>
                                        <p:tav tm="0">
                                          <p:val>
                                            <p:strVal val="ppt_y"/>
                                          </p:val>
                                        </p:tav>
                                        <p:tav tm="100000">
                                          <p:val>
                                            <p:strVal val="1+ppt_h/2"/>
                                          </p:val>
                                        </p:tav>
                                      </p:tavLst>
                                    </p:anim>
                                    <p:set>
                                      <p:cBhvr>
                                        <p:cTn id="342"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339"/>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43"/>
                  </p:tgtEl>
                </p:cond>
              </p:nextCondLst>
            </p:seq>
            <p:seq concurrent="1" nextAc="seek">
              <p:cTn id="343" restart="whenNotActive" fill="hold" evtFilter="cancelBubble" nodeType="interactiveSeq">
                <p:stCondLst>
                  <p:cond evt="onClick" delay="0">
                    <p:tgtEl>
                      <p:spTgt spid="44"/>
                    </p:tgtEl>
                  </p:cond>
                </p:stCondLst>
                <p:endSync evt="end" delay="0">
                  <p:rtn val="all"/>
                </p:endSync>
                <p:childTnLst>
                  <p:par>
                    <p:cTn id="344" fill="hold">
                      <p:stCondLst>
                        <p:cond delay="0"/>
                      </p:stCondLst>
                      <p:childTnLst>
                        <p:par>
                          <p:cTn id="345" fill="hold">
                            <p:stCondLst>
                              <p:cond delay="0"/>
                            </p:stCondLst>
                            <p:childTnLst>
                              <p:par>
                                <p:cTn id="346" presetID="2" presetClass="exit" presetSubtype="4" fill="hold" grpId="0" nodeType="clickEffect">
                                  <p:stCondLst>
                                    <p:cond delay="0"/>
                                  </p:stCondLst>
                                  <p:childTnLst>
                                    <p:anim calcmode="lin" valueType="num">
                                      <p:cBhvr additive="base">
                                        <p:cTn id="347" dur="500"/>
                                        <p:tgtEl>
                                          <p:spTgt spid="44"/>
                                        </p:tgtEl>
                                        <p:attrNameLst>
                                          <p:attrName>ppt_x</p:attrName>
                                        </p:attrNameLst>
                                      </p:cBhvr>
                                      <p:tavLst>
                                        <p:tav tm="0">
                                          <p:val>
                                            <p:strVal val="ppt_x"/>
                                          </p:val>
                                        </p:tav>
                                        <p:tav tm="100000">
                                          <p:val>
                                            <p:strVal val="ppt_x"/>
                                          </p:val>
                                        </p:tav>
                                      </p:tavLst>
                                    </p:anim>
                                    <p:anim calcmode="lin" valueType="num">
                                      <p:cBhvr additive="base">
                                        <p:cTn id="348" dur="500"/>
                                        <p:tgtEl>
                                          <p:spTgt spid="44"/>
                                        </p:tgtEl>
                                        <p:attrNameLst>
                                          <p:attrName>ppt_y</p:attrName>
                                        </p:attrNameLst>
                                      </p:cBhvr>
                                      <p:tavLst>
                                        <p:tav tm="0">
                                          <p:val>
                                            <p:strVal val="ppt_y"/>
                                          </p:val>
                                        </p:tav>
                                        <p:tav tm="100000">
                                          <p:val>
                                            <p:strVal val="1+ppt_h/2"/>
                                          </p:val>
                                        </p:tav>
                                      </p:tavLst>
                                    </p:anim>
                                    <p:set>
                                      <p:cBhvr>
                                        <p:cTn id="349"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346"/>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44"/>
                  </p:tgtEl>
                </p:cond>
              </p:nextCondLst>
            </p:seq>
          </p:childTnLst>
        </p:cTn>
      </p:par>
    </p:tnLst>
    <p:bldLst>
      <p:bldP spid="58" grpId="0"/>
      <p:bldP spid="2" grpId="0" animBg="1"/>
      <p:bldP spid="60" grpId="0"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7" grpId="0" animBg="1"/>
      <p:bldP spid="57" grpId="1" animBg="1"/>
      <p:bldP spid="59" grpId="0" animBg="1"/>
      <p:bldP spid="59"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2" grpId="0" animBg="1"/>
      <p:bldP spid="102" grpId="1" animBg="1"/>
      <p:bldP spid="103" grpId="0" animBg="1"/>
      <p:bldP spid="103" grpId="1" animBg="1"/>
      <p:bldP spid="104" grpId="0" animBg="1"/>
      <p:bldP spid="104" grpId="1" animBg="1"/>
      <p:bldP spid="105" grpId="0" animBg="1"/>
      <p:bldP spid="105" grpId="1" animBg="1"/>
      <p:bldP spid="106" grpId="0" animBg="1"/>
      <p:bldP spid="10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0768"/>
            <a:ext cx="9144001" cy="523426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0995" y="998564"/>
            <a:ext cx="1385888" cy="142875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569" y="4069046"/>
            <a:ext cx="773967" cy="97970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07451">
            <a:off x="7844834" y="3225262"/>
            <a:ext cx="1329452" cy="1329452"/>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07451">
            <a:off x="942614" y="3921058"/>
            <a:ext cx="983777" cy="983777"/>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07451">
            <a:off x="5476582" y="3560806"/>
            <a:ext cx="1329452" cy="1329452"/>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4908" y="3907435"/>
            <a:ext cx="911975" cy="1154399"/>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0927" y="3731554"/>
            <a:ext cx="911975" cy="1154399"/>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429" b="84470" l="2456" r="98636">
                        <a14:foregroundMark x1="7913" y1="30429" x2="12551" y2="31061"/>
                        <a14:foregroundMark x1="8322" y1="59217" x2="8595" y2="69823"/>
                        <a14:foregroundMark x1="9141" y1="83207" x2="11596" y2="83207"/>
                        <a14:foregroundMark x1="91269" y1="34596" x2="90450" y2="44192"/>
                        <a14:foregroundMark x1="29468" y1="22222" x2="35607" y2="24242"/>
                        <a14:foregroundMark x1="41883" y1="25000" x2="48568" y2="22601"/>
                        <a14:foregroundMark x1="51569" y1="22601" x2="56889" y2="24747"/>
                        <a14:backgroundMark x1="93452" y1="38889" x2="94679" y2="35354"/>
                        <a14:backgroundMark x1="6139" y1="58081" x2="6139" y2="58081"/>
                        <a14:backgroundMark x1="78445" y1="26263" x2="78445" y2="26263"/>
                        <a14:backgroundMark x1="24147" y1="25000" x2="32469" y2="26515"/>
                        <a14:backgroundMark x1="43111" y1="27020" x2="56344" y2="26894"/>
                        <a14:backgroundMark x1="41883" y1="23990" x2="46385" y2="21212"/>
                        <a14:backgroundMark x1="32060" y1="21465" x2="34925" y2="23106"/>
                        <a14:backgroundMark x1="53615" y1="21843" x2="57162" y2="23990"/>
                      </a14:backgroundRemoval>
                    </a14:imgEffect>
                  </a14:imgLayer>
                </a14:imgProps>
              </a:ext>
              <a:ext uri="{28A0092B-C50C-407E-A947-70E740481C1C}">
                <a14:useLocalDpi xmlns:a14="http://schemas.microsoft.com/office/drawing/2010/main" val="0"/>
              </a:ext>
            </a:extLst>
          </a:blip>
          <a:srcRect b="14912"/>
          <a:stretch/>
        </p:blipFill>
        <p:spPr>
          <a:xfrm>
            <a:off x="1425472" y="94748"/>
            <a:ext cx="5889134" cy="4467815"/>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3946" y="2938889"/>
            <a:ext cx="1204457" cy="1438158"/>
          </a:xfrm>
          <a:prstGeom prst="rect">
            <a:avLst/>
          </a:prstGeom>
        </p:spPr>
      </p:pic>
      <p:sp>
        <p:nvSpPr>
          <p:cNvPr id="26" name="Rectangle 25"/>
          <p:cNvSpPr/>
          <p:nvPr/>
        </p:nvSpPr>
        <p:spPr>
          <a:xfrm>
            <a:off x="1192581" y="2032615"/>
            <a:ext cx="6291469" cy="1323439"/>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rPr>
              <a:t>2 </a:t>
            </a:r>
          </a:p>
          <a:p>
            <a:pPr algn="ctr"/>
            <a:r>
              <a:rPr lang="en-US"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rPr>
              <a:t>PRESENTATION</a:t>
            </a:r>
          </a:p>
        </p:txBody>
      </p:sp>
      <p:pic>
        <p:nvPicPr>
          <p:cNvPr id="30" name="Picture 29">
            <a:extLst>
              <a:ext uri="{FF2B5EF4-FFF2-40B4-BE49-F238E27FC236}">
                <a16:creationId xmlns:a16="http://schemas.microsoft.com/office/drawing/2014/main" id="{AC2CDA56-D602-3B4C-A072-ABD8534CB6E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542600" y="0"/>
            <a:ext cx="1616707" cy="77518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89329" y="3920517"/>
            <a:ext cx="891305" cy="1128235"/>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9657" y="4069046"/>
            <a:ext cx="773967" cy="979706"/>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07451">
            <a:off x="3673590" y="3501130"/>
            <a:ext cx="1329452" cy="1329452"/>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6193" y="3889989"/>
            <a:ext cx="911975" cy="1154399"/>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6338" y="4157260"/>
            <a:ext cx="744799" cy="942784"/>
          </a:xfrm>
          <a:prstGeom prst="rect">
            <a:avLst/>
          </a:prstGeom>
        </p:spPr>
      </p:pic>
    </p:spTree>
    <p:extLst>
      <p:ext uri="{BB962C8B-B14F-4D97-AF65-F5344CB8AC3E}">
        <p14:creationId xmlns:p14="http://schemas.microsoft.com/office/powerpoint/2010/main" val="2311681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sndAc>
          <p:stSnd>
            <p:snd r:embed="rId2" name="magic-chime-02.wav"/>
          </p:stSnd>
        </p:sndAc>
      </p:transition>
    </mc:Choice>
    <mc:Fallback xmlns="">
      <p:transition spd="slow">
        <p:fade/>
        <p:sndAc>
          <p:stSnd>
            <p:snd r:embed="rId11" name="magic-chime-02.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A510DE69-C8A2-7537-D869-9CBB190E0B18}"/>
              </a:ext>
            </a:extLst>
          </p:cNvPr>
          <p:cNvSpPr/>
          <p:nvPr/>
        </p:nvSpPr>
        <p:spPr>
          <a:xfrm>
            <a:off x="304800" y="333375"/>
            <a:ext cx="8658225" cy="4653417"/>
          </a:xfrm>
          <a:prstGeom prst="roundRect">
            <a:avLst>
              <a:gd name="adj" fmla="val 7476"/>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đ</a:t>
            </a:r>
            <a:endParaRPr lang="en-US" dirty="0"/>
          </a:p>
        </p:txBody>
      </p:sp>
      <p:sp>
        <p:nvSpPr>
          <p:cNvPr id="18" name="TextBox 17">
            <a:extLst>
              <a:ext uri="{FF2B5EF4-FFF2-40B4-BE49-F238E27FC236}">
                <a16:creationId xmlns:a16="http://schemas.microsoft.com/office/drawing/2014/main" id="{84108EC8-5178-7BD5-4218-DF64131C62CB}"/>
              </a:ext>
            </a:extLst>
          </p:cNvPr>
          <p:cNvSpPr txBox="1"/>
          <p:nvPr/>
        </p:nvSpPr>
        <p:spPr>
          <a:xfrm>
            <a:off x="1676400" y="774594"/>
            <a:ext cx="5660335" cy="461665"/>
          </a:xfrm>
          <a:prstGeom prst="rect">
            <a:avLst/>
          </a:prstGeom>
          <a:noFill/>
        </p:spPr>
        <p:txBody>
          <a:bodyPr wrap="square" rtlCol="0">
            <a:spAutoFit/>
          </a:bodyPr>
          <a:lstStyle/>
          <a:p>
            <a:r>
              <a:rPr lang="en-US" sz="2400" b="1" dirty="0">
                <a:solidFill>
                  <a:srgbClr val="002060"/>
                </a:solidFill>
                <a:latin typeface="Comic Sans MS" panose="030F0702030302020204" pitchFamily="66" charset="0"/>
              </a:rPr>
              <a:t>Verb forms (gerund and infinitive). </a:t>
            </a:r>
          </a:p>
        </p:txBody>
      </p:sp>
      <p:sp>
        <p:nvSpPr>
          <p:cNvPr id="19" name="Google Shape;8552;p56">
            <a:extLst>
              <a:ext uri="{FF2B5EF4-FFF2-40B4-BE49-F238E27FC236}">
                <a16:creationId xmlns:a16="http://schemas.microsoft.com/office/drawing/2014/main" id="{9E03E614-0DDD-67DF-5A91-0109AFF837CE}"/>
              </a:ext>
            </a:extLst>
          </p:cNvPr>
          <p:cNvSpPr/>
          <p:nvPr/>
        </p:nvSpPr>
        <p:spPr>
          <a:xfrm flipH="1">
            <a:off x="3058746" y="-2651"/>
            <a:ext cx="2538663" cy="672052"/>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800" b="1" dirty="0">
                <a:solidFill>
                  <a:srgbClr val="FF0000"/>
                </a:solidFill>
                <a:latin typeface="Comic Sans MS" panose="030F0702030302020204" pitchFamily="66" charset="0"/>
              </a:rPr>
              <a:t>  </a:t>
            </a:r>
            <a:r>
              <a:rPr lang="en-US" sz="2800" b="1" dirty="0">
                <a:solidFill>
                  <a:schemeClr val="bg1"/>
                </a:solidFill>
                <a:latin typeface="Comic Sans MS" panose="030F0702030302020204" pitchFamily="66" charset="0"/>
              </a:rPr>
              <a:t>Grammar</a:t>
            </a:r>
            <a:endParaRPr kumimoji="0" sz="2800" b="1" i="0" u="none" strike="noStrike" kern="0" cap="none" spc="0" normalizeH="0" baseline="0" noProof="0" dirty="0">
              <a:ln>
                <a:noFill/>
              </a:ln>
              <a:solidFill>
                <a:schemeClr val="bg1"/>
              </a:solidFill>
              <a:effectLst/>
              <a:uLnTx/>
              <a:uFillTx/>
              <a:cs typeface="Arial"/>
              <a:sym typeface="Arial"/>
            </a:endParaRPr>
          </a:p>
        </p:txBody>
      </p:sp>
      <p:pic>
        <p:nvPicPr>
          <p:cNvPr id="2050" name="Picture 2" descr="Blackboard Bulletin board Whiteboard Green , White Board ...">
            <a:extLst>
              <a:ext uri="{FF2B5EF4-FFF2-40B4-BE49-F238E27FC236}">
                <a16:creationId xmlns:a16="http://schemas.microsoft.com/office/drawing/2014/main" id="{CE0D9B46-F571-C502-4CDE-A32518B8313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47725" y="1275596"/>
            <a:ext cx="3848305" cy="309354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3E58C143-7368-8951-29E1-FAD973EB4518}"/>
              </a:ext>
            </a:extLst>
          </p:cNvPr>
          <p:cNvPicPr>
            <a:picLocks noChangeAspect="1"/>
          </p:cNvPicPr>
          <p:nvPr/>
        </p:nvPicPr>
        <p:blipFill>
          <a:blip r:embed="rId5"/>
          <a:stretch>
            <a:fillRect/>
          </a:stretch>
        </p:blipFill>
        <p:spPr>
          <a:xfrm>
            <a:off x="0" y="2485232"/>
            <a:ext cx="1476984" cy="2660118"/>
          </a:xfrm>
          <a:prstGeom prst="rect">
            <a:avLst/>
          </a:prstGeom>
        </p:spPr>
      </p:pic>
      <p:pic>
        <p:nvPicPr>
          <p:cNvPr id="21" name="Picture 2" descr="Blackboard Bulletin board Whiteboard Green , White Board ...">
            <a:extLst>
              <a:ext uri="{FF2B5EF4-FFF2-40B4-BE49-F238E27FC236}">
                <a16:creationId xmlns:a16="http://schemas.microsoft.com/office/drawing/2014/main" id="{1A233859-2B21-369A-5F33-95D0BAD38AA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499526" y="1275596"/>
            <a:ext cx="4339674" cy="309354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15DF6C0E-F1D0-00FE-DF61-AC5660424476}"/>
              </a:ext>
            </a:extLst>
          </p:cNvPr>
          <p:cNvPicPr>
            <a:picLocks noChangeAspect="1"/>
          </p:cNvPicPr>
          <p:nvPr/>
        </p:nvPicPr>
        <p:blipFill>
          <a:blip r:embed="rId6"/>
          <a:stretch>
            <a:fillRect/>
          </a:stretch>
        </p:blipFill>
        <p:spPr>
          <a:xfrm>
            <a:off x="7941227" y="3586765"/>
            <a:ext cx="1264171" cy="1564743"/>
          </a:xfrm>
          <a:prstGeom prst="rect">
            <a:avLst/>
          </a:prstGeom>
        </p:spPr>
      </p:pic>
      <p:sp>
        <p:nvSpPr>
          <p:cNvPr id="24" name="TextBox 23">
            <a:extLst>
              <a:ext uri="{FF2B5EF4-FFF2-40B4-BE49-F238E27FC236}">
                <a16:creationId xmlns:a16="http://schemas.microsoft.com/office/drawing/2014/main" id="{B9306194-C80E-7F7F-CBDC-F6C20E90C139}"/>
              </a:ext>
            </a:extLst>
          </p:cNvPr>
          <p:cNvSpPr txBox="1"/>
          <p:nvPr/>
        </p:nvSpPr>
        <p:spPr>
          <a:xfrm>
            <a:off x="1176028" y="1448205"/>
            <a:ext cx="3052036" cy="2247090"/>
          </a:xfrm>
          <a:prstGeom prst="rect">
            <a:avLst/>
          </a:prstGeom>
          <a:noFill/>
        </p:spPr>
        <p:txBody>
          <a:bodyPr wrap="square" rtlCol="0">
            <a:spAutoFit/>
          </a:bodyPr>
          <a:lstStyle/>
          <a:p>
            <a:pPr algn="ctr">
              <a:lnSpc>
                <a:spcPct val="150000"/>
              </a:lnSpc>
            </a:pPr>
            <a:r>
              <a:rPr lang="en-US" sz="2400" b="1" dirty="0">
                <a:solidFill>
                  <a:schemeClr val="bg1"/>
                </a:solidFill>
                <a:latin typeface="Comic Sans MS" panose="030F0702030302020204" pitchFamily="66" charset="0"/>
              </a:rPr>
              <a:t>Gerunds</a:t>
            </a:r>
          </a:p>
          <a:p>
            <a:pPr>
              <a:lnSpc>
                <a:spcPct val="150000"/>
              </a:lnSpc>
            </a:pPr>
            <a:r>
              <a:rPr lang="en-US" sz="2400" b="1" dirty="0">
                <a:solidFill>
                  <a:schemeClr val="bg1"/>
                </a:solidFill>
                <a:latin typeface="Comic Sans MS" panose="030F0702030302020204" pitchFamily="66" charset="0"/>
              </a:rPr>
              <a:t>like</a:t>
            </a:r>
          </a:p>
          <a:p>
            <a:pPr>
              <a:lnSpc>
                <a:spcPct val="150000"/>
              </a:lnSpc>
            </a:pPr>
            <a:r>
              <a:rPr lang="en-US" sz="2400" b="1">
                <a:solidFill>
                  <a:schemeClr val="bg1"/>
                </a:solidFill>
                <a:latin typeface="Comic Sans MS" panose="030F0702030302020204" pitchFamily="66" charset="0"/>
              </a:rPr>
              <a:t>good at    + </a:t>
            </a:r>
            <a:r>
              <a:rPr lang="en-US" sz="2400" b="1" dirty="0">
                <a:solidFill>
                  <a:schemeClr val="bg1"/>
                </a:solidFill>
                <a:latin typeface="Comic Sans MS" panose="030F0702030302020204" pitchFamily="66" charset="0"/>
              </a:rPr>
              <a:t>V-</a:t>
            </a:r>
            <a:r>
              <a:rPr lang="en-US" sz="2400" b="1" dirty="0" err="1">
                <a:solidFill>
                  <a:schemeClr val="bg1"/>
                </a:solidFill>
                <a:latin typeface="Comic Sans MS" panose="030F0702030302020204" pitchFamily="66" charset="0"/>
              </a:rPr>
              <a:t>ing</a:t>
            </a:r>
            <a:endParaRPr lang="en-US" sz="2400" b="1" dirty="0">
              <a:solidFill>
                <a:schemeClr val="bg1"/>
              </a:solidFill>
              <a:latin typeface="Comic Sans MS" panose="030F0702030302020204" pitchFamily="66" charset="0"/>
            </a:endParaRPr>
          </a:p>
          <a:p>
            <a:pPr>
              <a:lnSpc>
                <a:spcPct val="150000"/>
              </a:lnSpc>
            </a:pPr>
            <a:r>
              <a:rPr lang="en-US" sz="2400" b="1">
                <a:solidFill>
                  <a:schemeClr val="bg1"/>
                </a:solidFill>
                <a:latin typeface="Comic Sans MS" panose="030F0702030302020204" pitchFamily="66" charset="0"/>
              </a:rPr>
              <a:t>enjoy</a:t>
            </a:r>
            <a:endParaRPr lang="en-US" sz="2400" b="1" dirty="0">
              <a:solidFill>
                <a:schemeClr val="bg1"/>
              </a:solidFill>
              <a:latin typeface="Comic Sans MS" panose="030F0702030302020204" pitchFamily="66" charset="0"/>
            </a:endParaRPr>
          </a:p>
        </p:txBody>
      </p:sp>
      <p:sp>
        <p:nvSpPr>
          <p:cNvPr id="25" name="TextBox 24">
            <a:extLst>
              <a:ext uri="{FF2B5EF4-FFF2-40B4-BE49-F238E27FC236}">
                <a16:creationId xmlns:a16="http://schemas.microsoft.com/office/drawing/2014/main" id="{8316BEED-4AD5-118E-669C-7C9053C2BA5A}"/>
              </a:ext>
            </a:extLst>
          </p:cNvPr>
          <p:cNvSpPr txBox="1"/>
          <p:nvPr/>
        </p:nvSpPr>
        <p:spPr>
          <a:xfrm>
            <a:off x="4800600" y="1448205"/>
            <a:ext cx="3848305" cy="1846852"/>
          </a:xfrm>
          <a:prstGeom prst="rect">
            <a:avLst/>
          </a:prstGeom>
          <a:noFill/>
        </p:spPr>
        <p:txBody>
          <a:bodyPr wrap="square" rtlCol="0">
            <a:spAutoFit/>
          </a:bodyPr>
          <a:lstStyle/>
          <a:p>
            <a:pPr algn="ctr">
              <a:lnSpc>
                <a:spcPct val="150000"/>
              </a:lnSpc>
            </a:pPr>
            <a:r>
              <a:rPr lang="en-US" sz="2400" b="1" dirty="0">
                <a:solidFill>
                  <a:schemeClr val="bg1"/>
                </a:solidFill>
                <a:latin typeface="Comic Sans MS" panose="030F0702030302020204" pitchFamily="66" charset="0"/>
              </a:rPr>
              <a:t>Examples</a:t>
            </a:r>
          </a:p>
          <a:p>
            <a:pPr>
              <a:lnSpc>
                <a:spcPct val="150000"/>
              </a:lnSpc>
            </a:pPr>
            <a:r>
              <a:rPr lang="en-US" dirty="0">
                <a:solidFill>
                  <a:schemeClr val="bg1"/>
                </a:solidFill>
                <a:latin typeface="Comic Sans MS" panose="030F0702030302020204" pitchFamily="66" charset="0"/>
              </a:rPr>
              <a:t>1. I like (play) ______ sports. </a:t>
            </a:r>
          </a:p>
          <a:p>
            <a:pPr>
              <a:lnSpc>
                <a:spcPct val="150000"/>
              </a:lnSpc>
            </a:pPr>
            <a:r>
              <a:rPr lang="en-US" dirty="0">
                <a:solidFill>
                  <a:schemeClr val="bg1"/>
                </a:solidFill>
                <a:latin typeface="Comic Sans MS" panose="030F0702030302020204" pitchFamily="66" charset="0"/>
              </a:rPr>
              <a:t>2. She is good at (dance) _____.</a:t>
            </a:r>
          </a:p>
          <a:p>
            <a:pPr>
              <a:lnSpc>
                <a:spcPct val="150000"/>
              </a:lnSpc>
            </a:pPr>
            <a:r>
              <a:rPr lang="en-US" dirty="0">
                <a:solidFill>
                  <a:schemeClr val="bg1"/>
                </a:solidFill>
                <a:latin typeface="Comic Sans MS" panose="030F0702030302020204" pitchFamily="66" charset="0"/>
              </a:rPr>
              <a:t>3. I enjoy (go) _____ fishing.</a:t>
            </a:r>
          </a:p>
        </p:txBody>
      </p:sp>
      <p:sp>
        <p:nvSpPr>
          <p:cNvPr id="26" name="TextBox 25">
            <a:extLst>
              <a:ext uri="{FF2B5EF4-FFF2-40B4-BE49-F238E27FC236}">
                <a16:creationId xmlns:a16="http://schemas.microsoft.com/office/drawing/2014/main" id="{07F4D2B4-B480-B8A5-4EE9-3ABB5F54A356}"/>
              </a:ext>
            </a:extLst>
          </p:cNvPr>
          <p:cNvSpPr txBox="1"/>
          <p:nvPr/>
        </p:nvSpPr>
        <p:spPr>
          <a:xfrm>
            <a:off x="6391425" y="2015684"/>
            <a:ext cx="1199999" cy="461665"/>
          </a:xfrm>
          <a:prstGeom prst="rect">
            <a:avLst/>
          </a:prstGeom>
          <a:noFill/>
        </p:spPr>
        <p:txBody>
          <a:bodyPr wrap="square" rtlCol="0">
            <a:spAutoFit/>
          </a:bodyPr>
          <a:lstStyle/>
          <a:p>
            <a:r>
              <a:rPr lang="en-US" dirty="0">
                <a:solidFill>
                  <a:srgbClr val="FF0000"/>
                </a:solidFill>
                <a:latin typeface="Comic Sans MS" panose="030F0702030302020204" pitchFamily="66" charset="0"/>
              </a:rPr>
              <a:t>playing</a:t>
            </a:r>
            <a:r>
              <a:rPr lang="en-US" sz="2400" dirty="0">
                <a:solidFill>
                  <a:srgbClr val="FF0000"/>
                </a:solidFill>
                <a:latin typeface="Comic Sans MS" panose="030F0702030302020204" pitchFamily="66" charset="0"/>
              </a:rPr>
              <a:t>  </a:t>
            </a:r>
          </a:p>
        </p:txBody>
      </p:sp>
      <p:sp>
        <p:nvSpPr>
          <p:cNvPr id="27" name="TextBox 26">
            <a:extLst>
              <a:ext uri="{FF2B5EF4-FFF2-40B4-BE49-F238E27FC236}">
                <a16:creationId xmlns:a16="http://schemas.microsoft.com/office/drawing/2014/main" id="{A6244FA6-7FB1-48EF-CC38-35D208FD7FA4}"/>
              </a:ext>
            </a:extLst>
          </p:cNvPr>
          <p:cNvSpPr txBox="1"/>
          <p:nvPr/>
        </p:nvSpPr>
        <p:spPr>
          <a:xfrm>
            <a:off x="7448906" y="2423903"/>
            <a:ext cx="1199999" cy="461665"/>
          </a:xfrm>
          <a:prstGeom prst="rect">
            <a:avLst/>
          </a:prstGeom>
          <a:noFill/>
        </p:spPr>
        <p:txBody>
          <a:bodyPr wrap="square" rtlCol="0">
            <a:spAutoFit/>
          </a:bodyPr>
          <a:lstStyle/>
          <a:p>
            <a:r>
              <a:rPr lang="en-US" dirty="0">
                <a:solidFill>
                  <a:srgbClr val="FF0000"/>
                </a:solidFill>
                <a:latin typeface="Comic Sans MS" panose="030F0702030302020204" pitchFamily="66" charset="0"/>
              </a:rPr>
              <a:t>dancing</a:t>
            </a:r>
            <a:r>
              <a:rPr lang="en-US" sz="2400" dirty="0">
                <a:solidFill>
                  <a:srgbClr val="FF0000"/>
                </a:solidFill>
                <a:latin typeface="Comic Sans MS" panose="030F0702030302020204" pitchFamily="66" charset="0"/>
              </a:rPr>
              <a:t>  </a:t>
            </a:r>
          </a:p>
        </p:txBody>
      </p:sp>
      <p:sp>
        <p:nvSpPr>
          <p:cNvPr id="28" name="TextBox 27">
            <a:extLst>
              <a:ext uri="{FF2B5EF4-FFF2-40B4-BE49-F238E27FC236}">
                <a16:creationId xmlns:a16="http://schemas.microsoft.com/office/drawing/2014/main" id="{6EE22B2D-5880-808B-D064-059BA24AB147}"/>
              </a:ext>
            </a:extLst>
          </p:cNvPr>
          <p:cNvSpPr txBox="1"/>
          <p:nvPr/>
        </p:nvSpPr>
        <p:spPr>
          <a:xfrm>
            <a:off x="6456761" y="2832598"/>
            <a:ext cx="1199999" cy="461665"/>
          </a:xfrm>
          <a:prstGeom prst="rect">
            <a:avLst/>
          </a:prstGeom>
          <a:noFill/>
        </p:spPr>
        <p:txBody>
          <a:bodyPr wrap="square" rtlCol="0">
            <a:spAutoFit/>
          </a:bodyPr>
          <a:lstStyle/>
          <a:p>
            <a:r>
              <a:rPr lang="en-US" dirty="0">
                <a:solidFill>
                  <a:srgbClr val="FF0000"/>
                </a:solidFill>
                <a:latin typeface="Comic Sans MS" panose="030F0702030302020204" pitchFamily="66" charset="0"/>
              </a:rPr>
              <a:t>going</a:t>
            </a:r>
            <a:r>
              <a:rPr lang="en-US" sz="2400" dirty="0">
                <a:solidFill>
                  <a:srgbClr val="FF0000"/>
                </a:solidFill>
                <a:latin typeface="Comic Sans MS" panose="030F0702030302020204" pitchFamily="66" charset="0"/>
              </a:rPr>
              <a:t>  </a:t>
            </a:r>
          </a:p>
        </p:txBody>
      </p:sp>
      <p:sp>
        <p:nvSpPr>
          <p:cNvPr id="2" name="Right Brace 1">
            <a:extLst>
              <a:ext uri="{FF2B5EF4-FFF2-40B4-BE49-F238E27FC236}">
                <a16:creationId xmlns:a16="http://schemas.microsoft.com/office/drawing/2014/main" id="{FB99CBE8-5E8D-4902-A1C3-80BB93BAFBE8}"/>
              </a:ext>
            </a:extLst>
          </p:cNvPr>
          <p:cNvSpPr/>
          <p:nvPr/>
        </p:nvSpPr>
        <p:spPr>
          <a:xfrm>
            <a:off x="2462463" y="2269958"/>
            <a:ext cx="224589" cy="1316807"/>
          </a:xfrm>
          <a:prstGeom prst="rightBrace">
            <a:avLst/>
          </a:pr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3146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80">
                                          <p:stCondLst>
                                            <p:cond delay="0"/>
                                          </p:stCondLst>
                                        </p:cTn>
                                        <p:tgtEl>
                                          <p:spTgt spid="26"/>
                                        </p:tgtEl>
                                      </p:cBhvr>
                                    </p:animEffect>
                                    <p:anim calcmode="lin" valueType="num">
                                      <p:cBhvr>
                                        <p:cTn id="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3" dur="26">
                                          <p:stCondLst>
                                            <p:cond delay="650"/>
                                          </p:stCondLst>
                                        </p:cTn>
                                        <p:tgtEl>
                                          <p:spTgt spid="26"/>
                                        </p:tgtEl>
                                      </p:cBhvr>
                                      <p:to x="100000" y="60000"/>
                                    </p:animScale>
                                    <p:animScale>
                                      <p:cBhvr>
                                        <p:cTn id="14" dur="166" decel="50000">
                                          <p:stCondLst>
                                            <p:cond delay="676"/>
                                          </p:stCondLst>
                                        </p:cTn>
                                        <p:tgtEl>
                                          <p:spTgt spid="26"/>
                                        </p:tgtEl>
                                      </p:cBhvr>
                                      <p:to x="100000" y="100000"/>
                                    </p:animScale>
                                    <p:animScale>
                                      <p:cBhvr>
                                        <p:cTn id="15" dur="26">
                                          <p:stCondLst>
                                            <p:cond delay="1312"/>
                                          </p:stCondLst>
                                        </p:cTn>
                                        <p:tgtEl>
                                          <p:spTgt spid="26"/>
                                        </p:tgtEl>
                                      </p:cBhvr>
                                      <p:to x="100000" y="80000"/>
                                    </p:animScale>
                                    <p:animScale>
                                      <p:cBhvr>
                                        <p:cTn id="16" dur="166" decel="50000">
                                          <p:stCondLst>
                                            <p:cond delay="1338"/>
                                          </p:stCondLst>
                                        </p:cTn>
                                        <p:tgtEl>
                                          <p:spTgt spid="26"/>
                                        </p:tgtEl>
                                      </p:cBhvr>
                                      <p:to x="100000" y="100000"/>
                                    </p:animScale>
                                    <p:animScale>
                                      <p:cBhvr>
                                        <p:cTn id="17" dur="26">
                                          <p:stCondLst>
                                            <p:cond delay="1642"/>
                                          </p:stCondLst>
                                        </p:cTn>
                                        <p:tgtEl>
                                          <p:spTgt spid="26"/>
                                        </p:tgtEl>
                                      </p:cBhvr>
                                      <p:to x="100000" y="90000"/>
                                    </p:animScale>
                                    <p:animScale>
                                      <p:cBhvr>
                                        <p:cTn id="18" dur="166" decel="50000">
                                          <p:stCondLst>
                                            <p:cond delay="1668"/>
                                          </p:stCondLst>
                                        </p:cTn>
                                        <p:tgtEl>
                                          <p:spTgt spid="26"/>
                                        </p:tgtEl>
                                      </p:cBhvr>
                                      <p:to x="100000" y="100000"/>
                                    </p:animScale>
                                    <p:animScale>
                                      <p:cBhvr>
                                        <p:cTn id="19" dur="26">
                                          <p:stCondLst>
                                            <p:cond delay="1808"/>
                                          </p:stCondLst>
                                        </p:cTn>
                                        <p:tgtEl>
                                          <p:spTgt spid="26"/>
                                        </p:tgtEl>
                                      </p:cBhvr>
                                      <p:to x="100000" y="95000"/>
                                    </p:animScale>
                                    <p:animScale>
                                      <p:cBhvr>
                                        <p:cTn id="20" dur="166" decel="50000">
                                          <p:stCondLst>
                                            <p:cond delay="1834"/>
                                          </p:stCondLst>
                                        </p:cTn>
                                        <p:tgtEl>
                                          <p:spTgt spid="2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Ding-sound-effect-www_tiengdong_com.wav"/>
                                        </p:tgtEl>
                                      </p:cMediaNode>
                                    </p:audio>
                                  </p:sub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80">
                                          <p:stCondLst>
                                            <p:cond delay="0"/>
                                          </p:stCondLst>
                                        </p:cTn>
                                        <p:tgtEl>
                                          <p:spTgt spid="27"/>
                                        </p:tgtEl>
                                      </p:cBhvr>
                                    </p:animEffect>
                                    <p:anim calcmode="lin" valueType="num">
                                      <p:cBhvr>
                                        <p:cTn id="2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1" dur="26">
                                          <p:stCondLst>
                                            <p:cond delay="650"/>
                                          </p:stCondLst>
                                        </p:cTn>
                                        <p:tgtEl>
                                          <p:spTgt spid="27"/>
                                        </p:tgtEl>
                                      </p:cBhvr>
                                      <p:to x="100000" y="60000"/>
                                    </p:animScale>
                                    <p:animScale>
                                      <p:cBhvr>
                                        <p:cTn id="32" dur="166" decel="50000">
                                          <p:stCondLst>
                                            <p:cond delay="676"/>
                                          </p:stCondLst>
                                        </p:cTn>
                                        <p:tgtEl>
                                          <p:spTgt spid="27"/>
                                        </p:tgtEl>
                                      </p:cBhvr>
                                      <p:to x="100000" y="100000"/>
                                    </p:animScale>
                                    <p:animScale>
                                      <p:cBhvr>
                                        <p:cTn id="33" dur="26">
                                          <p:stCondLst>
                                            <p:cond delay="1312"/>
                                          </p:stCondLst>
                                        </p:cTn>
                                        <p:tgtEl>
                                          <p:spTgt spid="27"/>
                                        </p:tgtEl>
                                      </p:cBhvr>
                                      <p:to x="100000" y="80000"/>
                                    </p:animScale>
                                    <p:animScale>
                                      <p:cBhvr>
                                        <p:cTn id="34" dur="166" decel="50000">
                                          <p:stCondLst>
                                            <p:cond delay="1338"/>
                                          </p:stCondLst>
                                        </p:cTn>
                                        <p:tgtEl>
                                          <p:spTgt spid="27"/>
                                        </p:tgtEl>
                                      </p:cBhvr>
                                      <p:to x="100000" y="100000"/>
                                    </p:animScale>
                                    <p:animScale>
                                      <p:cBhvr>
                                        <p:cTn id="35" dur="26">
                                          <p:stCondLst>
                                            <p:cond delay="1642"/>
                                          </p:stCondLst>
                                        </p:cTn>
                                        <p:tgtEl>
                                          <p:spTgt spid="27"/>
                                        </p:tgtEl>
                                      </p:cBhvr>
                                      <p:to x="100000" y="90000"/>
                                    </p:animScale>
                                    <p:animScale>
                                      <p:cBhvr>
                                        <p:cTn id="36" dur="166" decel="50000">
                                          <p:stCondLst>
                                            <p:cond delay="1668"/>
                                          </p:stCondLst>
                                        </p:cTn>
                                        <p:tgtEl>
                                          <p:spTgt spid="27"/>
                                        </p:tgtEl>
                                      </p:cBhvr>
                                      <p:to x="100000" y="100000"/>
                                    </p:animScale>
                                    <p:animScale>
                                      <p:cBhvr>
                                        <p:cTn id="37" dur="26">
                                          <p:stCondLst>
                                            <p:cond delay="1808"/>
                                          </p:stCondLst>
                                        </p:cTn>
                                        <p:tgtEl>
                                          <p:spTgt spid="27"/>
                                        </p:tgtEl>
                                      </p:cBhvr>
                                      <p:to x="100000" y="95000"/>
                                    </p:animScale>
                                    <p:animScale>
                                      <p:cBhvr>
                                        <p:cTn id="38" dur="166" decel="50000">
                                          <p:stCondLst>
                                            <p:cond delay="1834"/>
                                          </p:stCondLst>
                                        </p:cTn>
                                        <p:tgtEl>
                                          <p:spTgt spid="27"/>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2" name="Ding-sound-effect-www_tiengdong_com.wav"/>
                                        </p:tgtEl>
                                      </p:cMediaNode>
                                    </p:audio>
                                  </p:sub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80">
                                          <p:stCondLst>
                                            <p:cond delay="0"/>
                                          </p:stCondLst>
                                        </p:cTn>
                                        <p:tgtEl>
                                          <p:spTgt spid="28"/>
                                        </p:tgtEl>
                                      </p:cBhvr>
                                    </p:animEffect>
                                    <p:anim calcmode="lin" valueType="num">
                                      <p:cBhvr>
                                        <p:cTn id="4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49" dur="26">
                                          <p:stCondLst>
                                            <p:cond delay="650"/>
                                          </p:stCondLst>
                                        </p:cTn>
                                        <p:tgtEl>
                                          <p:spTgt spid="28"/>
                                        </p:tgtEl>
                                      </p:cBhvr>
                                      <p:to x="100000" y="60000"/>
                                    </p:animScale>
                                    <p:animScale>
                                      <p:cBhvr>
                                        <p:cTn id="50" dur="166" decel="50000">
                                          <p:stCondLst>
                                            <p:cond delay="676"/>
                                          </p:stCondLst>
                                        </p:cTn>
                                        <p:tgtEl>
                                          <p:spTgt spid="28"/>
                                        </p:tgtEl>
                                      </p:cBhvr>
                                      <p:to x="100000" y="100000"/>
                                    </p:animScale>
                                    <p:animScale>
                                      <p:cBhvr>
                                        <p:cTn id="51" dur="26">
                                          <p:stCondLst>
                                            <p:cond delay="1312"/>
                                          </p:stCondLst>
                                        </p:cTn>
                                        <p:tgtEl>
                                          <p:spTgt spid="28"/>
                                        </p:tgtEl>
                                      </p:cBhvr>
                                      <p:to x="100000" y="80000"/>
                                    </p:animScale>
                                    <p:animScale>
                                      <p:cBhvr>
                                        <p:cTn id="52" dur="166" decel="50000">
                                          <p:stCondLst>
                                            <p:cond delay="1338"/>
                                          </p:stCondLst>
                                        </p:cTn>
                                        <p:tgtEl>
                                          <p:spTgt spid="28"/>
                                        </p:tgtEl>
                                      </p:cBhvr>
                                      <p:to x="100000" y="100000"/>
                                    </p:animScale>
                                    <p:animScale>
                                      <p:cBhvr>
                                        <p:cTn id="53" dur="26">
                                          <p:stCondLst>
                                            <p:cond delay="1642"/>
                                          </p:stCondLst>
                                        </p:cTn>
                                        <p:tgtEl>
                                          <p:spTgt spid="28"/>
                                        </p:tgtEl>
                                      </p:cBhvr>
                                      <p:to x="100000" y="90000"/>
                                    </p:animScale>
                                    <p:animScale>
                                      <p:cBhvr>
                                        <p:cTn id="54" dur="166" decel="50000">
                                          <p:stCondLst>
                                            <p:cond delay="1668"/>
                                          </p:stCondLst>
                                        </p:cTn>
                                        <p:tgtEl>
                                          <p:spTgt spid="28"/>
                                        </p:tgtEl>
                                      </p:cBhvr>
                                      <p:to x="100000" y="100000"/>
                                    </p:animScale>
                                    <p:animScale>
                                      <p:cBhvr>
                                        <p:cTn id="55" dur="26">
                                          <p:stCondLst>
                                            <p:cond delay="1808"/>
                                          </p:stCondLst>
                                        </p:cTn>
                                        <p:tgtEl>
                                          <p:spTgt spid="28"/>
                                        </p:tgtEl>
                                      </p:cBhvr>
                                      <p:to x="100000" y="95000"/>
                                    </p:animScale>
                                    <p:animScale>
                                      <p:cBhvr>
                                        <p:cTn id="56" dur="166" decel="50000">
                                          <p:stCondLst>
                                            <p:cond delay="1834"/>
                                          </p:stCondLst>
                                        </p:cTn>
                                        <p:tgtEl>
                                          <p:spTgt spid="28"/>
                                        </p:tgtEl>
                                      </p:cBhvr>
                                      <p:to x="100000" y="100000"/>
                                    </p:animScale>
                                  </p:childTnLst>
                                  <p:subTnLst>
                                    <p:audio>
                                      <p:cMediaNode>
                                        <p:cTn display="0" masterRel="sameClick">
                                          <p:stCondLst>
                                            <p:cond evt="begin" delay="0">
                                              <p:tn val="41"/>
                                            </p:cond>
                                          </p:stCondLst>
                                          <p:endCondLst>
                                            <p:cond evt="onStopAudio" delay="0">
                                              <p:tgtEl>
                                                <p:sldTgt/>
                                              </p:tgtEl>
                                            </p:cond>
                                          </p:endCondLst>
                                        </p:cTn>
                                        <p:tgtEl>
                                          <p:sndTgt r:embed="rId2" name="Ding-sound-effect-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A510DE69-C8A2-7537-D869-9CBB190E0B18}"/>
              </a:ext>
            </a:extLst>
          </p:cNvPr>
          <p:cNvSpPr/>
          <p:nvPr/>
        </p:nvSpPr>
        <p:spPr>
          <a:xfrm>
            <a:off x="304800" y="333375"/>
            <a:ext cx="8658225" cy="4653417"/>
          </a:xfrm>
          <a:prstGeom prst="roundRect">
            <a:avLst>
              <a:gd name="adj" fmla="val 7476"/>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đ</a:t>
            </a:r>
            <a:endParaRPr lang="en-US" dirty="0"/>
          </a:p>
        </p:txBody>
      </p:sp>
      <p:sp>
        <p:nvSpPr>
          <p:cNvPr id="18" name="TextBox 17">
            <a:extLst>
              <a:ext uri="{FF2B5EF4-FFF2-40B4-BE49-F238E27FC236}">
                <a16:creationId xmlns:a16="http://schemas.microsoft.com/office/drawing/2014/main" id="{84108EC8-5178-7BD5-4218-DF64131C62CB}"/>
              </a:ext>
            </a:extLst>
          </p:cNvPr>
          <p:cNvSpPr txBox="1"/>
          <p:nvPr/>
        </p:nvSpPr>
        <p:spPr>
          <a:xfrm>
            <a:off x="1676400" y="774594"/>
            <a:ext cx="5660335" cy="461665"/>
          </a:xfrm>
          <a:prstGeom prst="rect">
            <a:avLst/>
          </a:prstGeom>
          <a:noFill/>
        </p:spPr>
        <p:txBody>
          <a:bodyPr wrap="square" rtlCol="0">
            <a:spAutoFit/>
          </a:bodyPr>
          <a:lstStyle/>
          <a:p>
            <a:r>
              <a:rPr lang="en-US" sz="2400" b="1" dirty="0">
                <a:solidFill>
                  <a:srgbClr val="002060"/>
                </a:solidFill>
                <a:latin typeface="Comic Sans MS" panose="030F0702030302020204" pitchFamily="66" charset="0"/>
              </a:rPr>
              <a:t>Verb forms (gerund and infinitive). </a:t>
            </a:r>
          </a:p>
        </p:txBody>
      </p:sp>
      <p:sp>
        <p:nvSpPr>
          <p:cNvPr id="19" name="Google Shape;8552;p56">
            <a:extLst>
              <a:ext uri="{FF2B5EF4-FFF2-40B4-BE49-F238E27FC236}">
                <a16:creationId xmlns:a16="http://schemas.microsoft.com/office/drawing/2014/main" id="{9E03E614-0DDD-67DF-5A91-0109AFF837CE}"/>
              </a:ext>
            </a:extLst>
          </p:cNvPr>
          <p:cNvSpPr/>
          <p:nvPr/>
        </p:nvSpPr>
        <p:spPr>
          <a:xfrm flipH="1">
            <a:off x="3058746" y="-2651"/>
            <a:ext cx="2538663" cy="672052"/>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800" b="1" dirty="0">
                <a:solidFill>
                  <a:srgbClr val="FF0000"/>
                </a:solidFill>
                <a:latin typeface="Comic Sans MS" panose="030F0702030302020204" pitchFamily="66" charset="0"/>
              </a:rPr>
              <a:t>  </a:t>
            </a:r>
            <a:r>
              <a:rPr lang="en-US" sz="2800" b="1" dirty="0">
                <a:solidFill>
                  <a:schemeClr val="bg1"/>
                </a:solidFill>
                <a:latin typeface="Comic Sans MS" panose="030F0702030302020204" pitchFamily="66" charset="0"/>
              </a:rPr>
              <a:t>Grammar</a:t>
            </a:r>
            <a:endParaRPr kumimoji="0" sz="2800" b="1" i="0" u="none" strike="noStrike" kern="0" cap="none" spc="0" normalizeH="0" baseline="0" noProof="0" dirty="0">
              <a:ln>
                <a:noFill/>
              </a:ln>
              <a:solidFill>
                <a:schemeClr val="bg1"/>
              </a:solidFill>
              <a:effectLst/>
              <a:uLnTx/>
              <a:uFillTx/>
              <a:cs typeface="Arial"/>
              <a:sym typeface="Arial"/>
            </a:endParaRPr>
          </a:p>
        </p:txBody>
      </p:sp>
      <p:pic>
        <p:nvPicPr>
          <p:cNvPr id="2050" name="Picture 2" descr="Blackboard Bulletin board Whiteboard Green , White Board ...">
            <a:extLst>
              <a:ext uri="{FF2B5EF4-FFF2-40B4-BE49-F238E27FC236}">
                <a16:creationId xmlns:a16="http://schemas.microsoft.com/office/drawing/2014/main" id="{CE0D9B46-F571-C502-4CDE-A32518B8313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389407" y="1236259"/>
            <a:ext cx="6489010" cy="375053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3E58C143-7368-8951-29E1-FAD973EB4518}"/>
              </a:ext>
            </a:extLst>
          </p:cNvPr>
          <p:cNvPicPr>
            <a:picLocks noChangeAspect="1"/>
          </p:cNvPicPr>
          <p:nvPr/>
        </p:nvPicPr>
        <p:blipFill>
          <a:blip r:embed="rId5"/>
          <a:stretch>
            <a:fillRect/>
          </a:stretch>
        </p:blipFill>
        <p:spPr>
          <a:xfrm>
            <a:off x="0" y="2485232"/>
            <a:ext cx="1476984" cy="2660118"/>
          </a:xfrm>
          <a:prstGeom prst="rect">
            <a:avLst/>
          </a:prstGeom>
        </p:spPr>
      </p:pic>
      <p:pic>
        <p:nvPicPr>
          <p:cNvPr id="22" name="Picture 21">
            <a:extLst>
              <a:ext uri="{FF2B5EF4-FFF2-40B4-BE49-F238E27FC236}">
                <a16:creationId xmlns:a16="http://schemas.microsoft.com/office/drawing/2014/main" id="{15DF6C0E-F1D0-00FE-DF61-AC5660424476}"/>
              </a:ext>
            </a:extLst>
          </p:cNvPr>
          <p:cNvPicPr>
            <a:picLocks noChangeAspect="1"/>
          </p:cNvPicPr>
          <p:nvPr/>
        </p:nvPicPr>
        <p:blipFill>
          <a:blip r:embed="rId6"/>
          <a:stretch>
            <a:fillRect/>
          </a:stretch>
        </p:blipFill>
        <p:spPr>
          <a:xfrm>
            <a:off x="7941227" y="3586765"/>
            <a:ext cx="1264171" cy="1564743"/>
          </a:xfrm>
          <a:prstGeom prst="rect">
            <a:avLst/>
          </a:prstGeom>
        </p:spPr>
      </p:pic>
      <p:sp>
        <p:nvSpPr>
          <p:cNvPr id="24" name="TextBox 23">
            <a:extLst>
              <a:ext uri="{FF2B5EF4-FFF2-40B4-BE49-F238E27FC236}">
                <a16:creationId xmlns:a16="http://schemas.microsoft.com/office/drawing/2014/main" id="{B9306194-C80E-7F7F-CBDC-F6C20E90C139}"/>
              </a:ext>
            </a:extLst>
          </p:cNvPr>
          <p:cNvSpPr txBox="1"/>
          <p:nvPr/>
        </p:nvSpPr>
        <p:spPr>
          <a:xfrm>
            <a:off x="2095500" y="1406395"/>
            <a:ext cx="5353405" cy="2534284"/>
          </a:xfrm>
          <a:prstGeom prst="rect">
            <a:avLst/>
          </a:prstGeom>
          <a:noFill/>
        </p:spPr>
        <p:txBody>
          <a:bodyPr wrap="square" rtlCol="0">
            <a:spAutoFit/>
          </a:bodyPr>
          <a:lstStyle/>
          <a:p>
            <a:pPr algn="ctr">
              <a:lnSpc>
                <a:spcPct val="150000"/>
              </a:lnSpc>
            </a:pPr>
            <a:r>
              <a:rPr lang="en-US" sz="2400" b="1" dirty="0">
                <a:solidFill>
                  <a:schemeClr val="bg1"/>
                </a:solidFill>
                <a:latin typeface="Comic Sans MS" panose="030F0702030302020204" pitchFamily="66" charset="0"/>
              </a:rPr>
              <a:t>Infinitive</a:t>
            </a:r>
          </a:p>
          <a:p>
            <a:pPr algn="ctr">
              <a:lnSpc>
                <a:spcPct val="150000"/>
              </a:lnSpc>
            </a:pPr>
            <a:r>
              <a:rPr lang="en-US" sz="2400" b="1" i="1" dirty="0">
                <a:solidFill>
                  <a:srgbClr val="FF0000"/>
                </a:solidFill>
                <a:latin typeface="Comic Sans MS" panose="030F0702030302020204" pitchFamily="66" charset="0"/>
              </a:rPr>
              <a:t>can + V</a:t>
            </a:r>
          </a:p>
          <a:p>
            <a:pPr algn="ctr">
              <a:lnSpc>
                <a:spcPct val="150000"/>
              </a:lnSpc>
            </a:pPr>
            <a:r>
              <a:rPr lang="en-US" sz="2000" b="1" dirty="0">
                <a:solidFill>
                  <a:schemeClr val="bg1"/>
                </a:solidFill>
                <a:latin typeface="Comic Sans MS" panose="030F0702030302020204" pitchFamily="66" charset="0"/>
              </a:rPr>
              <a:t>Examples</a:t>
            </a:r>
          </a:p>
          <a:p>
            <a:pPr>
              <a:lnSpc>
                <a:spcPct val="150000"/>
              </a:lnSpc>
            </a:pPr>
            <a:r>
              <a:rPr lang="en-US" sz="2000" dirty="0">
                <a:solidFill>
                  <a:schemeClr val="bg1"/>
                </a:solidFill>
                <a:latin typeface="Comic Sans MS" panose="030F0702030302020204" pitchFamily="66" charset="0"/>
              </a:rPr>
              <a:t>1. I can (do) _______ my homework. </a:t>
            </a:r>
          </a:p>
          <a:p>
            <a:pPr>
              <a:lnSpc>
                <a:spcPct val="150000"/>
              </a:lnSpc>
            </a:pPr>
            <a:r>
              <a:rPr lang="en-US" sz="2000" dirty="0">
                <a:solidFill>
                  <a:schemeClr val="bg1"/>
                </a:solidFill>
                <a:latin typeface="Comic Sans MS" panose="030F0702030302020204" pitchFamily="66" charset="0"/>
              </a:rPr>
              <a:t>2. She can (sing) _______ well.</a:t>
            </a:r>
          </a:p>
        </p:txBody>
      </p:sp>
      <p:sp>
        <p:nvSpPr>
          <p:cNvPr id="2" name="TextBox 1">
            <a:extLst>
              <a:ext uri="{FF2B5EF4-FFF2-40B4-BE49-F238E27FC236}">
                <a16:creationId xmlns:a16="http://schemas.microsoft.com/office/drawing/2014/main" id="{07F4D2B4-B480-B8A5-4EE9-3ABB5F54A356}"/>
              </a:ext>
            </a:extLst>
          </p:cNvPr>
          <p:cNvSpPr txBox="1"/>
          <p:nvPr/>
        </p:nvSpPr>
        <p:spPr>
          <a:xfrm>
            <a:off x="3986260" y="3037714"/>
            <a:ext cx="1142924" cy="400110"/>
          </a:xfrm>
          <a:prstGeom prst="rect">
            <a:avLst/>
          </a:prstGeom>
          <a:noFill/>
        </p:spPr>
        <p:txBody>
          <a:bodyPr wrap="square" rtlCol="0">
            <a:spAutoFit/>
          </a:bodyPr>
          <a:lstStyle/>
          <a:p>
            <a:r>
              <a:rPr lang="en-US" sz="2000" dirty="0">
                <a:solidFill>
                  <a:srgbClr val="FF0000"/>
                </a:solidFill>
                <a:latin typeface="Comic Sans MS" panose="030F0702030302020204" pitchFamily="66" charset="0"/>
              </a:rPr>
              <a:t>do  </a:t>
            </a:r>
          </a:p>
        </p:txBody>
      </p:sp>
      <p:sp>
        <p:nvSpPr>
          <p:cNvPr id="3" name="TextBox 2">
            <a:extLst>
              <a:ext uri="{FF2B5EF4-FFF2-40B4-BE49-F238E27FC236}">
                <a16:creationId xmlns:a16="http://schemas.microsoft.com/office/drawing/2014/main" id="{B46C70F0-C66F-02DC-CFF1-0B2A70F60D76}"/>
              </a:ext>
            </a:extLst>
          </p:cNvPr>
          <p:cNvSpPr txBox="1"/>
          <p:nvPr/>
        </p:nvSpPr>
        <p:spPr>
          <a:xfrm>
            <a:off x="4430556" y="3494780"/>
            <a:ext cx="1142924" cy="400110"/>
          </a:xfrm>
          <a:prstGeom prst="rect">
            <a:avLst/>
          </a:prstGeom>
          <a:noFill/>
        </p:spPr>
        <p:txBody>
          <a:bodyPr wrap="square" rtlCol="0">
            <a:spAutoFit/>
          </a:bodyPr>
          <a:lstStyle/>
          <a:p>
            <a:r>
              <a:rPr lang="en-US" sz="2000" dirty="0">
                <a:solidFill>
                  <a:srgbClr val="FF0000"/>
                </a:solidFill>
                <a:latin typeface="Comic Sans MS" panose="030F0702030302020204" pitchFamily="66" charset="0"/>
              </a:rPr>
              <a:t>sing </a:t>
            </a:r>
          </a:p>
        </p:txBody>
      </p:sp>
    </p:spTree>
    <p:extLst>
      <p:ext uri="{BB962C8B-B14F-4D97-AF65-F5344CB8AC3E}">
        <p14:creationId xmlns:p14="http://schemas.microsoft.com/office/powerpoint/2010/main" val="354650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Ding-sound-effect-www_tiengdong_com.wav"/>
                                        </p:tgtEl>
                                      </p:cMediaNode>
                                    </p:audio>
                                  </p:sub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2" name="Ding-sound-effect-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90768"/>
            <a:ext cx="9144001" cy="523426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0995" y="998564"/>
            <a:ext cx="1385888" cy="142875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569" y="4069046"/>
            <a:ext cx="773967" cy="97970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07451">
            <a:off x="7844834" y="3225262"/>
            <a:ext cx="1329452" cy="1329452"/>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429" b="84470" l="2456" r="98636">
                        <a14:foregroundMark x1="7913" y1="30429" x2="12551" y2="31061"/>
                        <a14:foregroundMark x1="8322" y1="59217" x2="8595" y2="69823"/>
                        <a14:foregroundMark x1="9141" y1="83207" x2="11596" y2="83207"/>
                        <a14:foregroundMark x1="91269" y1="34596" x2="90450" y2="44192"/>
                        <a14:foregroundMark x1="29468" y1="22222" x2="35607" y2="24242"/>
                        <a14:foregroundMark x1="41883" y1="25000" x2="48568" y2="22601"/>
                        <a14:foregroundMark x1="51569" y1="22601" x2="56889" y2="24747"/>
                        <a14:backgroundMark x1="93452" y1="38889" x2="94679" y2="35354"/>
                        <a14:backgroundMark x1="6139" y1="58081" x2="6139" y2="58081"/>
                        <a14:backgroundMark x1="78445" y1="26263" x2="78445" y2="26263"/>
                        <a14:backgroundMark x1="24147" y1="25000" x2="32469" y2="26515"/>
                        <a14:backgroundMark x1="43111" y1="27020" x2="56344" y2="26894"/>
                        <a14:backgroundMark x1="41883" y1="23990" x2="46385" y2="21212"/>
                        <a14:backgroundMark x1="32060" y1="21465" x2="34925" y2="23106"/>
                        <a14:backgroundMark x1="53615" y1="21843" x2="57162" y2="23990"/>
                      </a14:backgroundRemoval>
                    </a14:imgEffect>
                  </a14:imgLayer>
                </a14:imgProps>
              </a:ext>
              <a:ext uri="{28A0092B-C50C-407E-A947-70E740481C1C}">
                <a14:useLocalDpi xmlns:a14="http://schemas.microsoft.com/office/drawing/2010/main" val="0"/>
              </a:ext>
            </a:extLst>
          </a:blip>
          <a:srcRect b="14912"/>
          <a:stretch/>
        </p:blipFill>
        <p:spPr>
          <a:xfrm>
            <a:off x="527633" y="-461644"/>
            <a:ext cx="8247441" cy="5536042"/>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07451">
            <a:off x="942614" y="3921058"/>
            <a:ext cx="983777" cy="983777"/>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07451">
            <a:off x="5476582" y="3560806"/>
            <a:ext cx="1329452" cy="1329452"/>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4908" y="3907435"/>
            <a:ext cx="911975" cy="1154399"/>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0927" y="3731554"/>
            <a:ext cx="911975" cy="1154399"/>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3946" y="2938889"/>
            <a:ext cx="1204457" cy="1438158"/>
          </a:xfrm>
          <a:prstGeom prst="rect">
            <a:avLst/>
          </a:prstGeom>
        </p:spPr>
      </p:pic>
      <p:sp>
        <p:nvSpPr>
          <p:cNvPr id="26" name="Rectangle 25"/>
          <p:cNvSpPr/>
          <p:nvPr/>
        </p:nvSpPr>
        <p:spPr>
          <a:xfrm>
            <a:off x="1321149" y="1909123"/>
            <a:ext cx="6722340" cy="1384995"/>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rPr>
              <a:t>Task 4</a:t>
            </a:r>
            <a:endParaRPr lang="en-US" sz="28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endParaRPr>
          </a:p>
          <a:p>
            <a:pPr algn="ctr"/>
            <a:r>
              <a:rPr lang="en-US" sz="2800" b="1" dirty="0">
                <a:ln w="9525">
                  <a:solidFill>
                    <a:schemeClr val="bg1"/>
                  </a:solidFill>
                  <a:prstDash val="solid"/>
                </a:ln>
                <a:solidFill>
                  <a:srgbClr val="FF0000"/>
                </a:solidFill>
                <a:latin typeface="Comic Sans MS" panose="030F0702030302020204" pitchFamily="66" charset="0"/>
              </a:rPr>
              <a:t>Read and circle the correct answer. Then listen and check. (track 4.9)</a:t>
            </a:r>
            <a:endParaRPr lang="en-US" sz="2800" b="1" cap="none" spc="0" dirty="0">
              <a:ln w="9525">
                <a:solidFill>
                  <a:schemeClr val="bg1"/>
                </a:solidFill>
                <a:prstDash val="solid"/>
              </a:ln>
              <a:solidFill>
                <a:srgbClr val="FF0000"/>
              </a:solidFill>
              <a:latin typeface="Comic Sans MS" panose="030F0702030302020204" pitchFamily="66" charset="0"/>
            </a:endParaRPr>
          </a:p>
        </p:txBody>
      </p:sp>
      <p:pic>
        <p:nvPicPr>
          <p:cNvPr id="30" name="Picture 29">
            <a:extLst>
              <a:ext uri="{FF2B5EF4-FFF2-40B4-BE49-F238E27FC236}">
                <a16:creationId xmlns:a16="http://schemas.microsoft.com/office/drawing/2014/main" id="{AC2CDA56-D602-3B4C-A072-ABD8534CB6E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542600" y="0"/>
            <a:ext cx="1616707" cy="775180"/>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289329" y="3920517"/>
            <a:ext cx="891305" cy="1128235"/>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69657" y="4069046"/>
            <a:ext cx="773967" cy="979706"/>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07451">
            <a:off x="3673590" y="3501130"/>
            <a:ext cx="1329452" cy="1329452"/>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6193" y="3889989"/>
            <a:ext cx="911975" cy="1154399"/>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6338" y="4157260"/>
            <a:ext cx="744799" cy="942784"/>
          </a:xfrm>
          <a:prstGeom prst="rect">
            <a:avLst/>
          </a:prstGeom>
        </p:spPr>
      </p:pic>
    </p:spTree>
    <p:extLst>
      <p:ext uri="{BB962C8B-B14F-4D97-AF65-F5344CB8AC3E}">
        <p14:creationId xmlns:p14="http://schemas.microsoft.com/office/powerpoint/2010/main" val="1625977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sndAc>
          <p:stSnd>
            <p:snd r:embed="rId3" name="magic-chime-02.wav"/>
          </p:stSnd>
        </p:sndAc>
      </p:transition>
    </mc:Choice>
    <mc:Fallback xmlns="">
      <p:transition spd="slow">
        <p:fade/>
        <p:sndAc>
          <p:stSnd>
            <p:snd r:embed="rId12" name="magic-chime-02.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Shape 5654"/>
        <p:cNvGrpSpPr/>
        <p:nvPr/>
      </p:nvGrpSpPr>
      <p:grpSpPr>
        <a:xfrm>
          <a:off x="0" y="0"/>
          <a:ext cx="0" cy="0"/>
          <a:chOff x="0" y="0"/>
          <a:chExt cx="0" cy="0"/>
        </a:xfrm>
      </p:grpSpPr>
      <p:pic>
        <p:nvPicPr>
          <p:cNvPr id="5655" name="Google Shape;5655;p13" descr="A notebook with a blue and pink band&#10;&#10;Description automatically generated"/>
          <p:cNvPicPr preferRelativeResize="0"/>
          <p:nvPr/>
        </p:nvPicPr>
        <p:blipFill rotWithShape="1">
          <a:blip r:embed="rId7">
            <a:alphaModFix/>
          </a:blip>
          <a:srcRect l="11294" r="49906" b="6541"/>
          <a:stretch/>
        </p:blipFill>
        <p:spPr>
          <a:xfrm>
            <a:off x="148856" y="-90743"/>
            <a:ext cx="8944137" cy="5334000"/>
          </a:xfrm>
          <a:prstGeom prst="rect">
            <a:avLst/>
          </a:prstGeom>
          <a:noFill/>
          <a:ln>
            <a:noFill/>
          </a:ln>
        </p:spPr>
      </p:pic>
      <p:pic>
        <p:nvPicPr>
          <p:cNvPr id="5656" name="Google Shape;5656;p13"/>
          <p:cNvPicPr preferRelativeResize="0"/>
          <p:nvPr/>
        </p:nvPicPr>
        <p:blipFill rotWithShape="1">
          <a:blip r:embed="rId8">
            <a:alphaModFix/>
          </a:blip>
          <a:srcRect/>
          <a:stretch/>
        </p:blipFill>
        <p:spPr>
          <a:xfrm>
            <a:off x="8020542" y="89917"/>
            <a:ext cx="1072451" cy="514220"/>
          </a:xfrm>
          <a:prstGeom prst="rect">
            <a:avLst/>
          </a:prstGeom>
          <a:noFill/>
          <a:ln>
            <a:noFill/>
          </a:ln>
        </p:spPr>
      </p:pic>
      <p:sp>
        <p:nvSpPr>
          <p:cNvPr id="5657" name="Google Shape;5657;p13"/>
          <p:cNvSpPr/>
          <p:nvPr/>
        </p:nvSpPr>
        <p:spPr>
          <a:xfrm>
            <a:off x="3643235" y="964866"/>
            <a:ext cx="44873" cy="41635"/>
          </a:xfrm>
          <a:custGeom>
            <a:avLst/>
            <a:gdLst/>
            <a:ahLst/>
            <a:cxnLst/>
            <a:rect l="l" t="t" r="r" b="b"/>
            <a:pathLst>
              <a:path w="1469" h="1363" extrusionOk="0">
                <a:moveTo>
                  <a:pt x="756" y="196"/>
                </a:moveTo>
                <a:cubicBezTo>
                  <a:pt x="859" y="196"/>
                  <a:pt x="965" y="230"/>
                  <a:pt x="1058" y="303"/>
                </a:cubicBezTo>
                <a:cubicBezTo>
                  <a:pt x="1152" y="382"/>
                  <a:pt x="1216" y="492"/>
                  <a:pt x="1231" y="618"/>
                </a:cubicBezTo>
                <a:cubicBezTo>
                  <a:pt x="1263" y="745"/>
                  <a:pt x="1216" y="871"/>
                  <a:pt x="1137" y="981"/>
                </a:cubicBezTo>
                <a:cubicBezTo>
                  <a:pt x="1045" y="1101"/>
                  <a:pt x="905" y="1167"/>
                  <a:pt x="760" y="1167"/>
                </a:cubicBezTo>
                <a:cubicBezTo>
                  <a:pt x="656" y="1167"/>
                  <a:pt x="550" y="1133"/>
                  <a:pt x="458" y="1060"/>
                </a:cubicBezTo>
                <a:cubicBezTo>
                  <a:pt x="253" y="903"/>
                  <a:pt x="205" y="603"/>
                  <a:pt x="379" y="382"/>
                </a:cubicBezTo>
                <a:cubicBezTo>
                  <a:pt x="471" y="262"/>
                  <a:pt x="611" y="196"/>
                  <a:pt x="756" y="196"/>
                </a:cubicBezTo>
                <a:close/>
                <a:moveTo>
                  <a:pt x="770" y="0"/>
                </a:moveTo>
                <a:cubicBezTo>
                  <a:pt x="565" y="0"/>
                  <a:pt x="360" y="95"/>
                  <a:pt x="221" y="271"/>
                </a:cubicBezTo>
                <a:cubicBezTo>
                  <a:pt x="0" y="555"/>
                  <a:pt x="47" y="997"/>
                  <a:pt x="347" y="1218"/>
                </a:cubicBezTo>
                <a:cubicBezTo>
                  <a:pt x="471" y="1316"/>
                  <a:pt x="616" y="1363"/>
                  <a:pt x="760" y="1363"/>
                </a:cubicBezTo>
                <a:cubicBezTo>
                  <a:pt x="964" y="1363"/>
                  <a:pt x="1165" y="1268"/>
                  <a:pt x="1294" y="1092"/>
                </a:cubicBezTo>
                <a:cubicBezTo>
                  <a:pt x="1421" y="950"/>
                  <a:pt x="1468" y="776"/>
                  <a:pt x="1437" y="603"/>
                </a:cubicBezTo>
                <a:cubicBezTo>
                  <a:pt x="1421" y="413"/>
                  <a:pt x="1326" y="255"/>
                  <a:pt x="1184" y="145"/>
                </a:cubicBezTo>
                <a:cubicBezTo>
                  <a:pt x="1060" y="47"/>
                  <a:pt x="915" y="0"/>
                  <a:pt x="770" y="0"/>
                </a:cubicBezTo>
                <a:close/>
              </a:path>
            </a:pathLst>
          </a:custGeom>
          <a:solidFill>
            <a:schemeClr val="dk1"/>
          </a:solidFill>
          <a:ln>
            <a:noFill/>
          </a:ln>
        </p:spPr>
        <p:txBody>
          <a:bodyPr spcFirstLastPara="1" wrap="square" lIns="91425" tIns="91425" rIns="91425" bIns="91425" anchor="ctr" anchorCtr="0">
            <a:noAutofit/>
          </a:bodyPr>
          <a:lstStyle/>
          <a:p>
            <a:endParaRPr sz="140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4E14F180-D0DF-3BD8-F6AE-447FEAF34E9A}"/>
              </a:ext>
            </a:extLst>
          </p:cNvPr>
          <p:cNvSpPr txBox="1"/>
          <p:nvPr/>
        </p:nvSpPr>
        <p:spPr>
          <a:xfrm>
            <a:off x="637958" y="259791"/>
            <a:ext cx="7644809" cy="4645182"/>
          </a:xfrm>
          <a:prstGeom prst="rect">
            <a:avLst/>
          </a:prstGeom>
          <a:noFill/>
        </p:spPr>
        <p:txBody>
          <a:bodyPr wrap="square" rtlCol="0">
            <a:spAutoFit/>
          </a:bodyPr>
          <a:lstStyle/>
          <a:p>
            <a:pPr>
              <a:lnSpc>
                <a:spcPct val="150000"/>
              </a:lnSpc>
            </a:pPr>
            <a:r>
              <a:rPr lang="en-US" sz="2500" dirty="0">
                <a:latin typeface="Comic Sans MS" panose="030F0702030302020204" pitchFamily="66" charset="0"/>
              </a:rPr>
              <a:t>      Hello, my name is Minh and I’m 11 years old. I live in Hue City with my parents and my brother, Quang. He’s six years old.</a:t>
            </a:r>
          </a:p>
          <a:p>
            <a:pPr>
              <a:lnSpc>
                <a:spcPct val="150000"/>
              </a:lnSpc>
            </a:pPr>
            <a:r>
              <a:rPr lang="en-US" sz="2500" dirty="0">
                <a:latin typeface="Comic Sans MS" panose="030F0702030302020204" pitchFamily="66" charset="0"/>
              </a:rPr>
              <a:t>      I’m good at </a:t>
            </a:r>
            <a:r>
              <a:rPr lang="en-US" sz="2500" dirty="0">
                <a:solidFill>
                  <a:srgbClr val="FF0000"/>
                </a:solidFill>
                <a:latin typeface="Comic Sans MS" panose="030F0702030302020204" pitchFamily="66" charset="0"/>
              </a:rPr>
              <a:t>(1) swim / swimming</a:t>
            </a:r>
            <a:r>
              <a:rPr lang="en-US" sz="2500" dirty="0">
                <a:latin typeface="Comic Sans MS" panose="030F0702030302020204" pitchFamily="66" charset="0"/>
              </a:rPr>
              <a:t>, and it’s my favourite activity. I often </a:t>
            </a:r>
            <a:r>
              <a:rPr lang="en-US" sz="2500" dirty="0">
                <a:solidFill>
                  <a:srgbClr val="FF0000"/>
                </a:solidFill>
                <a:latin typeface="Comic Sans MS" panose="030F0702030302020204" pitchFamily="66" charset="0"/>
              </a:rPr>
              <a:t>(2) go / going </a:t>
            </a:r>
            <a:r>
              <a:rPr lang="en-US" sz="2500" dirty="0">
                <a:latin typeface="Comic Sans MS" panose="030F0702030302020204" pitchFamily="66" charset="0"/>
              </a:rPr>
              <a:t>swimming with my mum on Saturday evenings. Sometimes, when my mum is busy, I go </a:t>
            </a:r>
            <a:r>
              <a:rPr lang="en-US" sz="2500" dirty="0">
                <a:solidFill>
                  <a:srgbClr val="FF0000"/>
                </a:solidFill>
                <a:latin typeface="Comic Sans MS" panose="030F0702030302020204" pitchFamily="66" charset="0"/>
              </a:rPr>
              <a:t>(3) swim / swimming </a:t>
            </a:r>
            <a:r>
              <a:rPr lang="en-US" sz="2500" dirty="0">
                <a:latin typeface="Comic Sans MS" panose="030F0702030302020204" pitchFamily="66" charset="0"/>
              </a:rPr>
              <a:t>alone. I like </a:t>
            </a:r>
            <a:r>
              <a:rPr lang="en-US" sz="2500" dirty="0">
                <a:solidFill>
                  <a:srgbClr val="FF0000"/>
                </a:solidFill>
                <a:latin typeface="Comic Sans MS" panose="030F0702030302020204" pitchFamily="66" charset="0"/>
              </a:rPr>
              <a:t>(4) swim / swimming </a:t>
            </a:r>
            <a:r>
              <a:rPr lang="en-US" sz="2500" dirty="0">
                <a:latin typeface="Comic Sans MS" panose="030F0702030302020204" pitchFamily="66" charset="0"/>
              </a:rPr>
              <a:t>because it’s fun.</a:t>
            </a:r>
          </a:p>
        </p:txBody>
      </p:sp>
      <p:pic>
        <p:nvPicPr>
          <p:cNvPr id="3" name="Track 4.9">
            <a:hlinkClick r:id="" action="ppaction://media"/>
            <a:extLst>
              <a:ext uri="{FF2B5EF4-FFF2-40B4-BE49-F238E27FC236}">
                <a16:creationId xmlns:a16="http://schemas.microsoft.com/office/drawing/2014/main" id="{6F895C81-4E97-DB13-2DAE-672556D3591B}"/>
              </a:ext>
            </a:extLst>
          </p:cNvPr>
          <p:cNvPicPr>
            <a:picLocks noChangeAspect="1"/>
          </p:cNvPicPr>
          <p:nvPr>
            <a:audioFile r:link="rId1"/>
            <p:extLst>
              <p:ext uri="{DAA4B4D4-6D71-4841-9C94-3DE7FCFB9230}">
                <p14:media xmlns:p14="http://schemas.microsoft.com/office/powerpoint/2010/main" r:embed="rId2">
                  <p14:trim end="19628.5625"/>
                </p14:media>
              </p:ext>
            </p:extLst>
          </p:nvPr>
        </p:nvPicPr>
        <p:blipFill>
          <a:blip r:embed="rId9"/>
          <a:stretch>
            <a:fillRect/>
          </a:stretch>
        </p:blipFill>
        <p:spPr>
          <a:xfrm>
            <a:off x="333158" y="238527"/>
            <a:ext cx="609600" cy="609600"/>
          </a:xfrm>
          <a:prstGeom prst="rect">
            <a:avLst/>
          </a:prstGeom>
        </p:spPr>
      </p:pic>
      <p:sp>
        <p:nvSpPr>
          <p:cNvPr id="4" name="Oval 3">
            <a:extLst>
              <a:ext uri="{FF2B5EF4-FFF2-40B4-BE49-F238E27FC236}">
                <a16:creationId xmlns:a16="http://schemas.microsoft.com/office/drawing/2014/main" id="{ABA20A92-EC60-BFF8-314C-52BF4E665CB9}"/>
              </a:ext>
            </a:extLst>
          </p:cNvPr>
          <p:cNvSpPr/>
          <p:nvPr/>
        </p:nvSpPr>
        <p:spPr>
          <a:xfrm>
            <a:off x="4508202" y="2115878"/>
            <a:ext cx="1541721" cy="510363"/>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2D924C5-7B63-CDC9-07DC-D48F0D8F493E}"/>
              </a:ext>
            </a:extLst>
          </p:cNvPr>
          <p:cNvSpPr/>
          <p:nvPr/>
        </p:nvSpPr>
        <p:spPr>
          <a:xfrm>
            <a:off x="5107169" y="2721593"/>
            <a:ext cx="570617" cy="510363"/>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2E29C6D-B88E-5788-CAFF-5E0E606A56E4}"/>
              </a:ext>
            </a:extLst>
          </p:cNvPr>
          <p:cNvSpPr/>
          <p:nvPr/>
        </p:nvSpPr>
        <p:spPr>
          <a:xfrm>
            <a:off x="6170426" y="3841896"/>
            <a:ext cx="1541721" cy="510363"/>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F911EE5-51CC-CF9D-FB53-18A11BC337E8}"/>
              </a:ext>
            </a:extLst>
          </p:cNvPr>
          <p:cNvSpPr/>
          <p:nvPr/>
        </p:nvSpPr>
        <p:spPr>
          <a:xfrm>
            <a:off x="4026194" y="4394610"/>
            <a:ext cx="1541721" cy="510363"/>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3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10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5" name="Ding-sound-effect-www_tiengdong_com.wav"/>
                                        </p:tgtEl>
                                      </p:cMediaNode>
                                    </p:audio>
                                  </p:sub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1000"/>
                                        <p:tgtEl>
                                          <p:spTgt spid="6"/>
                                        </p:tgtEl>
                                      </p:cBhvr>
                                    </p:animEffect>
                                  </p:childTnLst>
                                  <p:subTnLst>
                                    <p:audio>
                                      <p:cMediaNode>
                                        <p:cTn display="0" masterRel="sameClick">
                                          <p:stCondLst>
                                            <p:cond evt="begin" delay="0">
                                              <p:tn val="14"/>
                                            </p:cond>
                                          </p:stCondLst>
                                          <p:endCondLst>
                                            <p:cond evt="onStopAudio" delay="0">
                                              <p:tgtEl>
                                                <p:sldTgt/>
                                              </p:tgtEl>
                                            </p:cond>
                                          </p:endCondLst>
                                        </p:cTn>
                                        <p:tgtEl>
                                          <p:sndTgt r:embed="rId5" name="Ding-sound-effect-www_tiengdong_com.wav"/>
                                        </p:tgtEl>
                                      </p:cMediaNode>
                                    </p:audio>
                                  </p:sub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heel(1)">
                                      <p:cBhvr>
                                        <p:cTn id="21" dur="1000"/>
                                        <p:tgtEl>
                                          <p:spTgt spid="7"/>
                                        </p:tgtEl>
                                      </p:cBhvr>
                                    </p:animEffect>
                                  </p:childTnLst>
                                  <p:subTnLst>
                                    <p:audio>
                                      <p:cMediaNode>
                                        <p:cTn display="0" masterRel="sameClick">
                                          <p:stCondLst>
                                            <p:cond evt="begin" delay="0">
                                              <p:tn val="19"/>
                                            </p:cond>
                                          </p:stCondLst>
                                          <p:endCondLst>
                                            <p:cond evt="onStopAudio" delay="0">
                                              <p:tgtEl>
                                                <p:sldTgt/>
                                              </p:tgtEl>
                                            </p:cond>
                                          </p:endCondLst>
                                        </p:cTn>
                                        <p:tgtEl>
                                          <p:sndTgt r:embed="rId5" name="Ding-sound-effect-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 name="Google Shape;5655;p13" descr="A notebook with a blue and pink band&#10;&#10;Description automatically generated">
            <a:extLst>
              <a:ext uri="{FF2B5EF4-FFF2-40B4-BE49-F238E27FC236}">
                <a16:creationId xmlns:a16="http://schemas.microsoft.com/office/drawing/2014/main" id="{8BB1A042-F843-2E4D-4BFC-6A135B1F1E14}"/>
              </a:ext>
            </a:extLst>
          </p:cNvPr>
          <p:cNvPicPr preferRelativeResize="0"/>
          <p:nvPr/>
        </p:nvPicPr>
        <p:blipFill rotWithShape="1">
          <a:blip r:embed="rId7">
            <a:alphaModFix/>
          </a:blip>
          <a:srcRect l="11294" r="49906" b="6541"/>
          <a:stretch/>
        </p:blipFill>
        <p:spPr>
          <a:xfrm flipH="1">
            <a:off x="148855" y="-90743"/>
            <a:ext cx="8944137" cy="5234243"/>
          </a:xfrm>
          <a:prstGeom prst="rect">
            <a:avLst/>
          </a:prstGeom>
          <a:noFill/>
          <a:ln>
            <a:noFill/>
          </a:ln>
        </p:spPr>
      </p:pic>
      <p:pic>
        <p:nvPicPr>
          <p:cNvPr id="3" name="Google Shape;5656;p13">
            <a:extLst>
              <a:ext uri="{FF2B5EF4-FFF2-40B4-BE49-F238E27FC236}">
                <a16:creationId xmlns:a16="http://schemas.microsoft.com/office/drawing/2014/main" id="{D2E294DF-2642-0D89-9423-E8357B958843}"/>
              </a:ext>
            </a:extLst>
          </p:cNvPr>
          <p:cNvPicPr preferRelativeResize="0"/>
          <p:nvPr/>
        </p:nvPicPr>
        <p:blipFill rotWithShape="1">
          <a:blip r:embed="rId8">
            <a:alphaModFix/>
          </a:blip>
          <a:srcRect/>
          <a:stretch/>
        </p:blipFill>
        <p:spPr>
          <a:xfrm>
            <a:off x="8063074" y="68651"/>
            <a:ext cx="1072451" cy="514220"/>
          </a:xfrm>
          <a:prstGeom prst="rect">
            <a:avLst/>
          </a:prstGeom>
          <a:noFill/>
          <a:ln>
            <a:noFill/>
          </a:ln>
        </p:spPr>
      </p:pic>
      <p:sp>
        <p:nvSpPr>
          <p:cNvPr id="4" name="TextBox 3">
            <a:extLst>
              <a:ext uri="{FF2B5EF4-FFF2-40B4-BE49-F238E27FC236}">
                <a16:creationId xmlns:a16="http://schemas.microsoft.com/office/drawing/2014/main" id="{04CAA383-1DBD-C70A-57C2-DE1229715225}"/>
              </a:ext>
            </a:extLst>
          </p:cNvPr>
          <p:cNvSpPr txBox="1"/>
          <p:nvPr/>
        </p:nvSpPr>
        <p:spPr>
          <a:xfrm>
            <a:off x="1156510" y="507263"/>
            <a:ext cx="7434598" cy="3827651"/>
          </a:xfrm>
          <a:prstGeom prst="rect">
            <a:avLst/>
          </a:prstGeom>
          <a:noFill/>
        </p:spPr>
        <p:txBody>
          <a:bodyPr wrap="square" rtlCol="0">
            <a:spAutoFit/>
          </a:bodyPr>
          <a:lstStyle/>
          <a:p>
            <a:pPr>
              <a:lnSpc>
                <a:spcPct val="200000"/>
              </a:lnSpc>
            </a:pPr>
            <a:r>
              <a:rPr lang="en-US" sz="2500" dirty="0">
                <a:latin typeface="Comic Sans MS" panose="030F0702030302020204" pitchFamily="66" charset="0"/>
              </a:rPr>
              <a:t>My brother is quite young, so he often stays at home. He can </a:t>
            </a:r>
            <a:r>
              <a:rPr lang="en-US" sz="2500" dirty="0">
                <a:solidFill>
                  <a:srgbClr val="FF0000"/>
                </a:solidFill>
                <a:latin typeface="Comic Sans MS" panose="030F0702030302020204" pitchFamily="66" charset="0"/>
              </a:rPr>
              <a:t>(5) watch / watching </a:t>
            </a:r>
            <a:r>
              <a:rPr lang="en-US" sz="2500" dirty="0">
                <a:latin typeface="Comic Sans MS" panose="030F0702030302020204" pitchFamily="66" charset="0"/>
              </a:rPr>
              <a:t>TV or </a:t>
            </a:r>
          </a:p>
          <a:p>
            <a:pPr>
              <a:lnSpc>
                <a:spcPct val="200000"/>
              </a:lnSpc>
            </a:pPr>
            <a:r>
              <a:rPr lang="en-US" sz="2500" dirty="0">
                <a:solidFill>
                  <a:srgbClr val="FF0000"/>
                </a:solidFill>
                <a:latin typeface="Comic Sans MS" panose="030F0702030302020204" pitchFamily="66" charset="0"/>
              </a:rPr>
              <a:t>(6) playing / play </a:t>
            </a:r>
            <a:r>
              <a:rPr lang="en-US" sz="2500" dirty="0">
                <a:latin typeface="Comic Sans MS" panose="030F0702030302020204" pitchFamily="66" charset="0"/>
              </a:rPr>
              <a:t>football with my dad. My brother is really good at </a:t>
            </a:r>
            <a:r>
              <a:rPr lang="en-US" sz="2500" dirty="0">
                <a:solidFill>
                  <a:srgbClr val="FF0000"/>
                </a:solidFill>
                <a:latin typeface="Comic Sans MS" panose="030F0702030302020204" pitchFamily="66" charset="0"/>
              </a:rPr>
              <a:t>(7) playing / play </a:t>
            </a:r>
            <a:r>
              <a:rPr lang="en-US" sz="2500" dirty="0">
                <a:latin typeface="Comic Sans MS" panose="030F0702030302020204" pitchFamily="66" charset="0"/>
              </a:rPr>
              <a:t>sports. He also enjoys </a:t>
            </a:r>
            <a:r>
              <a:rPr lang="en-US" sz="2500" dirty="0">
                <a:solidFill>
                  <a:srgbClr val="FF0000"/>
                </a:solidFill>
                <a:latin typeface="Comic Sans MS" panose="030F0702030302020204" pitchFamily="66" charset="0"/>
              </a:rPr>
              <a:t>(8) make / making </a:t>
            </a:r>
            <a:r>
              <a:rPr lang="en-US" sz="2500" dirty="0">
                <a:latin typeface="Comic Sans MS" panose="030F0702030302020204" pitchFamily="66" charset="0"/>
              </a:rPr>
              <a:t>things.</a:t>
            </a:r>
          </a:p>
        </p:txBody>
      </p:sp>
      <p:pic>
        <p:nvPicPr>
          <p:cNvPr id="5" name="Track 4.9">
            <a:hlinkClick r:id="" action="ppaction://media"/>
            <a:extLst>
              <a:ext uri="{FF2B5EF4-FFF2-40B4-BE49-F238E27FC236}">
                <a16:creationId xmlns:a16="http://schemas.microsoft.com/office/drawing/2014/main" id="{4C1DF906-9A7F-B603-FC8B-B375B2EA4465}"/>
              </a:ext>
            </a:extLst>
          </p:cNvPr>
          <p:cNvPicPr>
            <a:picLocks noChangeAspect="1"/>
          </p:cNvPicPr>
          <p:nvPr>
            <a:audioFile r:link="rId1"/>
            <p:extLst>
              <p:ext uri="{DAA4B4D4-6D71-4841-9C94-3DE7FCFB9230}">
                <p14:media xmlns:p14="http://schemas.microsoft.com/office/powerpoint/2010/main" r:embed="rId2">
                  <p14:trim st="38936" end="0.5625"/>
                </p14:media>
              </p:ext>
            </p:extLst>
          </p:nvPr>
        </p:nvPicPr>
        <p:blipFill>
          <a:blip r:embed="rId9"/>
          <a:stretch>
            <a:fillRect/>
          </a:stretch>
        </p:blipFill>
        <p:spPr>
          <a:xfrm>
            <a:off x="965123" y="97449"/>
            <a:ext cx="609600" cy="609600"/>
          </a:xfrm>
          <a:prstGeom prst="rect">
            <a:avLst/>
          </a:prstGeom>
        </p:spPr>
      </p:pic>
      <p:sp>
        <p:nvSpPr>
          <p:cNvPr id="6" name="Oval 5">
            <a:extLst>
              <a:ext uri="{FF2B5EF4-FFF2-40B4-BE49-F238E27FC236}">
                <a16:creationId xmlns:a16="http://schemas.microsoft.com/office/drawing/2014/main" id="{B1F928C5-B235-9656-A3FB-C58FDA42AE9E}"/>
              </a:ext>
            </a:extLst>
          </p:cNvPr>
          <p:cNvSpPr/>
          <p:nvPr/>
        </p:nvSpPr>
        <p:spPr>
          <a:xfrm>
            <a:off x="3724938" y="1523998"/>
            <a:ext cx="1059714" cy="510363"/>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8801BD2-45DA-9F86-8DD1-190877F3B736}"/>
              </a:ext>
            </a:extLst>
          </p:cNvPr>
          <p:cNvSpPr/>
          <p:nvPr/>
        </p:nvSpPr>
        <p:spPr>
          <a:xfrm>
            <a:off x="3061982" y="2316568"/>
            <a:ext cx="755009" cy="510363"/>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5080C95-BE77-F216-3754-043607A4A4A5}"/>
              </a:ext>
            </a:extLst>
          </p:cNvPr>
          <p:cNvSpPr/>
          <p:nvPr/>
        </p:nvSpPr>
        <p:spPr>
          <a:xfrm>
            <a:off x="5362352" y="3076351"/>
            <a:ext cx="1240467" cy="510363"/>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55805F0-49B6-557E-4E3A-B793A1DC5553}"/>
              </a:ext>
            </a:extLst>
          </p:cNvPr>
          <p:cNvSpPr/>
          <p:nvPr/>
        </p:nvSpPr>
        <p:spPr>
          <a:xfrm>
            <a:off x="6170426" y="3841896"/>
            <a:ext cx="1080979" cy="510363"/>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214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28"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10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5" name="Ding-sound-effect-www_tiengdong_com.wav"/>
                                        </p:tgtEl>
                                      </p:cMediaNode>
                                    </p:audio>
                                  </p:sub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10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5" name="Ding-sound-effect-www_tiengdong_com.wav"/>
                                        </p:tgtEl>
                                      </p:cMediaNode>
                                    </p:audio>
                                  </p:sub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1)">
                                      <p:cBhvr>
                                        <p:cTn id="21" dur="1000"/>
                                        <p:tgtEl>
                                          <p:spTgt spid="8"/>
                                        </p:tgtEl>
                                      </p:cBhvr>
                                    </p:animEffect>
                                  </p:childTnLst>
                                  <p:subTnLst>
                                    <p:audio>
                                      <p:cMediaNode>
                                        <p:cTn display="0" masterRel="sameClick">
                                          <p:stCondLst>
                                            <p:cond evt="begin" delay="0">
                                              <p:tn val="19"/>
                                            </p:cond>
                                          </p:stCondLst>
                                          <p:endCondLst>
                                            <p:cond evt="onStopAudio" delay="0">
                                              <p:tgtEl>
                                                <p:sldTgt/>
                                              </p:tgtEl>
                                            </p:cond>
                                          </p:endCondLst>
                                        </p:cTn>
                                        <p:tgtEl>
                                          <p:sndTgt r:embed="rId5" name="Ding-sound-effect-www_tiengdong_com.wav"/>
                                        </p:tgtEl>
                                      </p:cMediaNode>
                                    </p:audio>
                                  </p:sub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heel(1)">
                                      <p:cBhvr>
                                        <p:cTn id="26" dur="1000"/>
                                        <p:tgtEl>
                                          <p:spTgt spid="9"/>
                                        </p:tgtEl>
                                      </p:cBhvr>
                                    </p:animEffect>
                                  </p:childTnLst>
                                  <p:subTnLst>
                                    <p:audio>
                                      <p:cMediaNode>
                                        <p:cTn display="0" masterRel="sameClick">
                                          <p:stCondLst>
                                            <p:cond evt="begin" delay="0">
                                              <p:tn val="24"/>
                                            </p:cond>
                                          </p:stCondLst>
                                          <p:endCondLst>
                                            <p:cond evt="onStopAudio" delay="0">
                                              <p:tgtEl>
                                                <p:sldTgt/>
                                              </p:tgtEl>
                                            </p:cond>
                                          </p:endCondLst>
                                        </p:cTn>
                                        <p:tgtEl>
                                          <p:sndTgt r:embed="rId5" name="Ding-sound-effect-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5"/>
                </p:tgtEl>
              </p:cMediaNode>
            </p:audio>
          </p:childTnLst>
        </p:cTn>
      </p:par>
    </p:tnLst>
    <p:bldLst>
      <p:bldP spid="6"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90768"/>
            <a:ext cx="9144001" cy="523426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0995" y="998564"/>
            <a:ext cx="1385888" cy="142875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569" y="4069046"/>
            <a:ext cx="773967" cy="97970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07451">
            <a:off x="7844834" y="3225262"/>
            <a:ext cx="1329452" cy="1329452"/>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07451">
            <a:off x="942614" y="3921058"/>
            <a:ext cx="983777" cy="983777"/>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07451">
            <a:off x="5476582" y="3560806"/>
            <a:ext cx="1329452" cy="1329452"/>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4908" y="3907435"/>
            <a:ext cx="911975" cy="1154399"/>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0927" y="3731554"/>
            <a:ext cx="911975" cy="1154399"/>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429" b="84470" l="2456" r="98636">
                        <a14:foregroundMark x1="7913" y1="30429" x2="12551" y2="31061"/>
                        <a14:foregroundMark x1="8322" y1="59217" x2="8595" y2="69823"/>
                        <a14:foregroundMark x1="9141" y1="83207" x2="11596" y2="83207"/>
                        <a14:foregroundMark x1="91269" y1="34596" x2="90450" y2="44192"/>
                        <a14:foregroundMark x1="29468" y1="22222" x2="35607" y2="24242"/>
                        <a14:foregroundMark x1="41883" y1="25000" x2="48568" y2="22601"/>
                        <a14:foregroundMark x1="51569" y1="22601" x2="56889" y2="24747"/>
                        <a14:backgroundMark x1="93452" y1="38889" x2="94679" y2="35354"/>
                        <a14:backgroundMark x1="6139" y1="58081" x2="6139" y2="58081"/>
                        <a14:backgroundMark x1="78445" y1="26263" x2="78445" y2="26263"/>
                        <a14:backgroundMark x1="24147" y1="25000" x2="32469" y2="26515"/>
                        <a14:backgroundMark x1="43111" y1="27020" x2="56344" y2="26894"/>
                        <a14:backgroundMark x1="41883" y1="23990" x2="46385" y2="21212"/>
                        <a14:backgroundMark x1="32060" y1="21465" x2="34925" y2="23106"/>
                        <a14:backgroundMark x1="53615" y1="21843" x2="57162" y2="23990"/>
                      </a14:backgroundRemoval>
                    </a14:imgEffect>
                  </a14:imgLayer>
                </a14:imgProps>
              </a:ext>
              <a:ext uri="{28A0092B-C50C-407E-A947-70E740481C1C}">
                <a14:useLocalDpi xmlns:a14="http://schemas.microsoft.com/office/drawing/2010/main" val="0"/>
              </a:ext>
            </a:extLst>
          </a:blip>
          <a:srcRect b="14912"/>
          <a:stretch/>
        </p:blipFill>
        <p:spPr>
          <a:xfrm>
            <a:off x="1010646" y="-44157"/>
            <a:ext cx="6656026" cy="4467815"/>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3946" y="2938889"/>
            <a:ext cx="1204457" cy="1438158"/>
          </a:xfrm>
          <a:prstGeom prst="rect">
            <a:avLst/>
          </a:prstGeom>
        </p:spPr>
      </p:pic>
      <p:sp>
        <p:nvSpPr>
          <p:cNvPr id="26" name="Rectangle 25"/>
          <p:cNvSpPr/>
          <p:nvPr/>
        </p:nvSpPr>
        <p:spPr>
          <a:xfrm>
            <a:off x="1780306" y="1846472"/>
            <a:ext cx="5144326" cy="1754326"/>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rPr>
              <a:t>03</a:t>
            </a:r>
          </a:p>
          <a:p>
            <a:pPr algn="ctr"/>
            <a:r>
              <a:rPr 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rPr>
              <a:t>PRACTICE</a:t>
            </a:r>
            <a:endParaRPr lang="en-US" sz="5400" b="1" cap="none" spc="0" dirty="0">
              <a:ln w="9525">
                <a:solidFill>
                  <a:schemeClr val="bg1"/>
                </a:solidFill>
                <a:prstDash val="solid"/>
              </a:ln>
              <a:solidFill>
                <a:srgbClr val="FF0000"/>
              </a:solidFill>
              <a:latin typeface="Comic Sans MS" panose="030F0702030302020204" pitchFamily="66" charset="0"/>
            </a:endParaRPr>
          </a:p>
        </p:txBody>
      </p:sp>
      <p:pic>
        <p:nvPicPr>
          <p:cNvPr id="30" name="Picture 29">
            <a:extLst>
              <a:ext uri="{FF2B5EF4-FFF2-40B4-BE49-F238E27FC236}">
                <a16:creationId xmlns:a16="http://schemas.microsoft.com/office/drawing/2014/main" id="{AC2CDA56-D602-3B4C-A072-ABD8534CB6E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542600" y="0"/>
            <a:ext cx="1616707" cy="775180"/>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289329" y="3920517"/>
            <a:ext cx="891305" cy="1128235"/>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69657" y="4069046"/>
            <a:ext cx="773967" cy="979706"/>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07451">
            <a:off x="3673590" y="3501130"/>
            <a:ext cx="1329452" cy="1329452"/>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6193" y="3889989"/>
            <a:ext cx="911975" cy="1154399"/>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6338" y="4157260"/>
            <a:ext cx="744799" cy="942784"/>
          </a:xfrm>
          <a:prstGeom prst="rect">
            <a:avLst/>
          </a:prstGeom>
        </p:spPr>
      </p:pic>
    </p:spTree>
    <p:extLst>
      <p:ext uri="{BB962C8B-B14F-4D97-AF65-F5344CB8AC3E}">
        <p14:creationId xmlns:p14="http://schemas.microsoft.com/office/powerpoint/2010/main" val="1133167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sndAc>
          <p:stSnd>
            <p:snd r:embed="rId3" name="magic-chime-02.wav"/>
          </p:stSnd>
        </p:sndAc>
      </p:transition>
    </mc:Choice>
    <mc:Fallback xmlns="">
      <p:transition spd="slow">
        <p:fade/>
        <p:sndAc>
          <p:stSnd>
            <p:snd r:embed="rId12" name="magic-chime-02.wav"/>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F81C5A-C9E5-3DD7-4EFB-C1D654321D84}"/>
              </a:ext>
            </a:extLst>
          </p:cNvPr>
          <p:cNvSpPr/>
          <p:nvPr/>
        </p:nvSpPr>
        <p:spPr>
          <a:xfrm>
            <a:off x="150241" y="1"/>
            <a:ext cx="8933599" cy="5143500"/>
          </a:xfrm>
          <a:prstGeom prst="roundRect">
            <a:avLst>
              <a:gd name="adj" fmla="val 7476"/>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đ</a:t>
            </a:r>
            <a:endParaRPr lang="en-US" dirty="0"/>
          </a:p>
        </p:txBody>
      </p:sp>
      <p:sp>
        <p:nvSpPr>
          <p:cNvPr id="3" name="TextBox 2">
            <a:extLst>
              <a:ext uri="{FF2B5EF4-FFF2-40B4-BE49-F238E27FC236}">
                <a16:creationId xmlns:a16="http://schemas.microsoft.com/office/drawing/2014/main" id="{846741CB-CF51-9C5E-0C09-FFAB89C601F8}"/>
              </a:ext>
            </a:extLst>
          </p:cNvPr>
          <p:cNvSpPr txBox="1"/>
          <p:nvPr/>
        </p:nvSpPr>
        <p:spPr>
          <a:xfrm>
            <a:off x="623338" y="1194122"/>
            <a:ext cx="8334375" cy="3734612"/>
          </a:xfrm>
          <a:prstGeom prst="rect">
            <a:avLst/>
          </a:prstGeom>
          <a:noFill/>
        </p:spPr>
        <p:txBody>
          <a:bodyPr wrap="square" rtlCol="0">
            <a:spAutoFit/>
          </a:bodyPr>
          <a:lstStyle/>
          <a:p>
            <a:pPr>
              <a:lnSpc>
                <a:spcPct val="150000"/>
              </a:lnSpc>
            </a:pPr>
            <a:r>
              <a:rPr lang="en-US" sz="2000" dirty="0">
                <a:latin typeface="Comic Sans MS" panose="030F0702030302020204" pitchFamily="66" charset="0"/>
              </a:rPr>
              <a:t>      Hello, my name is Minh and I’m 11 years old. I live in Hue City with my parents and my brother, Quang. He’s six years old. </a:t>
            </a:r>
          </a:p>
          <a:p>
            <a:pPr>
              <a:lnSpc>
                <a:spcPct val="150000"/>
              </a:lnSpc>
            </a:pPr>
            <a:r>
              <a:rPr lang="en-US" sz="2000" dirty="0">
                <a:latin typeface="Comic Sans MS" panose="030F0702030302020204" pitchFamily="66" charset="0"/>
              </a:rPr>
              <a:t>	I’m good at swimming, and it’s my favourite activity. I often go swimming with my mum on Saturday evenings. Sometimes, when my mum is busy, I go swimming alone. I like swimming because it’s fun. </a:t>
            </a:r>
          </a:p>
          <a:p>
            <a:pPr>
              <a:lnSpc>
                <a:spcPct val="150000"/>
              </a:lnSpc>
            </a:pPr>
            <a:r>
              <a:rPr lang="en-US" sz="2000" dirty="0">
                <a:latin typeface="Comic Sans MS" panose="030F0702030302020204" pitchFamily="66" charset="0"/>
              </a:rPr>
              <a:t>     My brother is quite young, so he often stays at home. He can watch TV or play football with my dad. My brother is really good at playing sports. He also enjoys making things.</a:t>
            </a:r>
          </a:p>
        </p:txBody>
      </p:sp>
      <p:sp>
        <p:nvSpPr>
          <p:cNvPr id="26" name="Rectangle 25"/>
          <p:cNvSpPr/>
          <p:nvPr/>
        </p:nvSpPr>
        <p:spPr>
          <a:xfrm>
            <a:off x="1121968" y="151703"/>
            <a:ext cx="6093871" cy="1015663"/>
          </a:xfrm>
          <a:prstGeom prst="rect">
            <a:avLst/>
          </a:prstGeom>
          <a:noFill/>
        </p:spPr>
        <p:txBody>
          <a:bodyPr wrap="square" lIns="91440" tIns="45720" rIns="91440" bIns="45720">
            <a:spAutoFit/>
          </a:bodyPr>
          <a:lstStyle/>
          <a:p>
            <a:r>
              <a:rPr lang="en-US" sz="2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rPr>
              <a:t>Task 5</a:t>
            </a:r>
            <a:endParaRPr lang="en-US" sz="2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endParaRPr>
          </a:p>
          <a:p>
            <a:r>
              <a:rPr lang="en-US" sz="2000" b="1" dirty="0">
                <a:ln w="9525">
                  <a:solidFill>
                    <a:schemeClr val="bg1"/>
                  </a:solidFill>
                  <a:prstDash val="solid"/>
                </a:ln>
                <a:solidFill>
                  <a:srgbClr val="FF0000"/>
                </a:solidFill>
                <a:latin typeface="Comic Sans MS" panose="030F0702030302020204" pitchFamily="66" charset="0"/>
              </a:rPr>
              <a:t>Read the text in Activity 4 again. </a:t>
            </a:r>
          </a:p>
          <a:p>
            <a:r>
              <a:rPr lang="en-US" sz="2000" b="1" dirty="0">
                <a:ln w="9525">
                  <a:solidFill>
                    <a:schemeClr val="bg1"/>
                  </a:solidFill>
                  <a:prstDash val="solid"/>
                </a:ln>
                <a:solidFill>
                  <a:srgbClr val="FF0000"/>
                </a:solidFill>
                <a:latin typeface="Comic Sans MS" panose="030F0702030302020204" pitchFamily="66" charset="0"/>
              </a:rPr>
              <a:t>Ask and answer.</a:t>
            </a:r>
            <a:endParaRPr lang="en-US" sz="2000" b="1" cap="none" spc="0" dirty="0">
              <a:ln w="9525">
                <a:solidFill>
                  <a:schemeClr val="bg1"/>
                </a:solidFill>
                <a:prstDash val="solid"/>
              </a:ln>
              <a:solidFill>
                <a:srgbClr val="FF0000"/>
              </a:solidFill>
              <a:latin typeface="Comic Sans MS" panose="030F0702030302020204" pitchFamily="66" charset="0"/>
            </a:endParaRPr>
          </a:p>
        </p:txBody>
      </p:sp>
    </p:spTree>
    <p:extLst>
      <p:ext uri="{BB962C8B-B14F-4D97-AF65-F5344CB8AC3E}">
        <p14:creationId xmlns:p14="http://schemas.microsoft.com/office/powerpoint/2010/main" val="862556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A4CB70C-F1B6-AC87-BD20-6CBBF9AB550C}"/>
              </a:ext>
            </a:extLst>
          </p:cNvPr>
          <p:cNvSpPr/>
          <p:nvPr/>
        </p:nvSpPr>
        <p:spPr>
          <a:xfrm>
            <a:off x="150241" y="1"/>
            <a:ext cx="8933599" cy="5143500"/>
          </a:xfrm>
          <a:prstGeom prst="roundRect">
            <a:avLst>
              <a:gd name="adj" fmla="val 7476"/>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đ</a:t>
            </a:r>
            <a:endParaRPr lang="en-US" dirty="0"/>
          </a:p>
        </p:txBody>
      </p:sp>
      <p:sp>
        <p:nvSpPr>
          <p:cNvPr id="3" name="TextBox 2">
            <a:extLst>
              <a:ext uri="{FF2B5EF4-FFF2-40B4-BE49-F238E27FC236}">
                <a16:creationId xmlns:a16="http://schemas.microsoft.com/office/drawing/2014/main" id="{3A7AE653-609D-9D7C-E7D9-71B306C68547}"/>
              </a:ext>
            </a:extLst>
          </p:cNvPr>
          <p:cNvSpPr txBox="1"/>
          <p:nvPr/>
        </p:nvSpPr>
        <p:spPr>
          <a:xfrm>
            <a:off x="489098" y="355758"/>
            <a:ext cx="8165804" cy="4801314"/>
          </a:xfrm>
          <a:prstGeom prst="rect">
            <a:avLst/>
          </a:prstGeom>
          <a:noFill/>
        </p:spPr>
        <p:txBody>
          <a:bodyPr wrap="square">
            <a:spAutoFit/>
          </a:bodyPr>
          <a:lstStyle/>
          <a:p>
            <a:pPr marL="457200" indent="-457200">
              <a:buAutoNum type="arabicPlain"/>
            </a:pPr>
            <a:r>
              <a:rPr lang="en-US" sz="2400" b="0" i="0" dirty="0">
                <a:solidFill>
                  <a:srgbClr val="242021"/>
                </a:solidFill>
                <a:effectLst/>
                <a:latin typeface="Comic Sans MS" panose="030F0702030302020204" pitchFamily="66" charset="0"/>
              </a:rPr>
              <a:t>How old is Minh? </a:t>
            </a:r>
          </a:p>
          <a:p>
            <a:r>
              <a:rPr lang="en-US" sz="2400" b="0" i="1" dirty="0">
                <a:effectLst/>
                <a:latin typeface="Comic Sans MS" panose="030F0702030302020204" pitchFamily="66" charset="0"/>
              </a:rPr>
              <a:t>-</a:t>
            </a:r>
            <a:r>
              <a:rPr lang="en-US" sz="2400" b="0" i="1" dirty="0">
                <a:solidFill>
                  <a:srgbClr val="FF0000"/>
                </a:solidFill>
                <a:effectLst/>
                <a:latin typeface="Comic Sans MS" panose="030F0702030302020204" pitchFamily="66" charset="0"/>
              </a:rPr>
              <a:t>   </a:t>
            </a:r>
            <a:r>
              <a:rPr lang="en-US" sz="2400" b="0" i="1" dirty="0">
                <a:effectLst/>
                <a:latin typeface="Comic Sans MS" panose="030F0702030302020204" pitchFamily="66" charset="0"/>
              </a:rPr>
              <a:t>He’s 11 years old.</a:t>
            </a:r>
          </a:p>
          <a:p>
            <a:r>
              <a:rPr lang="en-US" sz="2400" b="0" i="0" dirty="0">
                <a:solidFill>
                  <a:srgbClr val="242021"/>
                </a:solidFill>
                <a:effectLst/>
                <a:latin typeface="Comic Sans MS" panose="030F0702030302020204" pitchFamily="66" charset="0"/>
              </a:rPr>
              <a:t>2  Where does he live?</a:t>
            </a:r>
          </a:p>
          <a:p>
            <a:pPr marL="342900" indent="-342900">
              <a:buFontTx/>
              <a:buChar char="-"/>
            </a:pPr>
            <a:r>
              <a:rPr lang="en-US" sz="2400" b="0" i="0" dirty="0">
                <a:solidFill>
                  <a:srgbClr val="242021"/>
                </a:solidFill>
                <a:effectLst/>
                <a:latin typeface="Comic Sans MS" panose="030F0702030302020204" pitchFamily="66" charset="0"/>
              </a:rPr>
              <a:t>He lives in ___________________________.</a:t>
            </a:r>
          </a:p>
          <a:p>
            <a:r>
              <a:rPr lang="en-US" sz="2400" b="0" i="0" dirty="0">
                <a:solidFill>
                  <a:srgbClr val="242021"/>
                </a:solidFill>
                <a:effectLst/>
                <a:latin typeface="Comic Sans MS" panose="030F0702030302020204" pitchFamily="66" charset="0"/>
              </a:rPr>
              <a:t>3  What is Minh’s hobby? </a:t>
            </a:r>
          </a:p>
          <a:p>
            <a:pPr marL="342900" indent="-342900">
              <a:buFontTx/>
              <a:buChar char="-"/>
            </a:pPr>
            <a:r>
              <a:rPr lang="en-US" sz="2400" b="0" i="0" dirty="0">
                <a:solidFill>
                  <a:srgbClr val="242021"/>
                </a:solidFill>
                <a:effectLst/>
                <a:latin typeface="Comic Sans MS" panose="030F0702030302020204" pitchFamily="66" charset="0"/>
              </a:rPr>
              <a:t>He likes _____________________________.</a:t>
            </a:r>
          </a:p>
          <a:p>
            <a:r>
              <a:rPr lang="en-US" sz="2400" b="0" i="0" dirty="0">
                <a:solidFill>
                  <a:srgbClr val="242021"/>
                </a:solidFill>
                <a:effectLst/>
                <a:latin typeface="Comic Sans MS" panose="030F0702030302020204" pitchFamily="66" charset="0"/>
              </a:rPr>
              <a:t>4  When does he go swimming? </a:t>
            </a:r>
            <a:endParaRPr lang="en-US" sz="2400" dirty="0">
              <a:solidFill>
                <a:srgbClr val="242021"/>
              </a:solidFill>
              <a:latin typeface="Comic Sans MS" panose="030F0702030302020204" pitchFamily="66" charset="0"/>
            </a:endParaRPr>
          </a:p>
          <a:p>
            <a:pPr marL="342900" indent="-342900">
              <a:buFontTx/>
              <a:buChar char="-"/>
            </a:pPr>
            <a:r>
              <a:rPr lang="en-US" sz="2400" b="0" i="0" dirty="0">
                <a:solidFill>
                  <a:srgbClr val="242021"/>
                </a:solidFill>
                <a:effectLst/>
                <a:latin typeface="Comic Sans MS" panose="030F0702030302020204" pitchFamily="66" charset="0"/>
              </a:rPr>
              <a:t>He often ____________________________.</a:t>
            </a:r>
          </a:p>
          <a:p>
            <a:r>
              <a:rPr lang="en-US" sz="2400" b="0" i="0" dirty="0">
                <a:solidFill>
                  <a:srgbClr val="242021"/>
                </a:solidFill>
                <a:effectLst/>
                <a:latin typeface="Comic Sans MS" panose="030F0702030302020204" pitchFamily="66" charset="0"/>
              </a:rPr>
              <a:t>5  Who does he often go swimming with? </a:t>
            </a:r>
          </a:p>
          <a:p>
            <a:pPr marL="342900" indent="-342900">
              <a:buFontTx/>
              <a:buChar char="-"/>
            </a:pPr>
            <a:r>
              <a:rPr lang="en-US" sz="2400" b="0" i="0" dirty="0">
                <a:solidFill>
                  <a:srgbClr val="242021"/>
                </a:solidFill>
                <a:effectLst/>
                <a:latin typeface="Comic Sans MS" panose="030F0702030302020204" pitchFamily="66" charset="0"/>
              </a:rPr>
              <a:t> ___________________________________.</a:t>
            </a:r>
            <a:endParaRPr lang="en-US" sz="2400" dirty="0">
              <a:solidFill>
                <a:srgbClr val="242021"/>
              </a:solidFill>
              <a:latin typeface="Comic Sans MS" panose="030F0702030302020204" pitchFamily="66" charset="0"/>
            </a:endParaRPr>
          </a:p>
          <a:p>
            <a:r>
              <a:rPr lang="en-US" sz="2400" b="0" i="0" dirty="0">
                <a:solidFill>
                  <a:srgbClr val="242021"/>
                </a:solidFill>
                <a:effectLst/>
                <a:latin typeface="Comic Sans MS" panose="030F0702030302020204" pitchFamily="66" charset="0"/>
              </a:rPr>
              <a:t>6  Why does he like swimming? </a:t>
            </a:r>
          </a:p>
          <a:p>
            <a:r>
              <a:rPr lang="en-US" sz="2400" b="0" i="0" dirty="0">
                <a:solidFill>
                  <a:srgbClr val="242021"/>
                </a:solidFill>
                <a:effectLst/>
                <a:latin typeface="Comic Sans MS" panose="030F0702030302020204" pitchFamily="66" charset="0"/>
              </a:rPr>
              <a:t>-   Because ____________________________</a:t>
            </a:r>
            <a:r>
              <a:rPr lang="en-US" sz="2400" dirty="0">
                <a:solidFill>
                  <a:srgbClr val="242021"/>
                </a:solidFill>
                <a:latin typeface="Comic Sans MS" panose="030F0702030302020204" pitchFamily="66" charset="0"/>
              </a:rPr>
              <a:t>_</a:t>
            </a:r>
            <a:r>
              <a:rPr lang="en-US" sz="2400" b="0" i="0" dirty="0">
                <a:solidFill>
                  <a:srgbClr val="242021"/>
                </a:solidFill>
                <a:effectLst/>
                <a:latin typeface="Comic Sans MS" panose="030F0702030302020204" pitchFamily="66" charset="0"/>
              </a:rPr>
              <a:t>.</a:t>
            </a:r>
            <a:r>
              <a:rPr lang="en-US" sz="2400" dirty="0">
                <a:latin typeface="Comic Sans MS" panose="030F0702030302020204" pitchFamily="66" charset="0"/>
              </a:rPr>
              <a:t> </a:t>
            </a:r>
            <a:r>
              <a:rPr lang="en-US" dirty="0"/>
              <a:t/>
            </a:r>
            <a:br>
              <a:rPr lang="en-US" dirty="0"/>
            </a:br>
            <a:endParaRPr lang="en-US" dirty="0"/>
          </a:p>
        </p:txBody>
      </p:sp>
      <p:sp>
        <p:nvSpPr>
          <p:cNvPr id="4" name="TextBox 3">
            <a:extLst>
              <a:ext uri="{FF2B5EF4-FFF2-40B4-BE49-F238E27FC236}">
                <a16:creationId xmlns:a16="http://schemas.microsoft.com/office/drawing/2014/main" id="{AB613ADB-B6D5-4BC0-D118-F5F250A5A066}"/>
              </a:ext>
            </a:extLst>
          </p:cNvPr>
          <p:cNvSpPr txBox="1"/>
          <p:nvPr/>
        </p:nvSpPr>
        <p:spPr>
          <a:xfrm>
            <a:off x="2596475" y="1438915"/>
            <a:ext cx="2100168" cy="461665"/>
          </a:xfrm>
          <a:prstGeom prst="rect">
            <a:avLst/>
          </a:prstGeom>
          <a:noFill/>
        </p:spPr>
        <p:txBody>
          <a:bodyPr wrap="square" rtlCol="0">
            <a:spAutoFit/>
          </a:bodyPr>
          <a:lstStyle/>
          <a:p>
            <a:r>
              <a:rPr lang="en-US" sz="2400" dirty="0">
                <a:solidFill>
                  <a:srgbClr val="FF0000"/>
                </a:solidFill>
                <a:latin typeface="Comic Sans MS" panose="030F0702030302020204" pitchFamily="66" charset="0"/>
              </a:rPr>
              <a:t>Hue City  </a:t>
            </a:r>
          </a:p>
        </p:txBody>
      </p:sp>
      <p:sp>
        <p:nvSpPr>
          <p:cNvPr id="5" name="TextBox 4">
            <a:extLst>
              <a:ext uri="{FF2B5EF4-FFF2-40B4-BE49-F238E27FC236}">
                <a16:creationId xmlns:a16="http://schemas.microsoft.com/office/drawing/2014/main" id="{1561C453-0E95-DD9E-31AA-646792EEF027}"/>
              </a:ext>
            </a:extLst>
          </p:cNvPr>
          <p:cNvSpPr txBox="1"/>
          <p:nvPr/>
        </p:nvSpPr>
        <p:spPr>
          <a:xfrm>
            <a:off x="2261851" y="2176966"/>
            <a:ext cx="2100168" cy="461665"/>
          </a:xfrm>
          <a:prstGeom prst="rect">
            <a:avLst/>
          </a:prstGeom>
          <a:noFill/>
        </p:spPr>
        <p:txBody>
          <a:bodyPr wrap="square" rtlCol="0">
            <a:spAutoFit/>
          </a:bodyPr>
          <a:lstStyle/>
          <a:p>
            <a:r>
              <a:rPr lang="en-US" sz="2400" dirty="0">
                <a:solidFill>
                  <a:srgbClr val="FF0000"/>
                </a:solidFill>
                <a:latin typeface="Comic Sans MS" panose="030F0702030302020204" pitchFamily="66" charset="0"/>
              </a:rPr>
              <a:t>swimming  </a:t>
            </a:r>
          </a:p>
        </p:txBody>
      </p:sp>
      <p:sp>
        <p:nvSpPr>
          <p:cNvPr id="6" name="TextBox 5">
            <a:extLst>
              <a:ext uri="{FF2B5EF4-FFF2-40B4-BE49-F238E27FC236}">
                <a16:creationId xmlns:a16="http://schemas.microsoft.com/office/drawing/2014/main" id="{F038853E-345D-B67E-097B-A1B73E7F606B}"/>
              </a:ext>
            </a:extLst>
          </p:cNvPr>
          <p:cNvSpPr txBox="1"/>
          <p:nvPr/>
        </p:nvSpPr>
        <p:spPr>
          <a:xfrm>
            <a:off x="2214373" y="2904078"/>
            <a:ext cx="5358809" cy="461665"/>
          </a:xfrm>
          <a:prstGeom prst="rect">
            <a:avLst/>
          </a:prstGeom>
          <a:noFill/>
        </p:spPr>
        <p:txBody>
          <a:bodyPr wrap="square" rtlCol="0">
            <a:spAutoFit/>
          </a:bodyPr>
          <a:lstStyle/>
          <a:p>
            <a:r>
              <a:rPr lang="en-US" sz="2400" dirty="0">
                <a:solidFill>
                  <a:srgbClr val="FF0000"/>
                </a:solidFill>
                <a:latin typeface="Comic Sans MS" panose="030F0702030302020204" pitchFamily="66" charset="0"/>
              </a:rPr>
              <a:t>goes swimming on Saturday evenings</a:t>
            </a:r>
          </a:p>
        </p:txBody>
      </p:sp>
      <p:sp>
        <p:nvSpPr>
          <p:cNvPr id="7" name="TextBox 6">
            <a:extLst>
              <a:ext uri="{FF2B5EF4-FFF2-40B4-BE49-F238E27FC236}">
                <a16:creationId xmlns:a16="http://schemas.microsoft.com/office/drawing/2014/main" id="{FFCE3519-C215-5A71-2A39-F59B6D1E3597}"/>
              </a:ext>
            </a:extLst>
          </p:cNvPr>
          <p:cNvSpPr txBox="1"/>
          <p:nvPr/>
        </p:nvSpPr>
        <p:spPr>
          <a:xfrm>
            <a:off x="969006" y="3628047"/>
            <a:ext cx="6298713" cy="461665"/>
          </a:xfrm>
          <a:prstGeom prst="rect">
            <a:avLst/>
          </a:prstGeom>
          <a:noFill/>
        </p:spPr>
        <p:txBody>
          <a:bodyPr wrap="square" rtlCol="0">
            <a:spAutoFit/>
          </a:bodyPr>
          <a:lstStyle/>
          <a:p>
            <a:r>
              <a:rPr lang="en-US" sz="2400" dirty="0">
                <a:solidFill>
                  <a:srgbClr val="FF0000"/>
                </a:solidFill>
                <a:latin typeface="Comic Sans MS" panose="030F0702030302020204" pitchFamily="66" charset="0"/>
              </a:rPr>
              <a:t>He often goes swimming with </a:t>
            </a:r>
            <a:r>
              <a:rPr lang="en-US" sz="2400">
                <a:solidFill>
                  <a:srgbClr val="FF0000"/>
                </a:solidFill>
                <a:latin typeface="Comic Sans MS" panose="030F0702030302020204" pitchFamily="66" charset="0"/>
              </a:rPr>
              <a:t>his mum   </a:t>
            </a:r>
            <a:endParaRPr lang="en-US" sz="2400" dirty="0">
              <a:solidFill>
                <a:srgbClr val="FF0000"/>
              </a:solidFill>
              <a:latin typeface="Comic Sans MS" panose="030F0702030302020204" pitchFamily="66" charset="0"/>
            </a:endParaRPr>
          </a:p>
        </p:txBody>
      </p:sp>
      <p:sp>
        <p:nvSpPr>
          <p:cNvPr id="8" name="TextBox 7">
            <a:extLst>
              <a:ext uri="{FF2B5EF4-FFF2-40B4-BE49-F238E27FC236}">
                <a16:creationId xmlns:a16="http://schemas.microsoft.com/office/drawing/2014/main" id="{473BD9DD-5EBF-2E42-3169-159126540F74}"/>
              </a:ext>
            </a:extLst>
          </p:cNvPr>
          <p:cNvSpPr txBox="1"/>
          <p:nvPr/>
        </p:nvSpPr>
        <p:spPr>
          <a:xfrm>
            <a:off x="2253788" y="4376717"/>
            <a:ext cx="2100168" cy="461665"/>
          </a:xfrm>
          <a:prstGeom prst="rect">
            <a:avLst/>
          </a:prstGeom>
          <a:noFill/>
        </p:spPr>
        <p:txBody>
          <a:bodyPr wrap="square" rtlCol="0">
            <a:spAutoFit/>
          </a:bodyPr>
          <a:lstStyle/>
          <a:p>
            <a:r>
              <a:rPr lang="en-US" sz="2400" dirty="0">
                <a:solidFill>
                  <a:srgbClr val="FF0000"/>
                </a:solidFill>
                <a:latin typeface="Comic Sans MS" panose="030F0702030302020204" pitchFamily="66" charset="0"/>
              </a:rPr>
              <a:t>it is fun </a:t>
            </a:r>
          </a:p>
        </p:txBody>
      </p:sp>
    </p:spTree>
    <p:extLst>
      <p:ext uri="{BB962C8B-B14F-4D97-AF65-F5344CB8AC3E}">
        <p14:creationId xmlns:p14="http://schemas.microsoft.com/office/powerpoint/2010/main" val="124199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Ding-sound-effect-www_tiengdong_com.wav"/>
                                        </p:tgtEl>
                                      </p:cMediaNode>
                                    </p:audio>
                                  </p:sub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3" name="Ding-sound-effect-www_tiengdong_com.wav"/>
                                        </p:tgtEl>
                                      </p:cMediaNode>
                                    </p:audio>
                                  </p:sub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subTnLst>
                                    <p:audio>
                                      <p:cMediaNode>
                                        <p:cTn display="0" masterRel="sameClick">
                                          <p:stCondLst>
                                            <p:cond evt="begin" delay="0">
                                              <p:tn val="41"/>
                                            </p:cond>
                                          </p:stCondLst>
                                          <p:endCondLst>
                                            <p:cond evt="onStopAudio" delay="0">
                                              <p:tgtEl>
                                                <p:sldTgt/>
                                              </p:tgtEl>
                                            </p:cond>
                                          </p:endCondLst>
                                        </p:cTn>
                                        <p:tgtEl>
                                          <p:sndTgt r:embed="rId3" name="Ding-sound-effect-www_tiengdong_com.wav"/>
                                        </p:tgtEl>
                                      </p:cMediaNode>
                                    </p:audio>
                                  </p:sub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down)">
                                      <p:cBhvr>
                                        <p:cTn id="61" dur="580">
                                          <p:stCondLst>
                                            <p:cond delay="0"/>
                                          </p:stCondLst>
                                        </p:cTn>
                                        <p:tgtEl>
                                          <p:spTgt spid="7"/>
                                        </p:tgtEl>
                                      </p:cBhvr>
                                    </p:animEffect>
                                    <p:anim calcmode="lin" valueType="num">
                                      <p:cBhvr>
                                        <p:cTn id="6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7" dur="26">
                                          <p:stCondLst>
                                            <p:cond delay="650"/>
                                          </p:stCondLst>
                                        </p:cTn>
                                        <p:tgtEl>
                                          <p:spTgt spid="7"/>
                                        </p:tgtEl>
                                      </p:cBhvr>
                                      <p:to x="100000" y="60000"/>
                                    </p:animScale>
                                    <p:animScale>
                                      <p:cBhvr>
                                        <p:cTn id="68" dur="166" decel="50000">
                                          <p:stCondLst>
                                            <p:cond delay="676"/>
                                          </p:stCondLst>
                                        </p:cTn>
                                        <p:tgtEl>
                                          <p:spTgt spid="7"/>
                                        </p:tgtEl>
                                      </p:cBhvr>
                                      <p:to x="100000" y="100000"/>
                                    </p:animScale>
                                    <p:animScale>
                                      <p:cBhvr>
                                        <p:cTn id="69" dur="26">
                                          <p:stCondLst>
                                            <p:cond delay="1312"/>
                                          </p:stCondLst>
                                        </p:cTn>
                                        <p:tgtEl>
                                          <p:spTgt spid="7"/>
                                        </p:tgtEl>
                                      </p:cBhvr>
                                      <p:to x="100000" y="80000"/>
                                    </p:animScale>
                                    <p:animScale>
                                      <p:cBhvr>
                                        <p:cTn id="70" dur="166" decel="50000">
                                          <p:stCondLst>
                                            <p:cond delay="1338"/>
                                          </p:stCondLst>
                                        </p:cTn>
                                        <p:tgtEl>
                                          <p:spTgt spid="7"/>
                                        </p:tgtEl>
                                      </p:cBhvr>
                                      <p:to x="100000" y="100000"/>
                                    </p:animScale>
                                    <p:animScale>
                                      <p:cBhvr>
                                        <p:cTn id="71" dur="26">
                                          <p:stCondLst>
                                            <p:cond delay="1642"/>
                                          </p:stCondLst>
                                        </p:cTn>
                                        <p:tgtEl>
                                          <p:spTgt spid="7"/>
                                        </p:tgtEl>
                                      </p:cBhvr>
                                      <p:to x="100000" y="90000"/>
                                    </p:animScale>
                                    <p:animScale>
                                      <p:cBhvr>
                                        <p:cTn id="72" dur="166" decel="50000">
                                          <p:stCondLst>
                                            <p:cond delay="1668"/>
                                          </p:stCondLst>
                                        </p:cTn>
                                        <p:tgtEl>
                                          <p:spTgt spid="7"/>
                                        </p:tgtEl>
                                      </p:cBhvr>
                                      <p:to x="100000" y="100000"/>
                                    </p:animScale>
                                    <p:animScale>
                                      <p:cBhvr>
                                        <p:cTn id="73" dur="26">
                                          <p:stCondLst>
                                            <p:cond delay="1808"/>
                                          </p:stCondLst>
                                        </p:cTn>
                                        <p:tgtEl>
                                          <p:spTgt spid="7"/>
                                        </p:tgtEl>
                                      </p:cBhvr>
                                      <p:to x="100000" y="95000"/>
                                    </p:animScale>
                                    <p:animScale>
                                      <p:cBhvr>
                                        <p:cTn id="74" dur="166" decel="50000">
                                          <p:stCondLst>
                                            <p:cond delay="1834"/>
                                          </p:stCondLst>
                                        </p:cTn>
                                        <p:tgtEl>
                                          <p:spTgt spid="7"/>
                                        </p:tgtEl>
                                      </p:cBhvr>
                                      <p:to x="100000" y="100000"/>
                                    </p:animScale>
                                  </p:childTnLst>
                                  <p:subTnLst>
                                    <p:audio>
                                      <p:cMediaNode>
                                        <p:cTn display="0" masterRel="sameClick">
                                          <p:stCondLst>
                                            <p:cond evt="begin" delay="0">
                                              <p:tn val="59"/>
                                            </p:cond>
                                          </p:stCondLst>
                                          <p:endCondLst>
                                            <p:cond evt="onStopAudio" delay="0">
                                              <p:tgtEl>
                                                <p:sldTgt/>
                                              </p:tgtEl>
                                            </p:cond>
                                          </p:endCondLst>
                                        </p:cTn>
                                        <p:tgtEl>
                                          <p:sndTgt r:embed="rId3" name="Ding-sound-effect-www_tiengdong_com.wav"/>
                                        </p:tgtEl>
                                      </p:cMediaNode>
                                    </p:audio>
                                  </p:sub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wipe(down)">
                                      <p:cBhvr>
                                        <p:cTn id="79" dur="580">
                                          <p:stCondLst>
                                            <p:cond delay="0"/>
                                          </p:stCondLst>
                                        </p:cTn>
                                        <p:tgtEl>
                                          <p:spTgt spid="8"/>
                                        </p:tgtEl>
                                      </p:cBhvr>
                                    </p:animEffect>
                                    <p:anim calcmode="lin" valueType="num">
                                      <p:cBhvr>
                                        <p:cTn id="8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5" dur="26">
                                          <p:stCondLst>
                                            <p:cond delay="650"/>
                                          </p:stCondLst>
                                        </p:cTn>
                                        <p:tgtEl>
                                          <p:spTgt spid="8"/>
                                        </p:tgtEl>
                                      </p:cBhvr>
                                      <p:to x="100000" y="60000"/>
                                    </p:animScale>
                                    <p:animScale>
                                      <p:cBhvr>
                                        <p:cTn id="86" dur="166" decel="50000">
                                          <p:stCondLst>
                                            <p:cond delay="676"/>
                                          </p:stCondLst>
                                        </p:cTn>
                                        <p:tgtEl>
                                          <p:spTgt spid="8"/>
                                        </p:tgtEl>
                                      </p:cBhvr>
                                      <p:to x="100000" y="100000"/>
                                    </p:animScale>
                                    <p:animScale>
                                      <p:cBhvr>
                                        <p:cTn id="87" dur="26">
                                          <p:stCondLst>
                                            <p:cond delay="1312"/>
                                          </p:stCondLst>
                                        </p:cTn>
                                        <p:tgtEl>
                                          <p:spTgt spid="8"/>
                                        </p:tgtEl>
                                      </p:cBhvr>
                                      <p:to x="100000" y="80000"/>
                                    </p:animScale>
                                    <p:animScale>
                                      <p:cBhvr>
                                        <p:cTn id="88" dur="166" decel="50000">
                                          <p:stCondLst>
                                            <p:cond delay="1338"/>
                                          </p:stCondLst>
                                        </p:cTn>
                                        <p:tgtEl>
                                          <p:spTgt spid="8"/>
                                        </p:tgtEl>
                                      </p:cBhvr>
                                      <p:to x="100000" y="100000"/>
                                    </p:animScale>
                                    <p:animScale>
                                      <p:cBhvr>
                                        <p:cTn id="89" dur="26">
                                          <p:stCondLst>
                                            <p:cond delay="1642"/>
                                          </p:stCondLst>
                                        </p:cTn>
                                        <p:tgtEl>
                                          <p:spTgt spid="8"/>
                                        </p:tgtEl>
                                      </p:cBhvr>
                                      <p:to x="100000" y="90000"/>
                                    </p:animScale>
                                    <p:animScale>
                                      <p:cBhvr>
                                        <p:cTn id="90" dur="166" decel="50000">
                                          <p:stCondLst>
                                            <p:cond delay="1668"/>
                                          </p:stCondLst>
                                        </p:cTn>
                                        <p:tgtEl>
                                          <p:spTgt spid="8"/>
                                        </p:tgtEl>
                                      </p:cBhvr>
                                      <p:to x="100000" y="100000"/>
                                    </p:animScale>
                                    <p:animScale>
                                      <p:cBhvr>
                                        <p:cTn id="91" dur="26">
                                          <p:stCondLst>
                                            <p:cond delay="1808"/>
                                          </p:stCondLst>
                                        </p:cTn>
                                        <p:tgtEl>
                                          <p:spTgt spid="8"/>
                                        </p:tgtEl>
                                      </p:cBhvr>
                                      <p:to x="100000" y="95000"/>
                                    </p:animScale>
                                    <p:animScale>
                                      <p:cBhvr>
                                        <p:cTn id="92" dur="166" decel="50000">
                                          <p:stCondLst>
                                            <p:cond delay="1834"/>
                                          </p:stCondLst>
                                        </p:cTn>
                                        <p:tgtEl>
                                          <p:spTgt spid="8"/>
                                        </p:tgtEl>
                                      </p:cBhvr>
                                      <p:to x="100000" y="100000"/>
                                    </p:animScale>
                                  </p:childTnLst>
                                  <p:subTnLst>
                                    <p:audio>
                                      <p:cMediaNode>
                                        <p:cTn display="0" masterRel="sameClick">
                                          <p:stCondLst>
                                            <p:cond evt="begin" delay="0">
                                              <p:tn val="77"/>
                                            </p:cond>
                                          </p:stCondLst>
                                          <p:endCondLst>
                                            <p:cond evt="onStopAudio" delay="0">
                                              <p:tgtEl>
                                                <p:sldTgt/>
                                              </p:tgtEl>
                                            </p:cond>
                                          </p:endCondLst>
                                        </p:cTn>
                                        <p:tgtEl>
                                          <p:sndTgt r:embed="rId3" name="Ding-sound-effect-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4" name="Google Shape;5398;p2">
            <a:extLst>
              <a:ext uri="{FF2B5EF4-FFF2-40B4-BE49-F238E27FC236}">
                <a16:creationId xmlns:a16="http://schemas.microsoft.com/office/drawing/2014/main" id="{3C1ED103-C655-9074-8A11-5A4F1BC7DA89}"/>
              </a:ext>
            </a:extLst>
          </p:cNvPr>
          <p:cNvPicPr preferRelativeResize="0"/>
          <p:nvPr/>
        </p:nvPicPr>
        <p:blipFill rotWithShape="1">
          <a:blip r:embed="rId3">
            <a:alphaModFix/>
          </a:blip>
          <a:srcRect/>
          <a:stretch/>
        </p:blipFill>
        <p:spPr>
          <a:xfrm>
            <a:off x="5368648" y="2841167"/>
            <a:ext cx="2293073" cy="2134566"/>
          </a:xfrm>
          <a:prstGeom prst="rect">
            <a:avLst/>
          </a:prstGeom>
          <a:noFill/>
          <a:ln>
            <a:noFill/>
          </a:ln>
        </p:spPr>
      </p:pic>
      <p:pic>
        <p:nvPicPr>
          <p:cNvPr id="35" name="Google Shape;5399;p2">
            <a:extLst>
              <a:ext uri="{FF2B5EF4-FFF2-40B4-BE49-F238E27FC236}">
                <a16:creationId xmlns:a16="http://schemas.microsoft.com/office/drawing/2014/main" id="{CEA5E32C-1796-01FC-0D7E-C29DE28E9628}"/>
              </a:ext>
            </a:extLst>
          </p:cNvPr>
          <p:cNvPicPr preferRelativeResize="0"/>
          <p:nvPr/>
        </p:nvPicPr>
        <p:blipFill rotWithShape="1">
          <a:blip r:embed="rId4">
            <a:alphaModFix/>
          </a:blip>
          <a:srcRect/>
          <a:stretch/>
        </p:blipFill>
        <p:spPr>
          <a:xfrm>
            <a:off x="1631280" y="2940395"/>
            <a:ext cx="2287790" cy="2129282"/>
          </a:xfrm>
          <a:prstGeom prst="rect">
            <a:avLst/>
          </a:prstGeom>
          <a:noFill/>
          <a:ln>
            <a:noFill/>
          </a:ln>
        </p:spPr>
      </p:pic>
      <p:pic>
        <p:nvPicPr>
          <p:cNvPr id="36" name="Google Shape;5400;p2">
            <a:extLst>
              <a:ext uri="{FF2B5EF4-FFF2-40B4-BE49-F238E27FC236}">
                <a16:creationId xmlns:a16="http://schemas.microsoft.com/office/drawing/2014/main" id="{FA7B5D14-B212-7185-A34B-6C358E3E8670}"/>
              </a:ext>
            </a:extLst>
          </p:cNvPr>
          <p:cNvPicPr preferRelativeResize="0"/>
          <p:nvPr/>
        </p:nvPicPr>
        <p:blipFill rotWithShape="1">
          <a:blip r:embed="rId5">
            <a:alphaModFix/>
          </a:blip>
          <a:srcRect/>
          <a:stretch/>
        </p:blipFill>
        <p:spPr>
          <a:xfrm>
            <a:off x="6356504" y="820021"/>
            <a:ext cx="2287790" cy="2129282"/>
          </a:xfrm>
          <a:prstGeom prst="rect">
            <a:avLst/>
          </a:prstGeom>
          <a:noFill/>
          <a:ln>
            <a:noFill/>
          </a:ln>
        </p:spPr>
      </p:pic>
      <p:pic>
        <p:nvPicPr>
          <p:cNvPr id="37" name="Google Shape;5401;p2">
            <a:extLst>
              <a:ext uri="{FF2B5EF4-FFF2-40B4-BE49-F238E27FC236}">
                <a16:creationId xmlns:a16="http://schemas.microsoft.com/office/drawing/2014/main" id="{59386E5F-B56F-EE00-0947-9827CE955F4D}"/>
              </a:ext>
            </a:extLst>
          </p:cNvPr>
          <p:cNvPicPr preferRelativeResize="0"/>
          <p:nvPr/>
        </p:nvPicPr>
        <p:blipFill rotWithShape="1">
          <a:blip r:embed="rId6">
            <a:alphaModFix/>
          </a:blip>
          <a:srcRect/>
          <a:stretch/>
        </p:blipFill>
        <p:spPr>
          <a:xfrm>
            <a:off x="3537863" y="835409"/>
            <a:ext cx="2287790" cy="2129282"/>
          </a:xfrm>
          <a:prstGeom prst="rect">
            <a:avLst/>
          </a:prstGeom>
          <a:noFill/>
          <a:ln>
            <a:noFill/>
          </a:ln>
        </p:spPr>
      </p:pic>
      <p:pic>
        <p:nvPicPr>
          <p:cNvPr id="38" name="Google Shape;5402;p2">
            <a:extLst>
              <a:ext uri="{FF2B5EF4-FFF2-40B4-BE49-F238E27FC236}">
                <a16:creationId xmlns:a16="http://schemas.microsoft.com/office/drawing/2014/main" id="{80493BFA-2BA4-4B32-9B9A-20A747C6BB40}"/>
              </a:ext>
            </a:extLst>
          </p:cNvPr>
          <p:cNvPicPr preferRelativeResize="0"/>
          <p:nvPr/>
        </p:nvPicPr>
        <p:blipFill rotWithShape="1">
          <a:blip r:embed="rId7">
            <a:alphaModFix/>
          </a:blip>
          <a:srcRect/>
          <a:stretch/>
        </p:blipFill>
        <p:spPr>
          <a:xfrm>
            <a:off x="722257" y="882411"/>
            <a:ext cx="2287790" cy="2129282"/>
          </a:xfrm>
          <a:prstGeom prst="rect">
            <a:avLst/>
          </a:prstGeom>
          <a:noFill/>
          <a:ln>
            <a:noFill/>
          </a:ln>
        </p:spPr>
      </p:pic>
      <p:sp>
        <p:nvSpPr>
          <p:cNvPr id="39" name="Google Shape;5403;p2">
            <a:extLst>
              <a:ext uri="{FF2B5EF4-FFF2-40B4-BE49-F238E27FC236}">
                <a16:creationId xmlns:a16="http://schemas.microsoft.com/office/drawing/2014/main" id="{F4E3D26D-1B71-E2CC-EB2E-62ED7B8A6830}"/>
              </a:ext>
            </a:extLst>
          </p:cNvPr>
          <p:cNvSpPr txBox="1">
            <a:spLocks noGrp="1"/>
          </p:cNvSpPr>
          <p:nvPr>
            <p:ph type="title"/>
          </p:nvPr>
        </p:nvSpPr>
        <p:spPr>
          <a:xfrm>
            <a:off x="1149719" y="2380327"/>
            <a:ext cx="2324712" cy="528312"/>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SzPts val="2400"/>
              <a:buNone/>
            </a:pPr>
            <a:r>
              <a:rPr lang="en-US" sz="2000" dirty="0">
                <a:solidFill>
                  <a:schemeClr val="bg1"/>
                </a:solidFill>
                <a:latin typeface="Comic Sans MS"/>
                <a:ea typeface="Comic Sans MS"/>
                <a:cs typeface="Comic Sans MS"/>
                <a:sym typeface="Comic Sans MS"/>
              </a:rPr>
              <a:t>Warm-up</a:t>
            </a:r>
            <a:endParaRPr sz="2000" dirty="0">
              <a:solidFill>
                <a:schemeClr val="bg1"/>
              </a:solidFill>
              <a:latin typeface="Comic Sans MS"/>
              <a:ea typeface="Comic Sans MS"/>
              <a:cs typeface="Comic Sans MS"/>
              <a:sym typeface="Comic Sans MS"/>
            </a:endParaRPr>
          </a:p>
        </p:txBody>
      </p:sp>
      <p:sp>
        <p:nvSpPr>
          <p:cNvPr id="40" name="Google Shape;5404;p2">
            <a:extLst>
              <a:ext uri="{FF2B5EF4-FFF2-40B4-BE49-F238E27FC236}">
                <a16:creationId xmlns:a16="http://schemas.microsoft.com/office/drawing/2014/main" id="{7734E5F1-CF7A-FFC7-653E-1AE0D09E4D63}"/>
              </a:ext>
            </a:extLst>
          </p:cNvPr>
          <p:cNvSpPr txBox="1">
            <a:spLocks noGrp="1"/>
          </p:cNvSpPr>
          <p:nvPr>
            <p:ph type="title" idx="2"/>
          </p:nvPr>
        </p:nvSpPr>
        <p:spPr>
          <a:xfrm>
            <a:off x="1520496" y="839204"/>
            <a:ext cx="845161" cy="528312"/>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3000"/>
              <a:buNone/>
            </a:pPr>
            <a:r>
              <a:rPr lang="en-US" sz="3000" dirty="0">
                <a:solidFill>
                  <a:schemeClr val="bg1"/>
                </a:solidFill>
                <a:latin typeface="Comic Sans MS"/>
                <a:ea typeface="Comic Sans MS"/>
                <a:cs typeface="Comic Sans MS"/>
                <a:sym typeface="Comic Sans MS"/>
              </a:rPr>
              <a:t>01</a:t>
            </a:r>
            <a:endParaRPr sz="3000" dirty="0">
              <a:solidFill>
                <a:schemeClr val="bg1"/>
              </a:solidFill>
              <a:latin typeface="Comic Sans MS"/>
              <a:ea typeface="Comic Sans MS"/>
              <a:cs typeface="Comic Sans MS"/>
              <a:sym typeface="Comic Sans MS"/>
            </a:endParaRPr>
          </a:p>
        </p:txBody>
      </p:sp>
      <p:sp>
        <p:nvSpPr>
          <p:cNvPr id="41" name="Google Shape;5405;p2">
            <a:extLst>
              <a:ext uri="{FF2B5EF4-FFF2-40B4-BE49-F238E27FC236}">
                <a16:creationId xmlns:a16="http://schemas.microsoft.com/office/drawing/2014/main" id="{C3ED3FCE-E907-F2E9-401E-B82751200851}"/>
              </a:ext>
            </a:extLst>
          </p:cNvPr>
          <p:cNvSpPr txBox="1">
            <a:spLocks/>
          </p:cNvSpPr>
          <p:nvPr/>
        </p:nvSpPr>
        <p:spPr>
          <a:xfrm>
            <a:off x="3852603" y="2319496"/>
            <a:ext cx="2324712" cy="52831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buSzPts val="2400"/>
            </a:pPr>
            <a:r>
              <a:rPr lang="en-US" sz="2000" kern="0" dirty="0">
                <a:latin typeface="Comic Sans MS"/>
                <a:ea typeface="Comic Sans MS"/>
                <a:cs typeface="Comic Sans MS"/>
                <a:sym typeface="Comic Sans MS"/>
              </a:rPr>
              <a:t>Presentation</a:t>
            </a:r>
          </a:p>
        </p:txBody>
      </p:sp>
      <p:sp>
        <p:nvSpPr>
          <p:cNvPr id="42" name="Google Shape;5406;p2">
            <a:extLst>
              <a:ext uri="{FF2B5EF4-FFF2-40B4-BE49-F238E27FC236}">
                <a16:creationId xmlns:a16="http://schemas.microsoft.com/office/drawing/2014/main" id="{45B9FCEF-ED01-2F11-A640-4AFC3A346DDF}"/>
              </a:ext>
            </a:extLst>
          </p:cNvPr>
          <p:cNvSpPr txBox="1">
            <a:spLocks/>
          </p:cNvSpPr>
          <p:nvPr/>
        </p:nvSpPr>
        <p:spPr>
          <a:xfrm>
            <a:off x="4259177" y="802755"/>
            <a:ext cx="845161" cy="52831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400">
              <a:buSzPts val="3000"/>
            </a:pPr>
            <a:r>
              <a:rPr lang="en-US" sz="3000" kern="0" dirty="0">
                <a:latin typeface="Comic Sans MS"/>
                <a:ea typeface="Comic Sans MS"/>
                <a:cs typeface="Comic Sans MS"/>
                <a:sym typeface="Comic Sans MS"/>
              </a:rPr>
              <a:t>02</a:t>
            </a:r>
          </a:p>
        </p:txBody>
      </p:sp>
      <p:sp>
        <p:nvSpPr>
          <p:cNvPr id="43" name="Google Shape;5407;p2">
            <a:extLst>
              <a:ext uri="{FF2B5EF4-FFF2-40B4-BE49-F238E27FC236}">
                <a16:creationId xmlns:a16="http://schemas.microsoft.com/office/drawing/2014/main" id="{91AAF067-6BB1-DB1F-4B09-8E2DE86F9B2F}"/>
              </a:ext>
            </a:extLst>
          </p:cNvPr>
          <p:cNvSpPr txBox="1">
            <a:spLocks/>
          </p:cNvSpPr>
          <p:nvPr/>
        </p:nvSpPr>
        <p:spPr>
          <a:xfrm>
            <a:off x="2115939" y="4499426"/>
            <a:ext cx="2324712" cy="52831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buSzPts val="2400"/>
            </a:pPr>
            <a:r>
              <a:rPr lang="en-US" sz="2000" kern="0" dirty="0">
                <a:latin typeface="Comic Sans MS"/>
                <a:ea typeface="Comic Sans MS"/>
                <a:cs typeface="Comic Sans MS"/>
                <a:sym typeface="Comic Sans MS"/>
              </a:rPr>
              <a:t>Production</a:t>
            </a:r>
          </a:p>
        </p:txBody>
      </p:sp>
      <p:sp>
        <p:nvSpPr>
          <p:cNvPr id="44" name="Google Shape;5408;p2">
            <a:extLst>
              <a:ext uri="{FF2B5EF4-FFF2-40B4-BE49-F238E27FC236}">
                <a16:creationId xmlns:a16="http://schemas.microsoft.com/office/drawing/2014/main" id="{70BDA8EE-49A1-400A-87ED-77018701712F}"/>
              </a:ext>
            </a:extLst>
          </p:cNvPr>
          <p:cNvSpPr txBox="1">
            <a:spLocks/>
          </p:cNvSpPr>
          <p:nvPr/>
        </p:nvSpPr>
        <p:spPr>
          <a:xfrm>
            <a:off x="2352594" y="3002480"/>
            <a:ext cx="845161" cy="52831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400">
              <a:buSzPts val="3000"/>
            </a:pPr>
            <a:r>
              <a:rPr lang="en-US" sz="3200" kern="0" dirty="0">
                <a:latin typeface="Comic Sans MS"/>
                <a:ea typeface="Comic Sans MS"/>
                <a:cs typeface="Comic Sans MS"/>
                <a:sym typeface="Comic Sans MS"/>
              </a:rPr>
              <a:t>04</a:t>
            </a:r>
          </a:p>
        </p:txBody>
      </p:sp>
      <p:sp>
        <p:nvSpPr>
          <p:cNvPr id="45" name="Google Shape;5409;p2">
            <a:extLst>
              <a:ext uri="{FF2B5EF4-FFF2-40B4-BE49-F238E27FC236}">
                <a16:creationId xmlns:a16="http://schemas.microsoft.com/office/drawing/2014/main" id="{484C3B43-F702-5290-4D49-01AC5853B878}"/>
              </a:ext>
            </a:extLst>
          </p:cNvPr>
          <p:cNvSpPr txBox="1">
            <a:spLocks/>
          </p:cNvSpPr>
          <p:nvPr/>
        </p:nvSpPr>
        <p:spPr>
          <a:xfrm>
            <a:off x="6177315" y="2841166"/>
            <a:ext cx="845161" cy="52831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400">
              <a:buSzPts val="3000"/>
            </a:pPr>
            <a:r>
              <a:rPr lang="en-US" sz="3200" kern="0" dirty="0">
                <a:latin typeface="Comic Sans MS"/>
                <a:ea typeface="Comic Sans MS"/>
                <a:cs typeface="Comic Sans MS"/>
                <a:sym typeface="Comic Sans MS"/>
              </a:rPr>
              <a:t>05</a:t>
            </a:r>
          </a:p>
        </p:txBody>
      </p:sp>
      <p:sp>
        <p:nvSpPr>
          <p:cNvPr id="46" name="Google Shape;5410;p2">
            <a:extLst>
              <a:ext uri="{FF2B5EF4-FFF2-40B4-BE49-F238E27FC236}">
                <a16:creationId xmlns:a16="http://schemas.microsoft.com/office/drawing/2014/main" id="{CEC6B125-DBF1-4B54-AFFD-A18BE3A5944D}"/>
              </a:ext>
            </a:extLst>
          </p:cNvPr>
          <p:cNvSpPr txBox="1">
            <a:spLocks/>
          </p:cNvSpPr>
          <p:nvPr/>
        </p:nvSpPr>
        <p:spPr>
          <a:xfrm>
            <a:off x="5761116" y="4335144"/>
            <a:ext cx="2324625" cy="52831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buSzPts val="2400"/>
            </a:pPr>
            <a:r>
              <a:rPr lang="en-US" sz="2000" kern="0" dirty="0">
                <a:latin typeface="Comic Sans MS"/>
                <a:ea typeface="Comic Sans MS"/>
                <a:cs typeface="Comic Sans MS"/>
                <a:sym typeface="Comic Sans MS"/>
              </a:rPr>
              <a:t>Wrap-up &amp; Assessment</a:t>
            </a:r>
          </a:p>
        </p:txBody>
      </p:sp>
      <p:sp>
        <p:nvSpPr>
          <p:cNvPr id="47" name="Google Shape;5411;p2">
            <a:extLst>
              <a:ext uri="{FF2B5EF4-FFF2-40B4-BE49-F238E27FC236}">
                <a16:creationId xmlns:a16="http://schemas.microsoft.com/office/drawing/2014/main" id="{43E3D887-F7F4-1337-ED5B-E5C41556315A}"/>
              </a:ext>
            </a:extLst>
          </p:cNvPr>
          <p:cNvSpPr txBox="1">
            <a:spLocks/>
          </p:cNvSpPr>
          <p:nvPr/>
        </p:nvSpPr>
        <p:spPr>
          <a:xfrm>
            <a:off x="3329895" y="69308"/>
            <a:ext cx="4216417" cy="73977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buSzPts val="3500"/>
            </a:pPr>
            <a:r>
              <a:rPr lang="en-US" sz="3200" kern="0" dirty="0">
                <a:solidFill>
                  <a:schemeClr val="tx1"/>
                </a:solidFill>
                <a:latin typeface="Comic Sans MS"/>
                <a:ea typeface="Comic Sans MS"/>
                <a:cs typeface="Comic Sans MS"/>
                <a:sym typeface="Comic Sans MS"/>
              </a:rPr>
              <a:t>Table of contents</a:t>
            </a:r>
          </a:p>
        </p:txBody>
      </p:sp>
      <p:sp>
        <p:nvSpPr>
          <p:cNvPr id="48" name="Google Shape;5421;p2">
            <a:extLst>
              <a:ext uri="{FF2B5EF4-FFF2-40B4-BE49-F238E27FC236}">
                <a16:creationId xmlns:a16="http://schemas.microsoft.com/office/drawing/2014/main" id="{65E62567-6FFE-E4A0-949C-C25081240436}"/>
              </a:ext>
            </a:extLst>
          </p:cNvPr>
          <p:cNvSpPr txBox="1"/>
          <p:nvPr/>
        </p:nvSpPr>
        <p:spPr>
          <a:xfrm>
            <a:off x="6878863" y="2383251"/>
            <a:ext cx="2324712" cy="528312"/>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hewy"/>
              <a:buNone/>
            </a:pPr>
            <a:r>
              <a:rPr lang="en-US" sz="2000" b="0" i="0" u="none" strike="noStrike" cap="none" dirty="0">
                <a:solidFill>
                  <a:schemeClr val="bg1"/>
                </a:solidFill>
                <a:latin typeface="Comic Sans MS"/>
                <a:ea typeface="Comic Sans MS"/>
                <a:cs typeface="Comic Sans MS"/>
                <a:sym typeface="Comic Sans MS"/>
              </a:rPr>
              <a:t>Practice</a:t>
            </a:r>
            <a:endParaRPr sz="2000" b="0" i="0" u="none" strike="noStrike" cap="none" dirty="0">
              <a:solidFill>
                <a:schemeClr val="bg1"/>
              </a:solidFill>
              <a:latin typeface="Comic Sans MS"/>
              <a:ea typeface="Comic Sans MS"/>
              <a:cs typeface="Comic Sans MS"/>
              <a:sym typeface="Comic Sans MS"/>
            </a:endParaRPr>
          </a:p>
        </p:txBody>
      </p:sp>
      <p:sp>
        <p:nvSpPr>
          <p:cNvPr id="49" name="Google Shape;5422;p2">
            <a:extLst>
              <a:ext uri="{FF2B5EF4-FFF2-40B4-BE49-F238E27FC236}">
                <a16:creationId xmlns:a16="http://schemas.microsoft.com/office/drawing/2014/main" id="{88303994-B1C3-8895-E256-604725B3484C}"/>
              </a:ext>
            </a:extLst>
          </p:cNvPr>
          <p:cNvSpPr txBox="1"/>
          <p:nvPr/>
        </p:nvSpPr>
        <p:spPr>
          <a:xfrm>
            <a:off x="7172053" y="791829"/>
            <a:ext cx="845161" cy="528312"/>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3000"/>
              <a:buFont typeface="Chewy"/>
              <a:buNone/>
            </a:pPr>
            <a:r>
              <a:rPr lang="en-US" sz="3000" b="0" i="0" u="none" strike="noStrike" cap="none" dirty="0">
                <a:solidFill>
                  <a:schemeClr val="bg1"/>
                </a:solidFill>
                <a:latin typeface="Comic Sans MS"/>
                <a:ea typeface="Comic Sans MS"/>
                <a:cs typeface="Comic Sans MS"/>
                <a:sym typeface="Comic Sans MS"/>
              </a:rPr>
              <a:t>03</a:t>
            </a:r>
            <a:endParaRPr sz="3000" dirty="0">
              <a:solidFill>
                <a:schemeClr val="bg1"/>
              </a:solidFill>
            </a:endParaRPr>
          </a:p>
        </p:txBody>
      </p:sp>
      <p:pic>
        <p:nvPicPr>
          <p:cNvPr id="50" name="Picture 49">
            <a:extLst>
              <a:ext uri="{FF2B5EF4-FFF2-40B4-BE49-F238E27FC236}">
                <a16:creationId xmlns:a16="http://schemas.microsoft.com/office/drawing/2014/main" id="{0D6EF611-0ABD-6C49-7A62-3857382237B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Tree>
    <p:extLst>
      <p:ext uri="{BB962C8B-B14F-4D97-AF65-F5344CB8AC3E}">
        <p14:creationId xmlns:p14="http://schemas.microsoft.com/office/powerpoint/2010/main" val="3194067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8139"/>
          <a:stretch/>
        </p:blipFill>
        <p:spPr>
          <a:xfrm>
            <a:off x="0" y="-16328"/>
            <a:ext cx="9144000" cy="5159828"/>
          </a:xfrm>
          <a:prstGeom prst="rect">
            <a:avLst/>
          </a:prstGeom>
        </p:spPr>
      </p:pic>
      <p:grpSp>
        <p:nvGrpSpPr>
          <p:cNvPr id="6" name="13 Grupo"/>
          <p:cNvGrpSpPr>
            <a:grpSpLocks/>
          </p:cNvGrpSpPr>
          <p:nvPr/>
        </p:nvGrpSpPr>
        <p:grpSpPr bwMode="auto">
          <a:xfrm>
            <a:off x="1575375" y="1751590"/>
            <a:ext cx="6127901" cy="1128194"/>
            <a:chOff x="1547664" y="2492896"/>
            <a:chExt cx="6048672" cy="1296144"/>
          </a:xfrm>
        </p:grpSpPr>
        <p:sp>
          <p:nvSpPr>
            <p:cNvPr id="7" name="11 Cubo"/>
            <p:cNvSpPr/>
            <p:nvPr/>
          </p:nvSpPr>
          <p:spPr>
            <a:xfrm>
              <a:off x="1547664" y="2492896"/>
              <a:ext cx="287351" cy="1261242"/>
            </a:xfrm>
            <a:prstGeom prst="cube">
              <a:avLst/>
            </a:prstGeom>
            <a:blipFill>
              <a:blip r:embed="rId3"/>
              <a:tile tx="0" ty="0" sx="100000" sy="100000" flip="none" algn="tl"/>
            </a:blipFill>
            <a:ln>
              <a:solidFill>
                <a:schemeClr val="tx1"/>
              </a:solidFill>
            </a:ln>
            <a:effectLst>
              <a:outerShdw blurRad="177800" dist="101600" dir="18900000" sy="23000" kx="-1200000" algn="b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a:p>
          </p:txBody>
        </p:sp>
        <p:sp>
          <p:nvSpPr>
            <p:cNvPr id="8" name="16 Cubo"/>
            <p:cNvSpPr/>
            <p:nvPr/>
          </p:nvSpPr>
          <p:spPr>
            <a:xfrm flipH="1">
              <a:off x="7308984" y="2527798"/>
              <a:ext cx="287352" cy="1261242"/>
            </a:xfrm>
            <a:prstGeom prst="cube">
              <a:avLst/>
            </a:prstGeom>
            <a:blipFill>
              <a:blip r:embed="rId3"/>
              <a:tile tx="0" ty="0" sx="100000" sy="100000" flip="none" algn="tl"/>
            </a:blipFill>
            <a:ln>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a:p>
          </p:txBody>
        </p:sp>
        <p:pic>
          <p:nvPicPr>
            <p:cNvPr id="9" name="12 Imagen"/>
            <p:cNvPicPr>
              <a:picLocks noChangeAspect="1"/>
            </p:cNvPicPr>
            <p:nvPr/>
          </p:nvPicPr>
          <p:blipFill>
            <a:blip r:embed="rId4"/>
            <a:stretch>
              <a:fillRect/>
            </a:stretch>
          </p:blipFill>
          <p:spPr>
            <a:xfrm>
              <a:off x="1835015" y="2564288"/>
              <a:ext cx="5473969" cy="1166053"/>
            </a:xfrm>
            <a:prstGeom prst="rect">
              <a:avLst/>
            </a:prstGeom>
            <a:effectLst>
              <a:outerShdw blurRad="50800" dist="38100" dir="2700000" algn="tl" rotWithShape="0">
                <a:prstClr val="black">
                  <a:alpha val="40000"/>
                </a:prstClr>
              </a:outerShdw>
            </a:effectLst>
          </p:spPr>
        </p:pic>
      </p:grpSp>
      <p:pic>
        <p:nvPicPr>
          <p:cNvPr id="2050" name="Picture 2" descr="Mario Tennis: Ultra Smash has a Small Day 1 Patch - Nintendo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8725" y="334948"/>
            <a:ext cx="3200399" cy="32003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1108036" y="2151614"/>
            <a:ext cx="7150412" cy="2273652"/>
          </a:xfrm>
          <a:prstGeom prst="rect">
            <a:avLst/>
          </a:prstGeom>
        </p:spPr>
      </p:pic>
      <p:pic>
        <p:nvPicPr>
          <p:cNvPr id="12" name="Picture 11"/>
          <p:cNvPicPr>
            <a:picLocks noChangeAspect="1"/>
          </p:cNvPicPr>
          <p:nvPr/>
        </p:nvPicPr>
        <p:blipFill>
          <a:blip r:embed="rId7"/>
          <a:stretch>
            <a:fillRect/>
          </a:stretch>
        </p:blipFill>
        <p:spPr>
          <a:xfrm>
            <a:off x="35033" y="334948"/>
            <a:ext cx="3795089" cy="1065368"/>
          </a:xfrm>
          <a:prstGeom prst="rect">
            <a:avLst/>
          </a:prstGeom>
        </p:spPr>
      </p:pic>
      <p:pic>
        <p:nvPicPr>
          <p:cNvPr id="13" name="Picture 12">
            <a:hlinkClick r:id="" action="ppaction://hlinkshowjump?jump=nextslide"/>
          </p:cNvPr>
          <p:cNvPicPr>
            <a:picLocks noChangeAspect="1"/>
          </p:cNvPicPr>
          <p:nvPr/>
        </p:nvPicPr>
        <p:blipFill>
          <a:blip r:embed="rId8"/>
          <a:stretch>
            <a:fillRect/>
          </a:stretch>
        </p:blipFill>
        <p:spPr>
          <a:xfrm>
            <a:off x="7188720" y="4228753"/>
            <a:ext cx="1029111" cy="449330"/>
          </a:xfrm>
          <a:prstGeom prst="rect">
            <a:avLst/>
          </a:prstGeom>
        </p:spPr>
      </p:pic>
    </p:spTree>
    <p:extLst>
      <p:ext uri="{BB962C8B-B14F-4D97-AF65-F5344CB8AC3E}">
        <p14:creationId xmlns:p14="http://schemas.microsoft.com/office/powerpoint/2010/main" val="29544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8139"/>
          <a:stretch/>
        </p:blipFill>
        <p:spPr>
          <a:xfrm>
            <a:off x="0" y="-16328"/>
            <a:ext cx="9144000" cy="5159828"/>
          </a:xfrm>
          <a:prstGeom prst="rect">
            <a:avLst/>
          </a:prstGeom>
        </p:spPr>
      </p:pic>
      <p:pic>
        <p:nvPicPr>
          <p:cNvPr id="6" name="Picture 5" descr="Mario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9271" y="516012"/>
            <a:ext cx="2097514" cy="20671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3305998" y="232348"/>
            <a:ext cx="1723793" cy="2066723"/>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4216647" y="6217358"/>
            <a:ext cx="390169" cy="391187"/>
          </a:xfrm>
          <a:prstGeom prst="ellipse">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4249157" y="6265675"/>
            <a:ext cx="390169" cy="391187"/>
          </a:xfrm>
          <a:prstGeom prst="ellipse">
            <a:avLst/>
          </a:prstGeom>
        </p:spPr>
      </p:pic>
      <p:grpSp>
        <p:nvGrpSpPr>
          <p:cNvPr id="13" name="13 Grupo"/>
          <p:cNvGrpSpPr>
            <a:grpSpLocks/>
          </p:cNvGrpSpPr>
          <p:nvPr/>
        </p:nvGrpSpPr>
        <p:grpSpPr bwMode="auto">
          <a:xfrm>
            <a:off x="1575375" y="1751590"/>
            <a:ext cx="6127901" cy="1128194"/>
            <a:chOff x="1547664" y="2492896"/>
            <a:chExt cx="6048672" cy="1296144"/>
          </a:xfrm>
        </p:grpSpPr>
        <p:sp>
          <p:nvSpPr>
            <p:cNvPr id="14" name="11 Cubo"/>
            <p:cNvSpPr/>
            <p:nvPr/>
          </p:nvSpPr>
          <p:spPr>
            <a:xfrm>
              <a:off x="1547664" y="2492896"/>
              <a:ext cx="287351" cy="1261242"/>
            </a:xfrm>
            <a:prstGeom prst="cube">
              <a:avLst/>
            </a:prstGeom>
            <a:blipFill>
              <a:blip r:embed="rId9"/>
              <a:tile tx="0" ty="0" sx="100000" sy="100000" flip="none" algn="tl"/>
            </a:blipFill>
            <a:ln>
              <a:solidFill>
                <a:schemeClr val="tx1"/>
              </a:solidFill>
            </a:ln>
            <a:effectLst>
              <a:outerShdw blurRad="177800" dist="101600" dir="18900000" sy="23000" kx="-1200000" algn="b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a:p>
          </p:txBody>
        </p:sp>
        <p:sp>
          <p:nvSpPr>
            <p:cNvPr id="15" name="16 Cubo"/>
            <p:cNvSpPr/>
            <p:nvPr/>
          </p:nvSpPr>
          <p:spPr>
            <a:xfrm flipH="1">
              <a:off x="7308984" y="2527798"/>
              <a:ext cx="287352" cy="1261242"/>
            </a:xfrm>
            <a:prstGeom prst="cube">
              <a:avLst/>
            </a:prstGeom>
            <a:blipFill>
              <a:blip r:embed="rId9"/>
              <a:tile tx="0" ty="0" sx="100000" sy="100000" flip="none" algn="tl"/>
            </a:blipFill>
            <a:ln>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a:p>
          </p:txBody>
        </p:sp>
        <p:pic>
          <p:nvPicPr>
            <p:cNvPr id="16" name="12 Imagen"/>
            <p:cNvPicPr>
              <a:picLocks noChangeAspect="1"/>
            </p:cNvPicPr>
            <p:nvPr/>
          </p:nvPicPr>
          <p:blipFill>
            <a:blip r:embed="rId10"/>
            <a:stretch>
              <a:fillRect/>
            </a:stretch>
          </p:blipFill>
          <p:spPr>
            <a:xfrm>
              <a:off x="1835015" y="2564288"/>
              <a:ext cx="5473969" cy="1166053"/>
            </a:xfrm>
            <a:prstGeom prst="rect">
              <a:avLst/>
            </a:prstGeom>
            <a:effectLst>
              <a:outerShdw blurRad="50800" dist="38100" dir="2700000" algn="tl" rotWithShape="0">
                <a:prstClr val="black">
                  <a:alpha val="40000"/>
                </a:prstClr>
              </a:outerShdw>
            </a:effectLst>
          </p:spPr>
        </p:pic>
      </p:grpSp>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4181831" y="6241517"/>
            <a:ext cx="390169" cy="391187"/>
          </a:xfrm>
          <a:prstGeom prst="ellipse">
            <a:avLst/>
          </a:prstGeom>
        </p:spPr>
      </p:pic>
      <p:sp>
        <p:nvSpPr>
          <p:cNvPr id="21" name="Rounded Rectangle 20"/>
          <p:cNvSpPr/>
          <p:nvPr/>
        </p:nvSpPr>
        <p:spPr>
          <a:xfrm>
            <a:off x="6047966" y="966661"/>
            <a:ext cx="2728385" cy="96525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ctr" eaLnBrk="0" fontAlgn="ctr" hangingPunct="0">
              <a:spcBef>
                <a:spcPct val="0"/>
              </a:spcBef>
              <a:spcAft>
                <a:spcPct val="0"/>
              </a:spcAft>
            </a:pPr>
            <a:r>
              <a:rPr lang="en-US" sz="2400" b="1" dirty="0">
                <a:solidFill>
                  <a:srgbClr val="002060"/>
                </a:solidFill>
                <a:latin typeface="Comic Sans MS" panose="030F0702030302020204" pitchFamily="66" charset="0"/>
                <a:cs typeface="Arial" panose="020B0604020202020204" pitchFamily="34" charset="0"/>
              </a:rPr>
              <a:t>plays tennis</a:t>
            </a:r>
          </a:p>
        </p:txBody>
      </p:sp>
      <p:sp>
        <p:nvSpPr>
          <p:cNvPr id="22" name="Rounded Rectangle 21"/>
          <p:cNvSpPr/>
          <p:nvPr/>
        </p:nvSpPr>
        <p:spPr>
          <a:xfrm>
            <a:off x="6022126" y="3575390"/>
            <a:ext cx="2728385" cy="96525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ctr" eaLnBrk="0" fontAlgn="ctr" hangingPunct="0">
              <a:spcBef>
                <a:spcPct val="0"/>
              </a:spcBef>
              <a:spcAft>
                <a:spcPct val="0"/>
              </a:spcAft>
            </a:pPr>
            <a:r>
              <a:rPr lang="en-US" sz="2400" b="1" dirty="0">
                <a:solidFill>
                  <a:srgbClr val="002060"/>
                </a:solidFill>
                <a:latin typeface="Comic Sans MS" panose="030F0702030302020204" pitchFamily="66" charset="0"/>
                <a:cs typeface="Arial" panose="020B0604020202020204" pitchFamily="34" charset="0"/>
              </a:rPr>
              <a:t>play tennis</a:t>
            </a:r>
          </a:p>
        </p:txBody>
      </p:sp>
      <p:sp>
        <p:nvSpPr>
          <p:cNvPr id="23" name="Flowchart: Alternate Process 3"/>
          <p:cNvSpPr/>
          <p:nvPr/>
        </p:nvSpPr>
        <p:spPr>
          <a:xfrm>
            <a:off x="66675" y="2693902"/>
            <a:ext cx="4762500" cy="2217250"/>
          </a:xfrm>
          <a:prstGeom prst="roundRect">
            <a:avLst>
              <a:gd name="adj" fmla="val 6259"/>
            </a:avLst>
          </a:prstGeom>
          <a:solidFill>
            <a:schemeClr val="lt1">
              <a:alpha val="78000"/>
            </a:schemeClr>
          </a:solidFill>
          <a:ln w="158750" cmpd="thickThin">
            <a:no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endParaRPr lang="en-US" sz="2400" b="1" dirty="0">
              <a:latin typeface="Arial" panose="020B0604020202020204" pitchFamily="34" charset="0"/>
              <a:cs typeface="Arial" panose="020B0604020202020204" pitchFamily="34" charset="0"/>
            </a:endParaRPr>
          </a:p>
        </p:txBody>
      </p:sp>
      <p:pic>
        <p:nvPicPr>
          <p:cNvPr id="24" name="Picture 23">
            <a:hlinkClick r:id="" action="ppaction://hlinkshowjump?jump=nextslide"/>
          </p:cNvPr>
          <p:cNvPicPr>
            <a:picLocks noChangeAspect="1"/>
          </p:cNvPicPr>
          <p:nvPr/>
        </p:nvPicPr>
        <p:blipFill rotWithShape="1">
          <a:blip r:embed="rId11"/>
          <a:srcRect t="6487" b="7211"/>
          <a:stretch/>
        </p:blipFill>
        <p:spPr>
          <a:xfrm>
            <a:off x="8025160" y="4639797"/>
            <a:ext cx="725351" cy="398360"/>
          </a:xfrm>
          <a:prstGeom prst="rect">
            <a:avLst/>
          </a:prstGeom>
        </p:spPr>
      </p:pic>
      <p:sp>
        <p:nvSpPr>
          <p:cNvPr id="25" name="5-Point Star 24"/>
          <p:cNvSpPr/>
          <p:nvPr/>
        </p:nvSpPr>
        <p:spPr>
          <a:xfrm>
            <a:off x="9514553" y="2160154"/>
            <a:ext cx="714375" cy="806863"/>
          </a:xfrm>
          <a:prstGeom prst="star5">
            <a:avLst>
              <a:gd name="adj" fmla="val 31911"/>
              <a:gd name="hf" fmla="val 105146"/>
              <a:gd name="vf" fmla="val 110557"/>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ounded Rectangle 19"/>
          <p:cNvSpPr/>
          <p:nvPr/>
        </p:nvSpPr>
        <p:spPr>
          <a:xfrm>
            <a:off x="6022125" y="2271025"/>
            <a:ext cx="2728385" cy="96525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ctr" eaLnBrk="0" fontAlgn="ctr" hangingPunct="0">
              <a:spcBef>
                <a:spcPct val="0"/>
              </a:spcBef>
              <a:spcAft>
                <a:spcPct val="0"/>
              </a:spcAft>
            </a:pPr>
            <a:r>
              <a:rPr lang="en-US" sz="2400" b="1" dirty="0">
                <a:solidFill>
                  <a:srgbClr val="002060"/>
                </a:solidFill>
                <a:latin typeface="Comic Sans MS" panose="030F0702030302020204" pitchFamily="66" charset="0"/>
                <a:cs typeface="Arial" panose="020B0604020202020204" pitchFamily="34" charset="0"/>
              </a:rPr>
              <a:t>playing tennis</a:t>
            </a:r>
          </a:p>
        </p:txBody>
      </p:sp>
      <p:sp>
        <p:nvSpPr>
          <p:cNvPr id="30" name="Rectangle 29"/>
          <p:cNvSpPr/>
          <p:nvPr/>
        </p:nvSpPr>
        <p:spPr>
          <a:xfrm>
            <a:off x="2660" y="2909437"/>
            <a:ext cx="3706512" cy="1462260"/>
          </a:xfrm>
          <a:prstGeom prst="rect">
            <a:avLst/>
          </a:prstGeom>
        </p:spPr>
        <p:txBody>
          <a:bodyPr wrap="square">
            <a:spAutoFit/>
          </a:bodyPr>
          <a:lstStyle/>
          <a:p>
            <a:pPr algn="ctr">
              <a:lnSpc>
                <a:spcPct val="200000"/>
              </a:lnSpc>
            </a:pPr>
            <a:r>
              <a:rPr lang="en-US" sz="2400" b="1" dirty="0">
                <a:solidFill>
                  <a:srgbClr val="002060"/>
                </a:solidFill>
                <a:latin typeface="Comic Sans MS" panose="030F0702030302020204" pitchFamily="66" charset="0"/>
                <a:ea typeface="Cambria" panose="02040503050406030204" pitchFamily="18" charset="0"/>
                <a:cs typeface="Arial" panose="020B0604020202020204" pitchFamily="34" charset="0"/>
              </a:rPr>
              <a:t>What is he good at?</a:t>
            </a:r>
          </a:p>
          <a:p>
            <a:pPr algn="ctr">
              <a:lnSpc>
                <a:spcPct val="200000"/>
              </a:lnSpc>
            </a:pPr>
            <a:r>
              <a:rPr lang="en-US" sz="2400" b="1" dirty="0">
                <a:solidFill>
                  <a:srgbClr val="002060"/>
                </a:solidFill>
                <a:latin typeface="Comic Sans MS" panose="030F0702030302020204" pitchFamily="66" charset="0"/>
                <a:ea typeface="Cambria" panose="02040503050406030204" pitchFamily="18" charset="0"/>
                <a:cs typeface="Arial" panose="020B0604020202020204" pitchFamily="34" charset="0"/>
              </a:rPr>
              <a:t>- He is good at_____. </a:t>
            </a:r>
          </a:p>
        </p:txBody>
      </p:sp>
      <p:pic>
        <p:nvPicPr>
          <p:cNvPr id="5" name="Picture 4">
            <a:extLst>
              <a:ext uri="{FF2B5EF4-FFF2-40B4-BE49-F238E27FC236}">
                <a16:creationId xmlns:a16="http://schemas.microsoft.com/office/drawing/2014/main" id="{6D94B24C-B1C2-A619-326A-F16A6FDA31A9}"/>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3577828" y="3091628"/>
            <a:ext cx="1436623" cy="1788934"/>
          </a:xfrm>
          <a:prstGeom prst="rect">
            <a:avLst/>
          </a:prstGeom>
        </p:spPr>
      </p:pic>
    </p:spTree>
    <p:extLst>
      <p:ext uri="{BB962C8B-B14F-4D97-AF65-F5344CB8AC3E}">
        <p14:creationId xmlns:p14="http://schemas.microsoft.com/office/powerpoint/2010/main" val="25751414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1.11111E-6 L -0.1 -0.98102 " pathEditMode="relative" rAng="0" ptsTypes="AA">
                                      <p:cBhvr>
                                        <p:cTn id="6" dur="750" fill="hold"/>
                                        <p:tgtEl>
                                          <p:spTgt spid="19"/>
                                        </p:tgtEl>
                                        <p:attrNameLst>
                                          <p:attrName>ppt_x</p:attrName>
                                          <p:attrName>ppt_y</p:attrName>
                                        </p:attrNameLst>
                                      </p:cBhvr>
                                      <p:rCtr x="-5000" y="-49051"/>
                                    </p:animMotion>
                                  </p:childTnLst>
                                </p:cTn>
                              </p:par>
                            </p:childTnLst>
                          </p:cTn>
                        </p:par>
                        <p:par>
                          <p:cTn id="7" fill="hold">
                            <p:stCondLst>
                              <p:cond delay="750"/>
                            </p:stCondLst>
                            <p:childTnLst>
                              <p:par>
                                <p:cTn id="8" presetID="1" presetClass="exit" presetSubtype="0" fill="hold" nodeType="afterEffect">
                                  <p:stCondLst>
                                    <p:cond delay="0"/>
                                  </p:stCondLst>
                                  <p:childTnLst>
                                    <p:set>
                                      <p:cBhvr>
                                        <p:cTn id="9"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tennis.wav"/>
                                        </p:tgtEl>
                                      </p:cMediaNode>
                                    </p:audio>
                                  </p:sub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0.1 -0.98102 L 0.20989 -0.56898 " pathEditMode="relative" rAng="0" ptsTypes="AA">
                                      <p:cBhvr>
                                        <p:cTn id="13" dur="500" fill="hold"/>
                                        <p:tgtEl>
                                          <p:spTgt spid="19"/>
                                        </p:tgtEl>
                                        <p:attrNameLst>
                                          <p:attrName>ppt_x</p:attrName>
                                          <p:attrName>ppt_y</p:attrName>
                                        </p:attrNameLst>
                                      </p:cBhvr>
                                      <p:rCtr x="15495" y="20602"/>
                                    </p:animMotion>
                                  </p:childTnLst>
                                </p:cTn>
                              </p:par>
                              <p:par>
                                <p:cTn id="14" presetID="42" presetClass="path" presetSubtype="0" accel="50000" decel="50000" fill="hold" nodeType="withEffect">
                                  <p:stCondLst>
                                    <p:cond delay="400"/>
                                  </p:stCondLst>
                                  <p:childTnLst>
                                    <p:animMotion origin="layout" path="M 0.20989 -0.56898 L 0.55325 -1.00139 " pathEditMode="relative" rAng="0" ptsTypes="AA">
                                      <p:cBhvr>
                                        <p:cTn id="15" dur="500" fill="hold"/>
                                        <p:tgtEl>
                                          <p:spTgt spid="19"/>
                                        </p:tgtEl>
                                        <p:attrNameLst>
                                          <p:attrName>ppt_x</p:attrName>
                                          <p:attrName>ppt_y</p:attrName>
                                        </p:attrNameLst>
                                      </p:cBhvr>
                                      <p:rCtr x="17161" y="-21620"/>
                                    </p:animMotion>
                                  </p:childTnLst>
                                </p:cTn>
                              </p:par>
                            </p:childTnLst>
                          </p:cTn>
                        </p:par>
                        <p:par>
                          <p:cTn id="16" fill="hold">
                            <p:stCondLst>
                              <p:cond delay="1650"/>
                            </p:stCondLst>
                            <p:childTnLst>
                              <p:par>
                                <p:cTn id="17" presetID="9" presetClass="emph" presetSubtype="0" grpId="1" nodeType="afterEffect">
                                  <p:stCondLst>
                                    <p:cond delay="0"/>
                                  </p:stCondLst>
                                  <p:childTnLst>
                                    <p:set>
                                      <p:cBhvr rctx="PPT">
                                        <p:cTn id="18" dur="indefinite"/>
                                        <p:tgtEl>
                                          <p:spTgt spid="21"/>
                                        </p:tgtEl>
                                        <p:attrNameLst>
                                          <p:attrName>style.opacity</p:attrName>
                                        </p:attrNameLst>
                                      </p:cBhvr>
                                      <p:to>
                                        <p:strVal val="0.5"/>
                                      </p:to>
                                    </p:set>
                                    <p:animEffect filter="image" prLst="opacity: 0.5">
                                      <p:cBhvr rctx="IE">
                                        <p:cTn id="19" dur="indefinite"/>
                                        <p:tgtEl>
                                          <p:spTgt spid="2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par>
                          <p:cTn id="20" fill="hold">
                            <p:stCondLst>
                              <p:cond delay="1650"/>
                            </p:stCondLst>
                            <p:childTnLst>
                              <p:par>
                                <p:cTn id="21" presetID="9" presetClass="emph" presetSubtype="0" grpId="1" nodeType="afterEffect">
                                  <p:stCondLst>
                                    <p:cond delay="0"/>
                                  </p:stCondLst>
                                  <p:childTnLst>
                                    <p:set>
                                      <p:cBhvr rctx="PPT">
                                        <p:cTn id="22" dur="indefinite"/>
                                        <p:tgtEl>
                                          <p:spTgt spid="22"/>
                                        </p:tgtEl>
                                        <p:attrNameLst>
                                          <p:attrName>style.opacity</p:attrName>
                                        </p:attrNameLst>
                                      </p:cBhvr>
                                      <p:to>
                                        <p:strVal val="0.5"/>
                                      </p:to>
                                    </p:set>
                                    <p:animEffect filter="image" prLst="opacity: 0.5">
                                      <p:cBhvr rctx="IE">
                                        <p:cTn id="23" dur="indefinite"/>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29167E-6 0 L -0.1 -0.98102 " pathEditMode="relative" rAng="0" ptsTypes="AA">
                                      <p:cBhvr>
                                        <p:cTn id="31" dur="500" fill="hold"/>
                                        <p:tgtEl>
                                          <p:spTgt spid="18"/>
                                        </p:tgtEl>
                                        <p:attrNameLst>
                                          <p:attrName>ppt_x</p:attrName>
                                          <p:attrName>ppt_y</p:attrName>
                                        </p:attrNameLst>
                                      </p:cBhvr>
                                      <p:rCtr x="-5000" y="-49051"/>
                                    </p:animMotion>
                                  </p:childTnLst>
                                </p:cTn>
                              </p:par>
                            </p:childTnLst>
                          </p:cTn>
                        </p:par>
                        <p:par>
                          <p:cTn id="32" fill="hold">
                            <p:stCondLst>
                              <p:cond delay="500"/>
                            </p:stCondLst>
                            <p:childTnLst>
                              <p:par>
                                <p:cTn id="33" presetID="1" presetClass="exit" presetSubtype="0" fill="hold" nodeType="afterEffect">
                                  <p:stCondLst>
                                    <p:cond delay="0"/>
                                  </p:stCondLst>
                                  <p:childTnLst>
                                    <p:set>
                                      <p:cBhvr>
                                        <p:cTn id="3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tennis.wav"/>
                                        </p:tgtEl>
                                      </p:cMediaNode>
                                    </p:audio>
                                  </p:sub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42" presetClass="path" presetSubtype="0" accel="50000" decel="50000" fill="hold" nodeType="withEffect">
                                  <p:stCondLst>
                                    <p:cond delay="0"/>
                                  </p:stCondLst>
                                  <p:childTnLst>
                                    <p:animMotion origin="layout" path="M -0.1 -0.98102 L -0.02136 -0.74468 " pathEditMode="relative" rAng="0" ptsTypes="AA">
                                      <p:cBhvr>
                                        <p:cTn id="38" dur="500" fill="hold"/>
                                        <p:tgtEl>
                                          <p:spTgt spid="18"/>
                                        </p:tgtEl>
                                        <p:attrNameLst>
                                          <p:attrName>ppt_x</p:attrName>
                                          <p:attrName>ppt_y</p:attrName>
                                        </p:attrNameLst>
                                      </p:cBhvr>
                                      <p:rCtr x="3932" y="11806"/>
                                    </p:animMotion>
                                  </p:childTnLst>
                                </p:cTn>
                              </p:par>
                            </p:childTnLst>
                          </p:cTn>
                        </p:par>
                        <p:par>
                          <p:cTn id="39" fill="hold">
                            <p:stCondLst>
                              <p:cond delay="1000"/>
                            </p:stCondLst>
                            <p:childTnLst>
                              <p:par>
                                <p:cTn id="40" presetID="9" presetClass="emph" presetSubtype="0" grpId="0" nodeType="afterEffect">
                                  <p:stCondLst>
                                    <p:cond delay="0"/>
                                  </p:stCondLst>
                                  <p:childTnLst>
                                    <p:set>
                                      <p:cBhvr rctx="PPT">
                                        <p:cTn id="41" dur="indefinite"/>
                                        <p:tgtEl>
                                          <p:spTgt spid="21"/>
                                        </p:tgtEl>
                                        <p:attrNameLst>
                                          <p:attrName>style.opacity</p:attrName>
                                        </p:attrNameLst>
                                      </p:cBhvr>
                                      <p:to>
                                        <p:strVal val="0.5"/>
                                      </p:to>
                                    </p:set>
                                    <p:animEffect filter="image" prLst="opacity: 0.5">
                                      <p:cBhvr rctx="IE">
                                        <p:cTn id="42" dur="indefinite"/>
                                        <p:tgtEl>
                                          <p:spTgt spid="21"/>
                                        </p:tgtEl>
                                      </p:cBhvr>
                                    </p:animEffect>
                                  </p:childTnLst>
                                  <p:subTnLst>
                                    <p:audio>
                                      <p:cMediaNode>
                                        <p:cTn display="0" masterRel="sameClick">
                                          <p:stCondLst>
                                            <p:cond evt="begin" delay="0">
                                              <p:tn val="40"/>
                                            </p:cond>
                                          </p:stCondLst>
                                          <p:endCondLst>
                                            <p:cond evt="onStopAudio" delay="0">
                                              <p:tgtEl>
                                                <p:sldTgt/>
                                              </p:tgtEl>
                                            </p:cond>
                                          </p:endCondLst>
                                        </p:cTn>
                                        <p:tgtEl>
                                          <p:sndTgt r:embed="rId4" name="chance.wav"/>
                                        </p:tgtEl>
                                      </p:cMediaNode>
                                    </p:audio>
                                  </p:subTnLst>
                                </p:cTn>
                              </p:par>
                              <p:par>
                                <p:cTn id="43" presetID="1" presetClass="entr" presetSubtype="0" fill="hold" nodeType="withEffect">
                                  <p:stCondLst>
                                    <p:cond delay="75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xit" presetSubtype="0" fill="hold" nodeType="withEffect">
                                  <p:stCondLst>
                                    <p:cond delay="750"/>
                                  </p:stCondLst>
                                  <p:childTnLst>
                                    <p:set>
                                      <p:cBhvr>
                                        <p:cTn id="4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1.875E-6 7.40741E-7 L -0.1 -0.98102 " pathEditMode="relative" rAng="0" ptsTypes="AA">
                                      <p:cBhvr>
                                        <p:cTn id="51" dur="500" fill="hold"/>
                                        <p:tgtEl>
                                          <p:spTgt spid="17"/>
                                        </p:tgtEl>
                                        <p:attrNameLst>
                                          <p:attrName>ppt_x</p:attrName>
                                          <p:attrName>ppt_y</p:attrName>
                                        </p:attrNameLst>
                                      </p:cBhvr>
                                      <p:rCtr x="-5000" y="-49051"/>
                                    </p:animMotion>
                                  </p:childTnLst>
                                </p:cTn>
                              </p:par>
                            </p:childTnLst>
                          </p:cTn>
                        </p:par>
                        <p:par>
                          <p:cTn id="52" fill="hold">
                            <p:stCondLst>
                              <p:cond delay="500"/>
                            </p:stCondLst>
                            <p:childTnLst>
                              <p:par>
                                <p:cTn id="53" presetID="1" presetClass="exit" presetSubtype="0" fill="hold" nodeType="afterEffect">
                                  <p:stCondLst>
                                    <p:cond delay="0"/>
                                  </p:stCondLst>
                                  <p:childTnLst>
                                    <p:set>
                                      <p:cBhvr>
                                        <p:cTn id="5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tennis.wav"/>
                                        </p:tgtEl>
                                      </p:cMediaNode>
                                    </p:audio>
                                  </p:sub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childTnLst>
                                </p:cTn>
                              </p:par>
                              <p:par>
                                <p:cTn id="58" presetID="42" presetClass="path" presetSubtype="0" accel="50000" decel="50000" fill="hold" nodeType="withEffect">
                                  <p:stCondLst>
                                    <p:cond delay="0"/>
                                  </p:stCondLst>
                                  <p:childTnLst>
                                    <p:animMotion origin="layout" path="M -0.1 -0.98102 L -0.01771 -0.73519 " pathEditMode="relative" rAng="0" ptsTypes="AA">
                                      <p:cBhvr>
                                        <p:cTn id="59" dur="500" fill="hold"/>
                                        <p:tgtEl>
                                          <p:spTgt spid="17"/>
                                        </p:tgtEl>
                                        <p:attrNameLst>
                                          <p:attrName>ppt_x</p:attrName>
                                          <p:attrName>ppt_y</p:attrName>
                                        </p:attrNameLst>
                                      </p:cBhvr>
                                      <p:rCtr x="4115" y="12292"/>
                                    </p:animMotion>
                                  </p:childTnLst>
                                </p:cTn>
                              </p:par>
                            </p:childTnLst>
                          </p:cTn>
                        </p:par>
                        <p:par>
                          <p:cTn id="60" fill="hold">
                            <p:stCondLst>
                              <p:cond delay="1000"/>
                            </p:stCondLst>
                            <p:childTnLst>
                              <p:par>
                                <p:cTn id="61" presetID="9" presetClass="emph" presetSubtype="0" grpId="0" nodeType="afterEffect">
                                  <p:stCondLst>
                                    <p:cond delay="0"/>
                                  </p:stCondLst>
                                  <p:childTnLst>
                                    <p:set>
                                      <p:cBhvr rctx="PPT">
                                        <p:cTn id="62" dur="indefinite"/>
                                        <p:tgtEl>
                                          <p:spTgt spid="22"/>
                                        </p:tgtEl>
                                        <p:attrNameLst>
                                          <p:attrName>style.opacity</p:attrName>
                                        </p:attrNameLst>
                                      </p:cBhvr>
                                      <p:to>
                                        <p:strVal val="0.5"/>
                                      </p:to>
                                    </p:set>
                                    <p:animEffect filter="image" prLst="opacity: 0.5">
                                      <p:cBhvr rctx="IE">
                                        <p:cTn id="63" dur="indefinite"/>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4" name="chance.wav"/>
                                        </p:tgtEl>
                                      </p:cMediaNode>
                                    </p:audio>
                                  </p:subTnLst>
                                </p:cTn>
                              </p:par>
                              <p:par>
                                <p:cTn id="64" presetID="1" presetClass="entr" presetSubtype="0" fill="hold" nodeType="withEffect">
                                  <p:stCondLst>
                                    <p:cond delay="750"/>
                                  </p:stCondLst>
                                  <p:childTnLst>
                                    <p:set>
                                      <p:cBhvr>
                                        <p:cTn id="65" dur="1" fill="hold">
                                          <p:stCondLst>
                                            <p:cond delay="0"/>
                                          </p:stCondLst>
                                        </p:cTn>
                                        <p:tgtEl>
                                          <p:spTgt spid="10"/>
                                        </p:tgtEl>
                                        <p:attrNameLst>
                                          <p:attrName>style.visibility</p:attrName>
                                        </p:attrNameLst>
                                      </p:cBhvr>
                                      <p:to>
                                        <p:strVal val="visible"/>
                                      </p:to>
                                    </p:set>
                                  </p:childTnLst>
                                </p:cTn>
                              </p:par>
                              <p:par>
                                <p:cTn id="66" presetID="1" presetClass="exit" presetSubtype="0" fill="hold" nodeType="withEffect">
                                  <p:stCondLst>
                                    <p:cond delay="750"/>
                                  </p:stCondLst>
                                  <p:childTnLst>
                                    <p:set>
                                      <p:cBhvr>
                                        <p:cTn id="6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1" grpId="0" animBg="1"/>
      <p:bldP spid="21" grpId="1" animBg="1"/>
      <p:bldP spid="22" grpId="0" animBg="1"/>
      <p:bldP spid="2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8139"/>
          <a:stretch/>
        </p:blipFill>
        <p:spPr>
          <a:xfrm>
            <a:off x="0" y="-16328"/>
            <a:ext cx="9144000" cy="5159828"/>
          </a:xfrm>
          <a:prstGeom prst="rect">
            <a:avLst/>
          </a:prstGeom>
        </p:spPr>
      </p:pic>
      <p:pic>
        <p:nvPicPr>
          <p:cNvPr id="6" name="Picture 5" descr="Mario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9271" y="516012"/>
            <a:ext cx="2097514" cy="20671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3305998" y="232348"/>
            <a:ext cx="1723793" cy="2066723"/>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4216647" y="6217358"/>
            <a:ext cx="390169" cy="391187"/>
          </a:xfrm>
          <a:prstGeom prst="ellipse">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4249157" y="6265675"/>
            <a:ext cx="390169" cy="391187"/>
          </a:xfrm>
          <a:prstGeom prst="ellipse">
            <a:avLst/>
          </a:prstGeom>
        </p:spPr>
      </p:pic>
      <p:grpSp>
        <p:nvGrpSpPr>
          <p:cNvPr id="13" name="13 Grupo"/>
          <p:cNvGrpSpPr>
            <a:grpSpLocks/>
          </p:cNvGrpSpPr>
          <p:nvPr/>
        </p:nvGrpSpPr>
        <p:grpSpPr bwMode="auto">
          <a:xfrm>
            <a:off x="1575375" y="1751590"/>
            <a:ext cx="6127901" cy="1128194"/>
            <a:chOff x="1547664" y="2492896"/>
            <a:chExt cx="6048672" cy="1296144"/>
          </a:xfrm>
        </p:grpSpPr>
        <p:sp>
          <p:nvSpPr>
            <p:cNvPr id="14" name="11 Cubo"/>
            <p:cNvSpPr/>
            <p:nvPr/>
          </p:nvSpPr>
          <p:spPr>
            <a:xfrm>
              <a:off x="1547664" y="2492896"/>
              <a:ext cx="287351" cy="1261242"/>
            </a:xfrm>
            <a:prstGeom prst="cube">
              <a:avLst/>
            </a:prstGeom>
            <a:blipFill>
              <a:blip r:embed="rId9"/>
              <a:tile tx="0" ty="0" sx="100000" sy="100000" flip="none" algn="tl"/>
            </a:blipFill>
            <a:ln>
              <a:solidFill>
                <a:schemeClr val="tx1"/>
              </a:solidFill>
            </a:ln>
            <a:effectLst>
              <a:outerShdw blurRad="177800" dist="101600" dir="18900000" sy="23000" kx="-1200000" algn="b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a:p>
          </p:txBody>
        </p:sp>
        <p:sp>
          <p:nvSpPr>
            <p:cNvPr id="15" name="16 Cubo"/>
            <p:cNvSpPr/>
            <p:nvPr/>
          </p:nvSpPr>
          <p:spPr>
            <a:xfrm flipH="1">
              <a:off x="7308984" y="2527798"/>
              <a:ext cx="287352" cy="1261242"/>
            </a:xfrm>
            <a:prstGeom prst="cube">
              <a:avLst/>
            </a:prstGeom>
            <a:blipFill>
              <a:blip r:embed="rId9"/>
              <a:tile tx="0" ty="0" sx="100000" sy="100000" flip="none" algn="tl"/>
            </a:blipFill>
            <a:ln>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a:p>
          </p:txBody>
        </p:sp>
        <p:pic>
          <p:nvPicPr>
            <p:cNvPr id="16" name="12 Imagen"/>
            <p:cNvPicPr>
              <a:picLocks noChangeAspect="1"/>
            </p:cNvPicPr>
            <p:nvPr/>
          </p:nvPicPr>
          <p:blipFill>
            <a:blip r:embed="rId10"/>
            <a:stretch>
              <a:fillRect/>
            </a:stretch>
          </p:blipFill>
          <p:spPr>
            <a:xfrm>
              <a:off x="1835015" y="2564288"/>
              <a:ext cx="5473969" cy="1166053"/>
            </a:xfrm>
            <a:prstGeom prst="rect">
              <a:avLst/>
            </a:prstGeom>
            <a:effectLst>
              <a:outerShdw blurRad="50800" dist="38100" dir="2700000" algn="tl" rotWithShape="0">
                <a:prstClr val="black">
                  <a:alpha val="40000"/>
                </a:prstClr>
              </a:outerShdw>
            </a:effectLst>
          </p:spPr>
        </p:pic>
      </p:grpSp>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4181831" y="6241517"/>
            <a:ext cx="390169" cy="391187"/>
          </a:xfrm>
          <a:prstGeom prst="ellipse">
            <a:avLst/>
          </a:prstGeom>
        </p:spPr>
      </p:pic>
      <p:sp>
        <p:nvSpPr>
          <p:cNvPr id="20" name="Rounded Rectangle 19"/>
          <p:cNvSpPr/>
          <p:nvPr/>
        </p:nvSpPr>
        <p:spPr>
          <a:xfrm>
            <a:off x="6047967" y="956304"/>
            <a:ext cx="2728385" cy="96525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eaLnBrk="0" fontAlgn="ctr" hangingPunct="0">
              <a:spcBef>
                <a:spcPct val="0"/>
              </a:spcBef>
              <a:spcAft>
                <a:spcPct val="0"/>
              </a:spcAft>
            </a:pPr>
            <a:r>
              <a:rPr lang="en-US" sz="2800" b="1" dirty="0">
                <a:solidFill>
                  <a:srgbClr val="002060"/>
                </a:solidFill>
                <a:latin typeface="Comic Sans MS" panose="030F0702030302020204" pitchFamily="66" charset="0"/>
                <a:cs typeface="Arial" panose="020B0604020202020204" pitchFamily="34" charset="0"/>
              </a:rPr>
              <a:t>help my Dad</a:t>
            </a:r>
          </a:p>
        </p:txBody>
      </p:sp>
      <p:sp>
        <p:nvSpPr>
          <p:cNvPr id="21" name="Rounded Rectangle 20"/>
          <p:cNvSpPr/>
          <p:nvPr/>
        </p:nvSpPr>
        <p:spPr>
          <a:xfrm>
            <a:off x="6030751" y="2287884"/>
            <a:ext cx="2728385" cy="96525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ctr" eaLnBrk="0" fontAlgn="ctr" hangingPunct="0">
              <a:spcBef>
                <a:spcPct val="0"/>
              </a:spcBef>
              <a:spcAft>
                <a:spcPct val="0"/>
              </a:spcAft>
            </a:pPr>
            <a:r>
              <a:rPr lang="en-US" sz="2800" b="1" dirty="0">
                <a:solidFill>
                  <a:srgbClr val="002060"/>
                </a:solidFill>
                <a:latin typeface="Comic Sans MS" panose="030F0702030302020204" pitchFamily="66" charset="0"/>
                <a:cs typeface="Arial" panose="020B0604020202020204" pitchFamily="34" charset="0"/>
              </a:rPr>
              <a:t>helping my Dad</a:t>
            </a:r>
          </a:p>
        </p:txBody>
      </p:sp>
      <p:sp>
        <p:nvSpPr>
          <p:cNvPr id="22" name="Rounded Rectangle 21"/>
          <p:cNvSpPr/>
          <p:nvPr/>
        </p:nvSpPr>
        <p:spPr>
          <a:xfrm>
            <a:off x="6022126" y="3575390"/>
            <a:ext cx="2728385" cy="96525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ctr" eaLnBrk="0" fontAlgn="ctr" hangingPunct="0">
              <a:spcBef>
                <a:spcPct val="0"/>
              </a:spcBef>
              <a:spcAft>
                <a:spcPct val="0"/>
              </a:spcAft>
            </a:pPr>
            <a:r>
              <a:rPr lang="en-US" sz="2800" b="1" dirty="0">
                <a:solidFill>
                  <a:srgbClr val="002060"/>
                </a:solidFill>
                <a:latin typeface="Comic Sans MS" panose="030F0702030302020204" pitchFamily="66" charset="0"/>
                <a:cs typeface="Arial" panose="020B0604020202020204" pitchFamily="34" charset="0"/>
              </a:rPr>
              <a:t>helps my Dad</a:t>
            </a:r>
          </a:p>
        </p:txBody>
      </p:sp>
      <p:sp>
        <p:nvSpPr>
          <p:cNvPr id="23" name="Flowchart: Alternate Process 3"/>
          <p:cNvSpPr/>
          <p:nvPr/>
        </p:nvSpPr>
        <p:spPr>
          <a:xfrm>
            <a:off x="237796" y="2924298"/>
            <a:ext cx="4620986" cy="2013492"/>
          </a:xfrm>
          <a:prstGeom prst="roundRect">
            <a:avLst>
              <a:gd name="adj" fmla="val 6259"/>
            </a:avLst>
          </a:prstGeom>
          <a:solidFill>
            <a:schemeClr val="lt1">
              <a:alpha val="78000"/>
            </a:schemeClr>
          </a:solidFill>
          <a:ln w="158750" cmpd="thickThi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700" b="1" dirty="0">
              <a:solidFill>
                <a:schemeClr val="tx1"/>
              </a:solidFill>
              <a:latin typeface="Arial" panose="020B0604020202020204" pitchFamily="34" charset="0"/>
              <a:cs typeface="Arial" panose="020B0604020202020204" pitchFamily="34" charset="0"/>
            </a:endParaRPr>
          </a:p>
        </p:txBody>
      </p:sp>
      <p:pic>
        <p:nvPicPr>
          <p:cNvPr id="24" name="Picture 23">
            <a:hlinkClick r:id="" action="ppaction://hlinkshowjump?jump=nextslide"/>
          </p:cNvPr>
          <p:cNvPicPr>
            <a:picLocks noChangeAspect="1"/>
          </p:cNvPicPr>
          <p:nvPr/>
        </p:nvPicPr>
        <p:blipFill rotWithShape="1">
          <a:blip r:embed="rId11"/>
          <a:srcRect t="6487" b="7211"/>
          <a:stretch/>
        </p:blipFill>
        <p:spPr>
          <a:xfrm>
            <a:off x="8025160" y="4639797"/>
            <a:ext cx="725351" cy="398360"/>
          </a:xfrm>
          <a:prstGeom prst="rect">
            <a:avLst/>
          </a:prstGeom>
        </p:spPr>
      </p:pic>
      <p:sp>
        <p:nvSpPr>
          <p:cNvPr id="25" name="5-Point Star 24"/>
          <p:cNvSpPr/>
          <p:nvPr/>
        </p:nvSpPr>
        <p:spPr>
          <a:xfrm>
            <a:off x="9726045" y="862278"/>
            <a:ext cx="714375" cy="806863"/>
          </a:xfrm>
          <a:prstGeom prst="star5">
            <a:avLst>
              <a:gd name="adj" fmla="val 31911"/>
              <a:gd name="hf" fmla="val 105146"/>
              <a:gd name="vf" fmla="val 110557"/>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Rectangle 1">
            <a:extLst>
              <a:ext uri="{FF2B5EF4-FFF2-40B4-BE49-F238E27FC236}">
                <a16:creationId xmlns:a16="http://schemas.microsoft.com/office/drawing/2014/main" id="{3CC0BBF7-4C6B-951C-12CD-8957F9660C44}"/>
              </a:ext>
            </a:extLst>
          </p:cNvPr>
          <p:cNvSpPr/>
          <p:nvPr/>
        </p:nvSpPr>
        <p:spPr>
          <a:xfrm>
            <a:off x="237796" y="3107815"/>
            <a:ext cx="3706512" cy="1462260"/>
          </a:xfrm>
          <a:prstGeom prst="rect">
            <a:avLst/>
          </a:prstGeom>
        </p:spPr>
        <p:txBody>
          <a:bodyPr wrap="square">
            <a:spAutoFit/>
          </a:bodyPr>
          <a:lstStyle/>
          <a:p>
            <a:pPr algn="ctr">
              <a:lnSpc>
                <a:spcPct val="200000"/>
              </a:lnSpc>
            </a:pPr>
            <a:r>
              <a:rPr lang="en-US" sz="2400" b="1" dirty="0">
                <a:solidFill>
                  <a:srgbClr val="002060"/>
                </a:solidFill>
                <a:latin typeface="Comic Sans MS" panose="030F0702030302020204" pitchFamily="66" charset="0"/>
                <a:ea typeface="Cambria" panose="02040503050406030204" pitchFamily="18" charset="0"/>
                <a:cs typeface="Arial" panose="020B0604020202020204" pitchFamily="34" charset="0"/>
              </a:rPr>
              <a:t>What can you do?</a:t>
            </a:r>
          </a:p>
          <a:p>
            <a:pPr algn="ctr">
              <a:lnSpc>
                <a:spcPct val="200000"/>
              </a:lnSpc>
            </a:pPr>
            <a:r>
              <a:rPr lang="en-US" sz="2400" b="1" dirty="0">
                <a:solidFill>
                  <a:srgbClr val="002060"/>
                </a:solidFill>
                <a:latin typeface="Comic Sans MS" panose="030F0702030302020204" pitchFamily="66" charset="0"/>
                <a:ea typeface="Cambria" panose="02040503050406030204" pitchFamily="18" charset="0"/>
                <a:cs typeface="Arial" panose="020B0604020202020204" pitchFamily="34" charset="0"/>
              </a:rPr>
              <a:t>- I can _____. </a:t>
            </a:r>
          </a:p>
        </p:txBody>
      </p:sp>
    </p:spTree>
    <p:extLst>
      <p:ext uri="{BB962C8B-B14F-4D97-AF65-F5344CB8AC3E}">
        <p14:creationId xmlns:p14="http://schemas.microsoft.com/office/powerpoint/2010/main" val="5707862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1.11111E-6 L -0.1 -0.98102 " pathEditMode="relative" rAng="0" ptsTypes="AA">
                                      <p:cBhvr>
                                        <p:cTn id="6" dur="750" fill="hold"/>
                                        <p:tgtEl>
                                          <p:spTgt spid="19"/>
                                        </p:tgtEl>
                                        <p:attrNameLst>
                                          <p:attrName>ppt_x</p:attrName>
                                          <p:attrName>ppt_y</p:attrName>
                                        </p:attrNameLst>
                                      </p:cBhvr>
                                      <p:rCtr x="-5000" y="-49051"/>
                                    </p:animMotion>
                                  </p:childTnLst>
                                </p:cTn>
                              </p:par>
                            </p:childTnLst>
                          </p:cTn>
                        </p:par>
                        <p:par>
                          <p:cTn id="7" fill="hold">
                            <p:stCondLst>
                              <p:cond delay="750"/>
                            </p:stCondLst>
                            <p:childTnLst>
                              <p:par>
                                <p:cTn id="8" presetID="1" presetClass="exit" presetSubtype="0" fill="hold" nodeType="afterEffect">
                                  <p:stCondLst>
                                    <p:cond delay="0"/>
                                  </p:stCondLst>
                                  <p:childTnLst>
                                    <p:set>
                                      <p:cBhvr>
                                        <p:cTn id="9"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tennis.wav"/>
                                        </p:tgtEl>
                                      </p:cMediaNode>
                                    </p:audio>
                                  </p:sub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0.1 -0.98102 L 0.20989 -0.56898 " pathEditMode="relative" rAng="0" ptsTypes="AA">
                                      <p:cBhvr>
                                        <p:cTn id="13" dur="500" fill="hold"/>
                                        <p:tgtEl>
                                          <p:spTgt spid="19"/>
                                        </p:tgtEl>
                                        <p:attrNameLst>
                                          <p:attrName>ppt_x</p:attrName>
                                          <p:attrName>ppt_y</p:attrName>
                                        </p:attrNameLst>
                                      </p:cBhvr>
                                      <p:rCtr x="15495" y="20602"/>
                                    </p:animMotion>
                                  </p:childTnLst>
                                </p:cTn>
                              </p:par>
                              <p:par>
                                <p:cTn id="14" presetID="42" presetClass="path" presetSubtype="0" accel="50000" decel="50000" fill="hold" nodeType="withEffect">
                                  <p:stCondLst>
                                    <p:cond delay="400"/>
                                  </p:stCondLst>
                                  <p:childTnLst>
                                    <p:animMotion origin="layout" path="M 0.20989 -0.56898 L 0.55325 -1.00139 " pathEditMode="relative" rAng="0" ptsTypes="AA">
                                      <p:cBhvr>
                                        <p:cTn id="15" dur="500" fill="hold"/>
                                        <p:tgtEl>
                                          <p:spTgt spid="19"/>
                                        </p:tgtEl>
                                        <p:attrNameLst>
                                          <p:attrName>ppt_x</p:attrName>
                                          <p:attrName>ppt_y</p:attrName>
                                        </p:attrNameLst>
                                      </p:cBhvr>
                                      <p:rCtr x="17161" y="-21620"/>
                                    </p:animMotion>
                                  </p:childTnLst>
                                </p:cTn>
                              </p:par>
                            </p:childTnLst>
                          </p:cTn>
                        </p:par>
                        <p:par>
                          <p:cTn id="16" fill="hold">
                            <p:stCondLst>
                              <p:cond delay="1650"/>
                            </p:stCondLst>
                            <p:childTnLst>
                              <p:par>
                                <p:cTn id="17" presetID="9" presetClass="emph" presetSubtype="0" grpId="1" nodeType="afterEffect">
                                  <p:stCondLst>
                                    <p:cond delay="0"/>
                                  </p:stCondLst>
                                  <p:childTnLst>
                                    <p:set>
                                      <p:cBhvr rctx="PPT">
                                        <p:cTn id="18" dur="indefinite"/>
                                        <p:tgtEl>
                                          <p:spTgt spid="21"/>
                                        </p:tgtEl>
                                        <p:attrNameLst>
                                          <p:attrName>style.opacity</p:attrName>
                                        </p:attrNameLst>
                                      </p:cBhvr>
                                      <p:to>
                                        <p:strVal val="0.5"/>
                                      </p:to>
                                    </p:set>
                                    <p:animEffect filter="image" prLst="opacity: 0.5">
                                      <p:cBhvr rctx="IE">
                                        <p:cTn id="19" dur="indefinite"/>
                                        <p:tgtEl>
                                          <p:spTgt spid="2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par>
                          <p:cTn id="20" fill="hold">
                            <p:stCondLst>
                              <p:cond delay="1650"/>
                            </p:stCondLst>
                            <p:childTnLst>
                              <p:par>
                                <p:cTn id="21" presetID="9" presetClass="emph" presetSubtype="0" grpId="1" nodeType="afterEffect">
                                  <p:stCondLst>
                                    <p:cond delay="0"/>
                                  </p:stCondLst>
                                  <p:childTnLst>
                                    <p:set>
                                      <p:cBhvr rctx="PPT">
                                        <p:cTn id="22" dur="indefinite"/>
                                        <p:tgtEl>
                                          <p:spTgt spid="22"/>
                                        </p:tgtEl>
                                        <p:attrNameLst>
                                          <p:attrName>style.opacity</p:attrName>
                                        </p:attrNameLst>
                                      </p:cBhvr>
                                      <p:to>
                                        <p:strVal val="0.5"/>
                                      </p:to>
                                    </p:set>
                                    <p:animEffect filter="image" prLst="opacity: 0.5">
                                      <p:cBhvr rctx="IE">
                                        <p:cTn id="23" dur="indefinite"/>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29167E-6 0 L -0.1 -0.98102 " pathEditMode="relative" rAng="0" ptsTypes="AA">
                                      <p:cBhvr>
                                        <p:cTn id="31" dur="500" fill="hold"/>
                                        <p:tgtEl>
                                          <p:spTgt spid="18"/>
                                        </p:tgtEl>
                                        <p:attrNameLst>
                                          <p:attrName>ppt_x</p:attrName>
                                          <p:attrName>ppt_y</p:attrName>
                                        </p:attrNameLst>
                                      </p:cBhvr>
                                      <p:rCtr x="-5000" y="-49051"/>
                                    </p:animMotion>
                                  </p:childTnLst>
                                </p:cTn>
                              </p:par>
                            </p:childTnLst>
                          </p:cTn>
                        </p:par>
                        <p:par>
                          <p:cTn id="32" fill="hold">
                            <p:stCondLst>
                              <p:cond delay="500"/>
                            </p:stCondLst>
                            <p:childTnLst>
                              <p:par>
                                <p:cTn id="33" presetID="1" presetClass="exit" presetSubtype="0" fill="hold" nodeType="afterEffect">
                                  <p:stCondLst>
                                    <p:cond delay="0"/>
                                  </p:stCondLst>
                                  <p:childTnLst>
                                    <p:set>
                                      <p:cBhvr>
                                        <p:cTn id="3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tennis.wav"/>
                                        </p:tgtEl>
                                      </p:cMediaNode>
                                    </p:audio>
                                  </p:sub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42" presetClass="path" presetSubtype="0" accel="50000" decel="50000" fill="hold" nodeType="withEffect">
                                  <p:stCondLst>
                                    <p:cond delay="0"/>
                                  </p:stCondLst>
                                  <p:childTnLst>
                                    <p:animMotion origin="layout" path="M -0.1 -0.98102 L -0.02136 -0.74468 " pathEditMode="relative" rAng="0" ptsTypes="AA">
                                      <p:cBhvr>
                                        <p:cTn id="38" dur="500" fill="hold"/>
                                        <p:tgtEl>
                                          <p:spTgt spid="18"/>
                                        </p:tgtEl>
                                        <p:attrNameLst>
                                          <p:attrName>ppt_x</p:attrName>
                                          <p:attrName>ppt_y</p:attrName>
                                        </p:attrNameLst>
                                      </p:cBhvr>
                                      <p:rCtr x="3932" y="11806"/>
                                    </p:animMotion>
                                  </p:childTnLst>
                                </p:cTn>
                              </p:par>
                            </p:childTnLst>
                          </p:cTn>
                        </p:par>
                        <p:par>
                          <p:cTn id="39" fill="hold">
                            <p:stCondLst>
                              <p:cond delay="1000"/>
                            </p:stCondLst>
                            <p:childTnLst>
                              <p:par>
                                <p:cTn id="40" presetID="9" presetClass="emph" presetSubtype="0" grpId="0" nodeType="afterEffect">
                                  <p:stCondLst>
                                    <p:cond delay="0"/>
                                  </p:stCondLst>
                                  <p:childTnLst>
                                    <p:set>
                                      <p:cBhvr rctx="PPT">
                                        <p:cTn id="41" dur="indefinite"/>
                                        <p:tgtEl>
                                          <p:spTgt spid="21"/>
                                        </p:tgtEl>
                                        <p:attrNameLst>
                                          <p:attrName>style.opacity</p:attrName>
                                        </p:attrNameLst>
                                      </p:cBhvr>
                                      <p:to>
                                        <p:strVal val="0.5"/>
                                      </p:to>
                                    </p:set>
                                    <p:animEffect filter="image" prLst="opacity: 0.5">
                                      <p:cBhvr rctx="IE">
                                        <p:cTn id="42" dur="indefinite"/>
                                        <p:tgtEl>
                                          <p:spTgt spid="21"/>
                                        </p:tgtEl>
                                      </p:cBhvr>
                                    </p:animEffect>
                                  </p:childTnLst>
                                  <p:subTnLst>
                                    <p:audio>
                                      <p:cMediaNode>
                                        <p:cTn display="0" masterRel="sameClick">
                                          <p:stCondLst>
                                            <p:cond evt="begin" delay="0">
                                              <p:tn val="40"/>
                                            </p:cond>
                                          </p:stCondLst>
                                          <p:endCondLst>
                                            <p:cond evt="onStopAudio" delay="0">
                                              <p:tgtEl>
                                                <p:sldTgt/>
                                              </p:tgtEl>
                                            </p:cond>
                                          </p:endCondLst>
                                        </p:cTn>
                                        <p:tgtEl>
                                          <p:sndTgt r:embed="rId4" name="chance.wav"/>
                                        </p:tgtEl>
                                      </p:cMediaNode>
                                    </p:audio>
                                  </p:subTnLst>
                                </p:cTn>
                              </p:par>
                              <p:par>
                                <p:cTn id="43" presetID="1" presetClass="entr" presetSubtype="0" fill="hold" nodeType="withEffect">
                                  <p:stCondLst>
                                    <p:cond delay="75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xit" presetSubtype="0" fill="hold" nodeType="withEffect">
                                  <p:stCondLst>
                                    <p:cond delay="750"/>
                                  </p:stCondLst>
                                  <p:childTnLst>
                                    <p:set>
                                      <p:cBhvr>
                                        <p:cTn id="4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1.875E-6 7.40741E-7 L -0.1 -0.98102 " pathEditMode="relative" rAng="0" ptsTypes="AA">
                                      <p:cBhvr>
                                        <p:cTn id="51" dur="500" fill="hold"/>
                                        <p:tgtEl>
                                          <p:spTgt spid="17"/>
                                        </p:tgtEl>
                                        <p:attrNameLst>
                                          <p:attrName>ppt_x</p:attrName>
                                          <p:attrName>ppt_y</p:attrName>
                                        </p:attrNameLst>
                                      </p:cBhvr>
                                      <p:rCtr x="-5000" y="-49051"/>
                                    </p:animMotion>
                                  </p:childTnLst>
                                </p:cTn>
                              </p:par>
                            </p:childTnLst>
                          </p:cTn>
                        </p:par>
                        <p:par>
                          <p:cTn id="52" fill="hold">
                            <p:stCondLst>
                              <p:cond delay="500"/>
                            </p:stCondLst>
                            <p:childTnLst>
                              <p:par>
                                <p:cTn id="53" presetID="1" presetClass="exit" presetSubtype="0" fill="hold" nodeType="afterEffect">
                                  <p:stCondLst>
                                    <p:cond delay="0"/>
                                  </p:stCondLst>
                                  <p:childTnLst>
                                    <p:set>
                                      <p:cBhvr>
                                        <p:cTn id="5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tennis.wav"/>
                                        </p:tgtEl>
                                      </p:cMediaNode>
                                    </p:audio>
                                  </p:sub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childTnLst>
                                </p:cTn>
                              </p:par>
                              <p:par>
                                <p:cTn id="58" presetID="42" presetClass="path" presetSubtype="0" accel="50000" decel="50000" fill="hold" nodeType="withEffect">
                                  <p:stCondLst>
                                    <p:cond delay="0"/>
                                  </p:stCondLst>
                                  <p:childTnLst>
                                    <p:animMotion origin="layout" path="M -0.1 -0.98102 L -0.01771 -0.73519 " pathEditMode="relative" rAng="0" ptsTypes="AA">
                                      <p:cBhvr>
                                        <p:cTn id="59" dur="500" fill="hold"/>
                                        <p:tgtEl>
                                          <p:spTgt spid="17"/>
                                        </p:tgtEl>
                                        <p:attrNameLst>
                                          <p:attrName>ppt_x</p:attrName>
                                          <p:attrName>ppt_y</p:attrName>
                                        </p:attrNameLst>
                                      </p:cBhvr>
                                      <p:rCtr x="4115" y="12292"/>
                                    </p:animMotion>
                                  </p:childTnLst>
                                </p:cTn>
                              </p:par>
                            </p:childTnLst>
                          </p:cTn>
                        </p:par>
                        <p:par>
                          <p:cTn id="60" fill="hold">
                            <p:stCondLst>
                              <p:cond delay="1000"/>
                            </p:stCondLst>
                            <p:childTnLst>
                              <p:par>
                                <p:cTn id="61" presetID="9" presetClass="emph" presetSubtype="0" grpId="0" nodeType="afterEffect">
                                  <p:stCondLst>
                                    <p:cond delay="0"/>
                                  </p:stCondLst>
                                  <p:childTnLst>
                                    <p:set>
                                      <p:cBhvr rctx="PPT">
                                        <p:cTn id="62" dur="indefinite"/>
                                        <p:tgtEl>
                                          <p:spTgt spid="22"/>
                                        </p:tgtEl>
                                        <p:attrNameLst>
                                          <p:attrName>style.opacity</p:attrName>
                                        </p:attrNameLst>
                                      </p:cBhvr>
                                      <p:to>
                                        <p:strVal val="0.5"/>
                                      </p:to>
                                    </p:set>
                                    <p:animEffect filter="image" prLst="opacity: 0.5">
                                      <p:cBhvr rctx="IE">
                                        <p:cTn id="63" dur="indefinite"/>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4" name="chance.wav"/>
                                        </p:tgtEl>
                                      </p:cMediaNode>
                                    </p:audio>
                                  </p:subTnLst>
                                </p:cTn>
                              </p:par>
                              <p:par>
                                <p:cTn id="64" presetID="1" presetClass="entr" presetSubtype="0" fill="hold" nodeType="withEffect">
                                  <p:stCondLst>
                                    <p:cond delay="750"/>
                                  </p:stCondLst>
                                  <p:childTnLst>
                                    <p:set>
                                      <p:cBhvr>
                                        <p:cTn id="65" dur="1" fill="hold">
                                          <p:stCondLst>
                                            <p:cond delay="0"/>
                                          </p:stCondLst>
                                        </p:cTn>
                                        <p:tgtEl>
                                          <p:spTgt spid="10"/>
                                        </p:tgtEl>
                                        <p:attrNameLst>
                                          <p:attrName>style.visibility</p:attrName>
                                        </p:attrNameLst>
                                      </p:cBhvr>
                                      <p:to>
                                        <p:strVal val="visible"/>
                                      </p:to>
                                    </p:set>
                                  </p:childTnLst>
                                </p:cTn>
                              </p:par>
                              <p:par>
                                <p:cTn id="66" presetID="1" presetClass="exit" presetSubtype="0" fill="hold" nodeType="withEffect">
                                  <p:stCondLst>
                                    <p:cond delay="750"/>
                                  </p:stCondLst>
                                  <p:childTnLst>
                                    <p:set>
                                      <p:cBhvr>
                                        <p:cTn id="6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1" grpId="0" animBg="1"/>
      <p:bldP spid="21" grpId="1" animBg="1"/>
      <p:bldP spid="22" grpId="0" animBg="1"/>
      <p:bldP spid="2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8139"/>
          <a:stretch/>
        </p:blipFill>
        <p:spPr>
          <a:xfrm>
            <a:off x="0" y="-16328"/>
            <a:ext cx="9144000" cy="5159828"/>
          </a:xfrm>
          <a:prstGeom prst="rect">
            <a:avLst/>
          </a:prstGeom>
        </p:spPr>
      </p:pic>
      <p:pic>
        <p:nvPicPr>
          <p:cNvPr id="6" name="Picture 5" descr="Mario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9271" y="516012"/>
            <a:ext cx="2097514" cy="20671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3305998" y="232348"/>
            <a:ext cx="1723793" cy="2066723"/>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4216647" y="6217358"/>
            <a:ext cx="390169" cy="391187"/>
          </a:xfrm>
          <a:prstGeom prst="ellipse">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4249157" y="6265675"/>
            <a:ext cx="390169" cy="391187"/>
          </a:xfrm>
          <a:prstGeom prst="ellipse">
            <a:avLst/>
          </a:prstGeom>
        </p:spPr>
      </p:pic>
      <p:grpSp>
        <p:nvGrpSpPr>
          <p:cNvPr id="13" name="13 Grupo"/>
          <p:cNvGrpSpPr>
            <a:grpSpLocks/>
          </p:cNvGrpSpPr>
          <p:nvPr/>
        </p:nvGrpSpPr>
        <p:grpSpPr bwMode="auto">
          <a:xfrm>
            <a:off x="1575375" y="1751590"/>
            <a:ext cx="6127901" cy="1128194"/>
            <a:chOff x="1547664" y="2492896"/>
            <a:chExt cx="6048672" cy="1296144"/>
          </a:xfrm>
        </p:grpSpPr>
        <p:sp>
          <p:nvSpPr>
            <p:cNvPr id="14" name="11 Cubo"/>
            <p:cNvSpPr/>
            <p:nvPr/>
          </p:nvSpPr>
          <p:spPr>
            <a:xfrm>
              <a:off x="1547664" y="2492896"/>
              <a:ext cx="287351" cy="1261242"/>
            </a:xfrm>
            <a:prstGeom prst="cube">
              <a:avLst/>
            </a:prstGeom>
            <a:blipFill>
              <a:blip r:embed="rId9"/>
              <a:tile tx="0" ty="0" sx="100000" sy="100000" flip="none" algn="tl"/>
            </a:blipFill>
            <a:ln>
              <a:solidFill>
                <a:schemeClr val="tx1"/>
              </a:solidFill>
            </a:ln>
            <a:effectLst>
              <a:outerShdw blurRad="177800" dist="101600" dir="18900000" sy="23000" kx="-1200000" algn="b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a:p>
          </p:txBody>
        </p:sp>
        <p:sp>
          <p:nvSpPr>
            <p:cNvPr id="15" name="16 Cubo"/>
            <p:cNvSpPr/>
            <p:nvPr/>
          </p:nvSpPr>
          <p:spPr>
            <a:xfrm flipH="1">
              <a:off x="7308984" y="2527798"/>
              <a:ext cx="287352" cy="1261242"/>
            </a:xfrm>
            <a:prstGeom prst="cube">
              <a:avLst/>
            </a:prstGeom>
            <a:blipFill>
              <a:blip r:embed="rId9"/>
              <a:tile tx="0" ty="0" sx="100000" sy="100000" flip="none" algn="tl"/>
            </a:blipFill>
            <a:ln>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a:p>
          </p:txBody>
        </p:sp>
        <p:pic>
          <p:nvPicPr>
            <p:cNvPr id="16" name="12 Imagen"/>
            <p:cNvPicPr>
              <a:picLocks noChangeAspect="1"/>
            </p:cNvPicPr>
            <p:nvPr/>
          </p:nvPicPr>
          <p:blipFill>
            <a:blip r:embed="rId10"/>
            <a:stretch>
              <a:fillRect/>
            </a:stretch>
          </p:blipFill>
          <p:spPr>
            <a:xfrm>
              <a:off x="1835015" y="2564288"/>
              <a:ext cx="5473969" cy="1166053"/>
            </a:xfrm>
            <a:prstGeom prst="rect">
              <a:avLst/>
            </a:prstGeom>
            <a:effectLst>
              <a:outerShdw blurRad="50800" dist="38100" dir="2700000" algn="tl" rotWithShape="0">
                <a:prstClr val="black">
                  <a:alpha val="40000"/>
                </a:prstClr>
              </a:outerShdw>
            </a:effectLst>
          </p:spPr>
        </p:pic>
      </p:grpSp>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4181831" y="6241517"/>
            <a:ext cx="390169" cy="391187"/>
          </a:xfrm>
          <a:prstGeom prst="ellipse">
            <a:avLst/>
          </a:prstGeom>
        </p:spPr>
      </p:pic>
      <p:sp>
        <p:nvSpPr>
          <p:cNvPr id="20" name="Rounded Rectangle 19"/>
          <p:cNvSpPr/>
          <p:nvPr/>
        </p:nvSpPr>
        <p:spPr>
          <a:xfrm>
            <a:off x="6022126" y="3569205"/>
            <a:ext cx="2728385" cy="96525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ctr" eaLnBrk="0" fontAlgn="ctr" hangingPunct="0">
              <a:spcBef>
                <a:spcPct val="0"/>
              </a:spcBef>
              <a:spcAft>
                <a:spcPct val="0"/>
              </a:spcAft>
            </a:pPr>
            <a:r>
              <a:rPr lang="en-US" sz="3200" b="1" dirty="0">
                <a:solidFill>
                  <a:srgbClr val="002060"/>
                </a:solidFill>
                <a:latin typeface="Comic Sans MS" panose="030F0702030302020204" pitchFamily="66" charset="0"/>
                <a:cs typeface="Arial" panose="020B0604020202020204" pitchFamily="34" charset="0"/>
              </a:rPr>
              <a:t>riding</a:t>
            </a:r>
          </a:p>
        </p:txBody>
      </p:sp>
      <p:sp>
        <p:nvSpPr>
          <p:cNvPr id="21" name="Rounded Rectangle 20"/>
          <p:cNvSpPr/>
          <p:nvPr/>
        </p:nvSpPr>
        <p:spPr>
          <a:xfrm>
            <a:off x="6022126" y="2265847"/>
            <a:ext cx="2728385" cy="96525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eaLnBrk="0" fontAlgn="ctr" hangingPunct="0">
              <a:spcBef>
                <a:spcPct val="0"/>
              </a:spcBef>
              <a:spcAft>
                <a:spcPct val="0"/>
              </a:spcAft>
            </a:pPr>
            <a:r>
              <a:rPr lang="en-US" sz="3200" b="1" dirty="0">
                <a:solidFill>
                  <a:srgbClr val="002060"/>
                </a:solidFill>
                <a:latin typeface="Comic Sans MS" panose="030F0702030302020204" pitchFamily="66" charset="0"/>
                <a:cs typeface="Arial" panose="020B0604020202020204" pitchFamily="34" charset="0"/>
              </a:rPr>
              <a:t>ride</a:t>
            </a:r>
          </a:p>
        </p:txBody>
      </p:sp>
      <p:sp>
        <p:nvSpPr>
          <p:cNvPr id="22" name="Rounded Rectangle 21"/>
          <p:cNvSpPr/>
          <p:nvPr/>
        </p:nvSpPr>
        <p:spPr>
          <a:xfrm>
            <a:off x="5987813" y="962489"/>
            <a:ext cx="2728385" cy="96525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ctr" eaLnBrk="0" fontAlgn="ctr" hangingPunct="0">
              <a:spcBef>
                <a:spcPct val="0"/>
              </a:spcBef>
              <a:spcAft>
                <a:spcPct val="0"/>
              </a:spcAft>
            </a:pPr>
            <a:r>
              <a:rPr lang="en-US" sz="3200" b="1" dirty="0">
                <a:solidFill>
                  <a:srgbClr val="002060"/>
                </a:solidFill>
                <a:latin typeface="Comic Sans MS" panose="030F0702030302020204" pitchFamily="66" charset="0"/>
                <a:cs typeface="Arial" panose="020B0604020202020204" pitchFamily="34" charset="0"/>
              </a:rPr>
              <a:t>rides</a:t>
            </a:r>
          </a:p>
        </p:txBody>
      </p:sp>
      <p:sp>
        <p:nvSpPr>
          <p:cNvPr id="23" name="Flowchart: Alternate Process 3"/>
          <p:cNvSpPr/>
          <p:nvPr/>
        </p:nvSpPr>
        <p:spPr>
          <a:xfrm>
            <a:off x="183727" y="3115458"/>
            <a:ext cx="4620986" cy="1814550"/>
          </a:xfrm>
          <a:prstGeom prst="roundRect">
            <a:avLst>
              <a:gd name="adj" fmla="val 6259"/>
            </a:avLst>
          </a:prstGeom>
          <a:solidFill>
            <a:schemeClr val="lt1">
              <a:alpha val="78000"/>
            </a:schemeClr>
          </a:solidFill>
          <a:ln w="158750" cmpd="thickThi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700" b="1" dirty="0">
              <a:solidFill>
                <a:schemeClr val="tx1"/>
              </a:solidFill>
              <a:latin typeface="Century Gothic" panose="020B0502020202020204" pitchFamily="34" charset="0"/>
              <a:cs typeface="Arial" panose="020B0604020202020204" pitchFamily="34" charset="0"/>
            </a:endParaRPr>
          </a:p>
        </p:txBody>
      </p:sp>
      <p:pic>
        <p:nvPicPr>
          <p:cNvPr id="24" name="Picture 23">
            <a:hlinkClick r:id="" action="ppaction://hlinkshowjump?jump=nextslide"/>
          </p:cNvPr>
          <p:cNvPicPr>
            <a:picLocks noChangeAspect="1"/>
          </p:cNvPicPr>
          <p:nvPr/>
        </p:nvPicPr>
        <p:blipFill rotWithShape="1">
          <a:blip r:embed="rId11"/>
          <a:srcRect t="6487" b="7211"/>
          <a:stretch/>
        </p:blipFill>
        <p:spPr>
          <a:xfrm>
            <a:off x="8025160" y="4639797"/>
            <a:ext cx="725351" cy="398360"/>
          </a:xfrm>
          <a:prstGeom prst="rect">
            <a:avLst/>
          </a:prstGeom>
        </p:spPr>
      </p:pic>
      <p:sp>
        <p:nvSpPr>
          <p:cNvPr id="3" name="5-Point Star 2"/>
          <p:cNvSpPr/>
          <p:nvPr/>
        </p:nvSpPr>
        <p:spPr>
          <a:xfrm>
            <a:off x="9340317" y="3569205"/>
            <a:ext cx="714375" cy="806863"/>
          </a:xfrm>
          <a:prstGeom prst="star5">
            <a:avLst>
              <a:gd name="adj" fmla="val 31911"/>
              <a:gd name="hf" fmla="val 105146"/>
              <a:gd name="vf" fmla="val 110557"/>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Rectangle 1">
            <a:extLst>
              <a:ext uri="{FF2B5EF4-FFF2-40B4-BE49-F238E27FC236}">
                <a16:creationId xmlns:a16="http://schemas.microsoft.com/office/drawing/2014/main" id="{FC1D23F1-4DDB-452F-56A1-80056C4527E5}"/>
              </a:ext>
            </a:extLst>
          </p:cNvPr>
          <p:cNvSpPr/>
          <p:nvPr/>
        </p:nvSpPr>
        <p:spPr>
          <a:xfrm>
            <a:off x="56034" y="3318135"/>
            <a:ext cx="4620986" cy="1462260"/>
          </a:xfrm>
          <a:prstGeom prst="rect">
            <a:avLst/>
          </a:prstGeom>
        </p:spPr>
        <p:txBody>
          <a:bodyPr wrap="square">
            <a:spAutoFit/>
          </a:bodyPr>
          <a:lstStyle/>
          <a:p>
            <a:pPr algn="ctr">
              <a:lnSpc>
                <a:spcPct val="200000"/>
              </a:lnSpc>
            </a:pPr>
            <a:r>
              <a:rPr lang="en-US" sz="2400" b="1" dirty="0">
                <a:solidFill>
                  <a:srgbClr val="002060"/>
                </a:solidFill>
                <a:latin typeface="Comic Sans MS" panose="030F0702030302020204" pitchFamily="66" charset="0"/>
                <a:ea typeface="Cambria" panose="02040503050406030204" pitchFamily="18" charset="0"/>
                <a:cs typeface="Arial" panose="020B0604020202020204" pitchFamily="34" charset="0"/>
              </a:rPr>
              <a:t>She enjoys _____ the roller coaster. </a:t>
            </a:r>
          </a:p>
        </p:txBody>
      </p:sp>
    </p:spTree>
    <p:extLst>
      <p:ext uri="{BB962C8B-B14F-4D97-AF65-F5344CB8AC3E}">
        <p14:creationId xmlns:p14="http://schemas.microsoft.com/office/powerpoint/2010/main" val="14702196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1.11111E-6 L -0.1 -0.98102 " pathEditMode="relative" rAng="0" ptsTypes="AA">
                                      <p:cBhvr>
                                        <p:cTn id="6" dur="750" fill="hold"/>
                                        <p:tgtEl>
                                          <p:spTgt spid="19"/>
                                        </p:tgtEl>
                                        <p:attrNameLst>
                                          <p:attrName>ppt_x</p:attrName>
                                          <p:attrName>ppt_y</p:attrName>
                                        </p:attrNameLst>
                                      </p:cBhvr>
                                      <p:rCtr x="-5000" y="-49051"/>
                                    </p:animMotion>
                                  </p:childTnLst>
                                </p:cTn>
                              </p:par>
                            </p:childTnLst>
                          </p:cTn>
                        </p:par>
                        <p:par>
                          <p:cTn id="7" fill="hold">
                            <p:stCondLst>
                              <p:cond delay="750"/>
                            </p:stCondLst>
                            <p:childTnLst>
                              <p:par>
                                <p:cTn id="8" presetID="1" presetClass="exit" presetSubtype="0" fill="hold" nodeType="afterEffect">
                                  <p:stCondLst>
                                    <p:cond delay="0"/>
                                  </p:stCondLst>
                                  <p:childTnLst>
                                    <p:set>
                                      <p:cBhvr>
                                        <p:cTn id="9"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tennis.wav"/>
                                        </p:tgtEl>
                                      </p:cMediaNode>
                                    </p:audio>
                                  </p:sub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0.1 -0.98102 L 0.20989 -0.56898 " pathEditMode="relative" rAng="0" ptsTypes="AA">
                                      <p:cBhvr>
                                        <p:cTn id="13" dur="500" fill="hold"/>
                                        <p:tgtEl>
                                          <p:spTgt spid="19"/>
                                        </p:tgtEl>
                                        <p:attrNameLst>
                                          <p:attrName>ppt_x</p:attrName>
                                          <p:attrName>ppt_y</p:attrName>
                                        </p:attrNameLst>
                                      </p:cBhvr>
                                      <p:rCtr x="15495" y="20602"/>
                                    </p:animMotion>
                                  </p:childTnLst>
                                </p:cTn>
                              </p:par>
                              <p:par>
                                <p:cTn id="14" presetID="42" presetClass="path" presetSubtype="0" accel="50000" decel="50000" fill="hold" nodeType="withEffect">
                                  <p:stCondLst>
                                    <p:cond delay="400"/>
                                  </p:stCondLst>
                                  <p:childTnLst>
                                    <p:animMotion origin="layout" path="M 0.20989 -0.56898 L 0.55325 -1.00139 " pathEditMode="relative" rAng="0" ptsTypes="AA">
                                      <p:cBhvr>
                                        <p:cTn id="15" dur="500" fill="hold"/>
                                        <p:tgtEl>
                                          <p:spTgt spid="19"/>
                                        </p:tgtEl>
                                        <p:attrNameLst>
                                          <p:attrName>ppt_x</p:attrName>
                                          <p:attrName>ppt_y</p:attrName>
                                        </p:attrNameLst>
                                      </p:cBhvr>
                                      <p:rCtr x="17161" y="-21620"/>
                                    </p:animMotion>
                                  </p:childTnLst>
                                </p:cTn>
                              </p:par>
                            </p:childTnLst>
                          </p:cTn>
                        </p:par>
                        <p:par>
                          <p:cTn id="16" fill="hold">
                            <p:stCondLst>
                              <p:cond delay="1650"/>
                            </p:stCondLst>
                            <p:childTnLst>
                              <p:par>
                                <p:cTn id="17" presetID="9" presetClass="emph" presetSubtype="0" grpId="1" nodeType="afterEffect">
                                  <p:stCondLst>
                                    <p:cond delay="0"/>
                                  </p:stCondLst>
                                  <p:childTnLst>
                                    <p:set>
                                      <p:cBhvr rctx="PPT">
                                        <p:cTn id="18" dur="indefinite"/>
                                        <p:tgtEl>
                                          <p:spTgt spid="21"/>
                                        </p:tgtEl>
                                        <p:attrNameLst>
                                          <p:attrName>style.opacity</p:attrName>
                                        </p:attrNameLst>
                                      </p:cBhvr>
                                      <p:to>
                                        <p:strVal val="0.5"/>
                                      </p:to>
                                    </p:set>
                                    <p:animEffect filter="image" prLst="opacity: 0.5">
                                      <p:cBhvr rctx="IE">
                                        <p:cTn id="19" dur="indefinite"/>
                                        <p:tgtEl>
                                          <p:spTgt spid="2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par>
                          <p:cTn id="20" fill="hold">
                            <p:stCondLst>
                              <p:cond delay="1650"/>
                            </p:stCondLst>
                            <p:childTnLst>
                              <p:par>
                                <p:cTn id="21" presetID="9" presetClass="emph" presetSubtype="0" grpId="1" nodeType="afterEffect">
                                  <p:stCondLst>
                                    <p:cond delay="0"/>
                                  </p:stCondLst>
                                  <p:childTnLst>
                                    <p:set>
                                      <p:cBhvr rctx="PPT">
                                        <p:cTn id="22" dur="indefinite"/>
                                        <p:tgtEl>
                                          <p:spTgt spid="22"/>
                                        </p:tgtEl>
                                        <p:attrNameLst>
                                          <p:attrName>style.opacity</p:attrName>
                                        </p:attrNameLst>
                                      </p:cBhvr>
                                      <p:to>
                                        <p:strVal val="0.5"/>
                                      </p:to>
                                    </p:set>
                                    <p:animEffect filter="image" prLst="opacity: 0.5">
                                      <p:cBhvr rctx="IE">
                                        <p:cTn id="23" dur="indefinite"/>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29167E-6 0 L -0.1 -0.98102 " pathEditMode="relative" rAng="0" ptsTypes="AA">
                                      <p:cBhvr>
                                        <p:cTn id="31" dur="500" fill="hold"/>
                                        <p:tgtEl>
                                          <p:spTgt spid="18"/>
                                        </p:tgtEl>
                                        <p:attrNameLst>
                                          <p:attrName>ppt_x</p:attrName>
                                          <p:attrName>ppt_y</p:attrName>
                                        </p:attrNameLst>
                                      </p:cBhvr>
                                      <p:rCtr x="-5000" y="-49051"/>
                                    </p:animMotion>
                                  </p:childTnLst>
                                </p:cTn>
                              </p:par>
                            </p:childTnLst>
                          </p:cTn>
                        </p:par>
                        <p:par>
                          <p:cTn id="32" fill="hold">
                            <p:stCondLst>
                              <p:cond delay="500"/>
                            </p:stCondLst>
                            <p:childTnLst>
                              <p:par>
                                <p:cTn id="33" presetID="1" presetClass="exit" presetSubtype="0" fill="hold" nodeType="afterEffect">
                                  <p:stCondLst>
                                    <p:cond delay="0"/>
                                  </p:stCondLst>
                                  <p:childTnLst>
                                    <p:set>
                                      <p:cBhvr>
                                        <p:cTn id="3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tennis.wav"/>
                                        </p:tgtEl>
                                      </p:cMediaNode>
                                    </p:audio>
                                  </p:sub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42" presetClass="path" presetSubtype="0" accel="50000" decel="50000" fill="hold" nodeType="withEffect">
                                  <p:stCondLst>
                                    <p:cond delay="0"/>
                                  </p:stCondLst>
                                  <p:childTnLst>
                                    <p:animMotion origin="layout" path="M -0.1 -0.98102 L -0.02136 -0.74468 " pathEditMode="relative" rAng="0" ptsTypes="AA">
                                      <p:cBhvr>
                                        <p:cTn id="38" dur="500" fill="hold"/>
                                        <p:tgtEl>
                                          <p:spTgt spid="18"/>
                                        </p:tgtEl>
                                        <p:attrNameLst>
                                          <p:attrName>ppt_x</p:attrName>
                                          <p:attrName>ppt_y</p:attrName>
                                        </p:attrNameLst>
                                      </p:cBhvr>
                                      <p:rCtr x="3932" y="11806"/>
                                    </p:animMotion>
                                  </p:childTnLst>
                                </p:cTn>
                              </p:par>
                            </p:childTnLst>
                          </p:cTn>
                        </p:par>
                        <p:par>
                          <p:cTn id="39" fill="hold">
                            <p:stCondLst>
                              <p:cond delay="1000"/>
                            </p:stCondLst>
                            <p:childTnLst>
                              <p:par>
                                <p:cTn id="40" presetID="9" presetClass="emph" presetSubtype="0" grpId="0" nodeType="afterEffect">
                                  <p:stCondLst>
                                    <p:cond delay="0"/>
                                  </p:stCondLst>
                                  <p:childTnLst>
                                    <p:set>
                                      <p:cBhvr rctx="PPT">
                                        <p:cTn id="41" dur="indefinite"/>
                                        <p:tgtEl>
                                          <p:spTgt spid="21"/>
                                        </p:tgtEl>
                                        <p:attrNameLst>
                                          <p:attrName>style.opacity</p:attrName>
                                        </p:attrNameLst>
                                      </p:cBhvr>
                                      <p:to>
                                        <p:strVal val="0.5"/>
                                      </p:to>
                                    </p:set>
                                    <p:animEffect filter="image" prLst="opacity: 0.5">
                                      <p:cBhvr rctx="IE">
                                        <p:cTn id="42" dur="indefinite"/>
                                        <p:tgtEl>
                                          <p:spTgt spid="21"/>
                                        </p:tgtEl>
                                      </p:cBhvr>
                                    </p:animEffect>
                                  </p:childTnLst>
                                  <p:subTnLst>
                                    <p:audio>
                                      <p:cMediaNode>
                                        <p:cTn display="0" masterRel="sameClick">
                                          <p:stCondLst>
                                            <p:cond evt="begin" delay="0">
                                              <p:tn val="40"/>
                                            </p:cond>
                                          </p:stCondLst>
                                          <p:endCondLst>
                                            <p:cond evt="onStopAudio" delay="0">
                                              <p:tgtEl>
                                                <p:sldTgt/>
                                              </p:tgtEl>
                                            </p:cond>
                                          </p:endCondLst>
                                        </p:cTn>
                                        <p:tgtEl>
                                          <p:sndTgt r:embed="rId4" name="chance.wav"/>
                                        </p:tgtEl>
                                      </p:cMediaNode>
                                    </p:audio>
                                  </p:subTnLst>
                                </p:cTn>
                              </p:par>
                              <p:par>
                                <p:cTn id="43" presetID="1" presetClass="entr" presetSubtype="0" fill="hold" nodeType="withEffect">
                                  <p:stCondLst>
                                    <p:cond delay="75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xit" presetSubtype="0" fill="hold" nodeType="withEffect">
                                  <p:stCondLst>
                                    <p:cond delay="750"/>
                                  </p:stCondLst>
                                  <p:childTnLst>
                                    <p:set>
                                      <p:cBhvr>
                                        <p:cTn id="4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1.875E-6 7.40741E-7 L -0.1 -0.98102 " pathEditMode="relative" rAng="0" ptsTypes="AA">
                                      <p:cBhvr>
                                        <p:cTn id="51" dur="500" fill="hold"/>
                                        <p:tgtEl>
                                          <p:spTgt spid="17"/>
                                        </p:tgtEl>
                                        <p:attrNameLst>
                                          <p:attrName>ppt_x</p:attrName>
                                          <p:attrName>ppt_y</p:attrName>
                                        </p:attrNameLst>
                                      </p:cBhvr>
                                      <p:rCtr x="-5000" y="-49051"/>
                                    </p:animMotion>
                                  </p:childTnLst>
                                </p:cTn>
                              </p:par>
                            </p:childTnLst>
                          </p:cTn>
                        </p:par>
                        <p:par>
                          <p:cTn id="52" fill="hold">
                            <p:stCondLst>
                              <p:cond delay="500"/>
                            </p:stCondLst>
                            <p:childTnLst>
                              <p:par>
                                <p:cTn id="53" presetID="1" presetClass="exit" presetSubtype="0" fill="hold" nodeType="afterEffect">
                                  <p:stCondLst>
                                    <p:cond delay="0"/>
                                  </p:stCondLst>
                                  <p:childTnLst>
                                    <p:set>
                                      <p:cBhvr>
                                        <p:cTn id="5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tennis.wav"/>
                                        </p:tgtEl>
                                      </p:cMediaNode>
                                    </p:audio>
                                  </p:sub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childTnLst>
                                </p:cTn>
                              </p:par>
                              <p:par>
                                <p:cTn id="58" presetID="42" presetClass="path" presetSubtype="0" accel="50000" decel="50000" fill="hold" nodeType="withEffect">
                                  <p:stCondLst>
                                    <p:cond delay="0"/>
                                  </p:stCondLst>
                                  <p:childTnLst>
                                    <p:animMotion origin="layout" path="M -0.1 -0.98102 L -0.01771 -0.73519 " pathEditMode="relative" rAng="0" ptsTypes="AA">
                                      <p:cBhvr>
                                        <p:cTn id="59" dur="500" fill="hold"/>
                                        <p:tgtEl>
                                          <p:spTgt spid="17"/>
                                        </p:tgtEl>
                                        <p:attrNameLst>
                                          <p:attrName>ppt_x</p:attrName>
                                          <p:attrName>ppt_y</p:attrName>
                                        </p:attrNameLst>
                                      </p:cBhvr>
                                      <p:rCtr x="4115" y="12292"/>
                                    </p:animMotion>
                                  </p:childTnLst>
                                </p:cTn>
                              </p:par>
                            </p:childTnLst>
                          </p:cTn>
                        </p:par>
                        <p:par>
                          <p:cTn id="60" fill="hold">
                            <p:stCondLst>
                              <p:cond delay="1000"/>
                            </p:stCondLst>
                            <p:childTnLst>
                              <p:par>
                                <p:cTn id="61" presetID="9" presetClass="emph" presetSubtype="0" grpId="0" nodeType="afterEffect">
                                  <p:stCondLst>
                                    <p:cond delay="0"/>
                                  </p:stCondLst>
                                  <p:childTnLst>
                                    <p:set>
                                      <p:cBhvr rctx="PPT">
                                        <p:cTn id="62" dur="indefinite"/>
                                        <p:tgtEl>
                                          <p:spTgt spid="22"/>
                                        </p:tgtEl>
                                        <p:attrNameLst>
                                          <p:attrName>style.opacity</p:attrName>
                                        </p:attrNameLst>
                                      </p:cBhvr>
                                      <p:to>
                                        <p:strVal val="0.5"/>
                                      </p:to>
                                    </p:set>
                                    <p:animEffect filter="image" prLst="opacity: 0.5">
                                      <p:cBhvr rctx="IE">
                                        <p:cTn id="63" dur="indefinite"/>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4" name="chance.wav"/>
                                        </p:tgtEl>
                                      </p:cMediaNode>
                                    </p:audio>
                                  </p:subTnLst>
                                </p:cTn>
                              </p:par>
                              <p:par>
                                <p:cTn id="64" presetID="1" presetClass="entr" presetSubtype="0" fill="hold" nodeType="withEffect">
                                  <p:stCondLst>
                                    <p:cond delay="750"/>
                                  </p:stCondLst>
                                  <p:childTnLst>
                                    <p:set>
                                      <p:cBhvr>
                                        <p:cTn id="65" dur="1" fill="hold">
                                          <p:stCondLst>
                                            <p:cond delay="0"/>
                                          </p:stCondLst>
                                        </p:cTn>
                                        <p:tgtEl>
                                          <p:spTgt spid="10"/>
                                        </p:tgtEl>
                                        <p:attrNameLst>
                                          <p:attrName>style.visibility</p:attrName>
                                        </p:attrNameLst>
                                      </p:cBhvr>
                                      <p:to>
                                        <p:strVal val="visible"/>
                                      </p:to>
                                    </p:set>
                                  </p:childTnLst>
                                </p:cTn>
                              </p:par>
                              <p:par>
                                <p:cTn id="66" presetID="1" presetClass="exit" presetSubtype="0" fill="hold" nodeType="withEffect">
                                  <p:stCondLst>
                                    <p:cond delay="750"/>
                                  </p:stCondLst>
                                  <p:childTnLst>
                                    <p:set>
                                      <p:cBhvr>
                                        <p:cTn id="6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1" grpId="0" animBg="1"/>
      <p:bldP spid="21" grpId="1" animBg="1"/>
      <p:bldP spid="22" grpId="0" animBg="1"/>
      <p:bldP spid="2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8139"/>
          <a:stretch/>
        </p:blipFill>
        <p:spPr>
          <a:xfrm>
            <a:off x="0" y="-16328"/>
            <a:ext cx="9144000" cy="5159828"/>
          </a:xfrm>
          <a:prstGeom prst="rect">
            <a:avLst/>
          </a:prstGeom>
        </p:spPr>
      </p:pic>
      <p:pic>
        <p:nvPicPr>
          <p:cNvPr id="6" name="Picture 5" descr="Mario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9271" y="516012"/>
            <a:ext cx="2097514" cy="20671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3305998" y="232348"/>
            <a:ext cx="1723793" cy="2066723"/>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4216647" y="6217358"/>
            <a:ext cx="390169" cy="391187"/>
          </a:xfrm>
          <a:prstGeom prst="ellipse">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4249157" y="6265675"/>
            <a:ext cx="390169" cy="391187"/>
          </a:xfrm>
          <a:prstGeom prst="ellipse">
            <a:avLst/>
          </a:prstGeom>
        </p:spPr>
      </p:pic>
      <p:grpSp>
        <p:nvGrpSpPr>
          <p:cNvPr id="13" name="13 Grupo"/>
          <p:cNvGrpSpPr>
            <a:grpSpLocks/>
          </p:cNvGrpSpPr>
          <p:nvPr/>
        </p:nvGrpSpPr>
        <p:grpSpPr bwMode="auto">
          <a:xfrm>
            <a:off x="1575375" y="1751590"/>
            <a:ext cx="6127901" cy="1128194"/>
            <a:chOff x="1547664" y="2492896"/>
            <a:chExt cx="6048672" cy="1296144"/>
          </a:xfrm>
        </p:grpSpPr>
        <p:sp>
          <p:nvSpPr>
            <p:cNvPr id="14" name="11 Cubo"/>
            <p:cNvSpPr/>
            <p:nvPr/>
          </p:nvSpPr>
          <p:spPr>
            <a:xfrm>
              <a:off x="1547664" y="2492896"/>
              <a:ext cx="287351" cy="1261242"/>
            </a:xfrm>
            <a:prstGeom prst="cube">
              <a:avLst/>
            </a:prstGeom>
            <a:blipFill>
              <a:blip r:embed="rId9"/>
              <a:tile tx="0" ty="0" sx="100000" sy="100000" flip="none" algn="tl"/>
            </a:blipFill>
            <a:ln>
              <a:solidFill>
                <a:schemeClr val="tx1"/>
              </a:solidFill>
            </a:ln>
            <a:effectLst>
              <a:outerShdw blurRad="177800" dist="101600" dir="18900000" sy="23000" kx="-1200000" algn="b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a:p>
          </p:txBody>
        </p:sp>
        <p:sp>
          <p:nvSpPr>
            <p:cNvPr id="15" name="16 Cubo"/>
            <p:cNvSpPr/>
            <p:nvPr/>
          </p:nvSpPr>
          <p:spPr>
            <a:xfrm flipH="1">
              <a:off x="7308984" y="2527798"/>
              <a:ext cx="287352" cy="1261242"/>
            </a:xfrm>
            <a:prstGeom prst="cube">
              <a:avLst/>
            </a:prstGeom>
            <a:blipFill>
              <a:blip r:embed="rId9"/>
              <a:tile tx="0" ty="0" sx="100000" sy="100000" flip="none" algn="tl"/>
            </a:blipFill>
            <a:ln>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a:p>
          </p:txBody>
        </p:sp>
        <p:pic>
          <p:nvPicPr>
            <p:cNvPr id="16" name="12 Imagen"/>
            <p:cNvPicPr>
              <a:picLocks noChangeAspect="1"/>
            </p:cNvPicPr>
            <p:nvPr/>
          </p:nvPicPr>
          <p:blipFill>
            <a:blip r:embed="rId10"/>
            <a:stretch>
              <a:fillRect/>
            </a:stretch>
          </p:blipFill>
          <p:spPr>
            <a:xfrm>
              <a:off x="1835015" y="2564288"/>
              <a:ext cx="5473969" cy="1166053"/>
            </a:xfrm>
            <a:prstGeom prst="rect">
              <a:avLst/>
            </a:prstGeom>
            <a:effectLst>
              <a:outerShdw blurRad="50800" dist="38100" dir="2700000" algn="tl" rotWithShape="0">
                <a:prstClr val="black">
                  <a:alpha val="40000"/>
                </a:prstClr>
              </a:outerShdw>
            </a:effectLst>
          </p:spPr>
        </p:pic>
      </p:grpSp>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4181831" y="6241517"/>
            <a:ext cx="390169" cy="391187"/>
          </a:xfrm>
          <a:prstGeom prst="ellipse">
            <a:avLst/>
          </a:prstGeom>
        </p:spPr>
      </p:pic>
      <p:sp>
        <p:nvSpPr>
          <p:cNvPr id="20" name="Rounded Rectangle 19"/>
          <p:cNvSpPr/>
          <p:nvPr/>
        </p:nvSpPr>
        <p:spPr>
          <a:xfrm>
            <a:off x="6022126" y="3569204"/>
            <a:ext cx="2728385" cy="96525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rgbClr val="002060"/>
                </a:solidFill>
                <a:latin typeface="Comic Sans MS" panose="030F0702030302020204" pitchFamily="66" charset="0"/>
                <a:cs typeface="Arial" panose="020B0604020202020204" pitchFamily="34" charset="0"/>
              </a:rPr>
              <a:t>reading</a:t>
            </a:r>
            <a:endParaRPr lang="en-US" sz="3200" b="1" dirty="0">
              <a:solidFill>
                <a:schemeClr val="tx1"/>
              </a:solidFill>
              <a:latin typeface="Comic Sans MS" panose="030F0702030302020204" pitchFamily="66" charset="0"/>
              <a:cs typeface="Arial" panose="020B0604020202020204" pitchFamily="34" charset="0"/>
            </a:endParaRPr>
          </a:p>
        </p:txBody>
      </p:sp>
      <p:sp>
        <p:nvSpPr>
          <p:cNvPr id="21" name="Rounded Rectangle 20"/>
          <p:cNvSpPr/>
          <p:nvPr/>
        </p:nvSpPr>
        <p:spPr>
          <a:xfrm>
            <a:off x="6022126" y="2265847"/>
            <a:ext cx="2728385" cy="96525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ctr" eaLnBrk="0" fontAlgn="ctr" hangingPunct="0">
              <a:spcBef>
                <a:spcPct val="0"/>
              </a:spcBef>
              <a:spcAft>
                <a:spcPct val="0"/>
              </a:spcAft>
            </a:pPr>
            <a:r>
              <a:rPr lang="en-US" sz="3200" b="1" dirty="0">
                <a:solidFill>
                  <a:srgbClr val="002060"/>
                </a:solidFill>
                <a:latin typeface="Comic Sans MS" panose="030F0702030302020204" pitchFamily="66" charset="0"/>
                <a:cs typeface="Arial" panose="020B0604020202020204" pitchFamily="34" charset="0"/>
              </a:rPr>
              <a:t>reads</a:t>
            </a:r>
          </a:p>
        </p:txBody>
      </p:sp>
      <p:sp>
        <p:nvSpPr>
          <p:cNvPr id="22" name="Rounded Rectangle 21"/>
          <p:cNvSpPr/>
          <p:nvPr/>
        </p:nvSpPr>
        <p:spPr>
          <a:xfrm>
            <a:off x="5987813" y="962489"/>
            <a:ext cx="2728385" cy="96525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ctr" eaLnBrk="0" fontAlgn="ctr" hangingPunct="0">
              <a:spcBef>
                <a:spcPct val="0"/>
              </a:spcBef>
              <a:spcAft>
                <a:spcPct val="0"/>
              </a:spcAft>
            </a:pPr>
            <a:r>
              <a:rPr lang="en-US" sz="3200" b="1" dirty="0">
                <a:solidFill>
                  <a:srgbClr val="002060"/>
                </a:solidFill>
                <a:latin typeface="Comic Sans MS" panose="030F0702030302020204" pitchFamily="66" charset="0"/>
                <a:cs typeface="Arial" panose="020B0604020202020204" pitchFamily="34" charset="0"/>
              </a:rPr>
              <a:t>read</a:t>
            </a:r>
          </a:p>
        </p:txBody>
      </p:sp>
      <p:sp>
        <p:nvSpPr>
          <p:cNvPr id="23" name="Flowchart: Alternate Process 3"/>
          <p:cNvSpPr/>
          <p:nvPr/>
        </p:nvSpPr>
        <p:spPr>
          <a:xfrm>
            <a:off x="232233" y="2920708"/>
            <a:ext cx="4620986" cy="2013492"/>
          </a:xfrm>
          <a:prstGeom prst="roundRect">
            <a:avLst>
              <a:gd name="adj" fmla="val 6259"/>
            </a:avLst>
          </a:prstGeom>
          <a:solidFill>
            <a:schemeClr val="lt1">
              <a:alpha val="78000"/>
            </a:schemeClr>
          </a:solidFill>
          <a:ln w="158750" cmpd="thickThi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700" b="1" dirty="0">
              <a:solidFill>
                <a:schemeClr val="tx1"/>
              </a:solidFill>
              <a:latin typeface="Century Gothic" panose="020B0502020202020204" pitchFamily="34" charset="0"/>
              <a:cs typeface="Arial" panose="020B0604020202020204" pitchFamily="34" charset="0"/>
            </a:endParaRPr>
          </a:p>
        </p:txBody>
      </p:sp>
      <p:pic>
        <p:nvPicPr>
          <p:cNvPr id="24" name="Picture 23">
            <a:hlinkClick r:id="" action="ppaction://hlinkshowjump?jump=nextslide"/>
          </p:cNvPr>
          <p:cNvPicPr>
            <a:picLocks noChangeAspect="1"/>
          </p:cNvPicPr>
          <p:nvPr/>
        </p:nvPicPr>
        <p:blipFill rotWithShape="1">
          <a:blip r:embed="rId11"/>
          <a:srcRect t="6487" b="7211"/>
          <a:stretch/>
        </p:blipFill>
        <p:spPr>
          <a:xfrm>
            <a:off x="8025160" y="4639797"/>
            <a:ext cx="725351" cy="398360"/>
          </a:xfrm>
          <a:prstGeom prst="rect">
            <a:avLst/>
          </a:prstGeom>
        </p:spPr>
      </p:pic>
      <p:sp>
        <p:nvSpPr>
          <p:cNvPr id="3" name="5-Point Star 2"/>
          <p:cNvSpPr/>
          <p:nvPr/>
        </p:nvSpPr>
        <p:spPr>
          <a:xfrm>
            <a:off x="9340317" y="3569205"/>
            <a:ext cx="714375" cy="806863"/>
          </a:xfrm>
          <a:prstGeom prst="star5">
            <a:avLst>
              <a:gd name="adj" fmla="val 31911"/>
              <a:gd name="hf" fmla="val 105146"/>
              <a:gd name="vf" fmla="val 110557"/>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p:cNvSpPr/>
          <p:nvPr/>
        </p:nvSpPr>
        <p:spPr>
          <a:xfrm>
            <a:off x="-63294" y="2950121"/>
            <a:ext cx="5150000" cy="800219"/>
          </a:xfrm>
          <a:prstGeom prst="rect">
            <a:avLst/>
          </a:prstGeom>
        </p:spPr>
        <p:txBody>
          <a:bodyPr wrap="square">
            <a:spAutoFit/>
          </a:bodyPr>
          <a:lstStyle/>
          <a:p>
            <a:pPr algn="ctr"/>
            <a:r>
              <a:rPr lang="en-US" sz="2300" b="1" dirty="0">
                <a:solidFill>
                  <a:srgbClr val="002060"/>
                </a:solidFill>
                <a:latin typeface="Comic Sans MS" panose="030F0702030302020204" pitchFamily="66" charset="0"/>
                <a:cs typeface="Arial" panose="020B0604020202020204" pitchFamily="34" charset="0"/>
              </a:rPr>
              <a:t>What do you like?</a:t>
            </a:r>
          </a:p>
          <a:p>
            <a:pPr algn="ctr"/>
            <a:r>
              <a:rPr lang="en-US" sz="2300" b="1" dirty="0">
                <a:solidFill>
                  <a:srgbClr val="002060"/>
                </a:solidFill>
                <a:latin typeface="Comic Sans MS" panose="030F0702030302020204" pitchFamily="66" charset="0"/>
                <a:cs typeface="Arial" panose="020B0604020202020204" pitchFamily="34" charset="0"/>
              </a:rPr>
              <a:t>- I like ________ comic books.</a:t>
            </a:r>
          </a:p>
        </p:txBody>
      </p:sp>
      <p:pic>
        <p:nvPicPr>
          <p:cNvPr id="28" name="Picture 27"/>
          <p:cNvPicPr>
            <a:picLocks noChangeAspect="1"/>
          </p:cNvPicPr>
          <p:nvPr/>
        </p:nvPicPr>
        <p:blipFill>
          <a:blip r:embed="rId12"/>
          <a:stretch>
            <a:fillRect/>
          </a:stretch>
        </p:blipFill>
        <p:spPr>
          <a:xfrm>
            <a:off x="1459550" y="3792418"/>
            <a:ext cx="2166351" cy="1233799"/>
          </a:xfrm>
          <a:prstGeom prst="rect">
            <a:avLst/>
          </a:prstGeom>
        </p:spPr>
      </p:pic>
    </p:spTree>
    <p:extLst>
      <p:ext uri="{BB962C8B-B14F-4D97-AF65-F5344CB8AC3E}">
        <p14:creationId xmlns:p14="http://schemas.microsoft.com/office/powerpoint/2010/main" val="29251057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1.11111E-6 L -0.1 -0.98102 " pathEditMode="relative" rAng="0" ptsTypes="AA">
                                      <p:cBhvr>
                                        <p:cTn id="6" dur="750" fill="hold"/>
                                        <p:tgtEl>
                                          <p:spTgt spid="19"/>
                                        </p:tgtEl>
                                        <p:attrNameLst>
                                          <p:attrName>ppt_x</p:attrName>
                                          <p:attrName>ppt_y</p:attrName>
                                        </p:attrNameLst>
                                      </p:cBhvr>
                                      <p:rCtr x="-5000" y="-49051"/>
                                    </p:animMotion>
                                  </p:childTnLst>
                                </p:cTn>
                              </p:par>
                            </p:childTnLst>
                          </p:cTn>
                        </p:par>
                        <p:par>
                          <p:cTn id="7" fill="hold">
                            <p:stCondLst>
                              <p:cond delay="750"/>
                            </p:stCondLst>
                            <p:childTnLst>
                              <p:par>
                                <p:cTn id="8" presetID="1" presetClass="exit" presetSubtype="0" fill="hold" nodeType="afterEffect">
                                  <p:stCondLst>
                                    <p:cond delay="0"/>
                                  </p:stCondLst>
                                  <p:childTnLst>
                                    <p:set>
                                      <p:cBhvr>
                                        <p:cTn id="9"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tennis.wav"/>
                                        </p:tgtEl>
                                      </p:cMediaNode>
                                    </p:audio>
                                  </p:sub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0.1 -0.98102 L 0.20989 -0.56898 " pathEditMode="relative" rAng="0" ptsTypes="AA">
                                      <p:cBhvr>
                                        <p:cTn id="13" dur="500" fill="hold"/>
                                        <p:tgtEl>
                                          <p:spTgt spid="19"/>
                                        </p:tgtEl>
                                        <p:attrNameLst>
                                          <p:attrName>ppt_x</p:attrName>
                                          <p:attrName>ppt_y</p:attrName>
                                        </p:attrNameLst>
                                      </p:cBhvr>
                                      <p:rCtr x="15495" y="20602"/>
                                    </p:animMotion>
                                  </p:childTnLst>
                                </p:cTn>
                              </p:par>
                              <p:par>
                                <p:cTn id="14" presetID="42" presetClass="path" presetSubtype="0" accel="50000" decel="50000" fill="hold" nodeType="withEffect">
                                  <p:stCondLst>
                                    <p:cond delay="400"/>
                                  </p:stCondLst>
                                  <p:childTnLst>
                                    <p:animMotion origin="layout" path="M 0.20989 -0.56898 L 0.55325 -1.00139 " pathEditMode="relative" rAng="0" ptsTypes="AA">
                                      <p:cBhvr>
                                        <p:cTn id="15" dur="500" fill="hold"/>
                                        <p:tgtEl>
                                          <p:spTgt spid="19"/>
                                        </p:tgtEl>
                                        <p:attrNameLst>
                                          <p:attrName>ppt_x</p:attrName>
                                          <p:attrName>ppt_y</p:attrName>
                                        </p:attrNameLst>
                                      </p:cBhvr>
                                      <p:rCtr x="17161" y="-21620"/>
                                    </p:animMotion>
                                  </p:childTnLst>
                                </p:cTn>
                              </p:par>
                            </p:childTnLst>
                          </p:cTn>
                        </p:par>
                        <p:par>
                          <p:cTn id="16" fill="hold">
                            <p:stCondLst>
                              <p:cond delay="1650"/>
                            </p:stCondLst>
                            <p:childTnLst>
                              <p:par>
                                <p:cTn id="17" presetID="9" presetClass="emph" presetSubtype="0" grpId="1" nodeType="afterEffect">
                                  <p:stCondLst>
                                    <p:cond delay="0"/>
                                  </p:stCondLst>
                                  <p:childTnLst>
                                    <p:set>
                                      <p:cBhvr rctx="PPT">
                                        <p:cTn id="18" dur="indefinite"/>
                                        <p:tgtEl>
                                          <p:spTgt spid="21"/>
                                        </p:tgtEl>
                                        <p:attrNameLst>
                                          <p:attrName>style.opacity</p:attrName>
                                        </p:attrNameLst>
                                      </p:cBhvr>
                                      <p:to>
                                        <p:strVal val="0.5"/>
                                      </p:to>
                                    </p:set>
                                    <p:animEffect filter="image" prLst="opacity: 0.5">
                                      <p:cBhvr rctx="IE">
                                        <p:cTn id="19" dur="indefinite"/>
                                        <p:tgtEl>
                                          <p:spTgt spid="2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par>
                          <p:cTn id="20" fill="hold">
                            <p:stCondLst>
                              <p:cond delay="1650"/>
                            </p:stCondLst>
                            <p:childTnLst>
                              <p:par>
                                <p:cTn id="21" presetID="9" presetClass="emph" presetSubtype="0" grpId="1" nodeType="afterEffect">
                                  <p:stCondLst>
                                    <p:cond delay="0"/>
                                  </p:stCondLst>
                                  <p:childTnLst>
                                    <p:set>
                                      <p:cBhvr rctx="PPT">
                                        <p:cTn id="22" dur="indefinite"/>
                                        <p:tgtEl>
                                          <p:spTgt spid="22"/>
                                        </p:tgtEl>
                                        <p:attrNameLst>
                                          <p:attrName>style.opacity</p:attrName>
                                        </p:attrNameLst>
                                      </p:cBhvr>
                                      <p:to>
                                        <p:strVal val="0.5"/>
                                      </p:to>
                                    </p:set>
                                    <p:animEffect filter="image" prLst="opacity: 0.5">
                                      <p:cBhvr rctx="IE">
                                        <p:cTn id="23" dur="indefinite"/>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29167E-6 0 L -0.1 -0.98102 " pathEditMode="relative" rAng="0" ptsTypes="AA">
                                      <p:cBhvr>
                                        <p:cTn id="31" dur="500" fill="hold"/>
                                        <p:tgtEl>
                                          <p:spTgt spid="18"/>
                                        </p:tgtEl>
                                        <p:attrNameLst>
                                          <p:attrName>ppt_x</p:attrName>
                                          <p:attrName>ppt_y</p:attrName>
                                        </p:attrNameLst>
                                      </p:cBhvr>
                                      <p:rCtr x="-5000" y="-49051"/>
                                    </p:animMotion>
                                  </p:childTnLst>
                                </p:cTn>
                              </p:par>
                            </p:childTnLst>
                          </p:cTn>
                        </p:par>
                        <p:par>
                          <p:cTn id="32" fill="hold">
                            <p:stCondLst>
                              <p:cond delay="500"/>
                            </p:stCondLst>
                            <p:childTnLst>
                              <p:par>
                                <p:cTn id="33" presetID="1" presetClass="exit" presetSubtype="0" fill="hold" nodeType="afterEffect">
                                  <p:stCondLst>
                                    <p:cond delay="0"/>
                                  </p:stCondLst>
                                  <p:childTnLst>
                                    <p:set>
                                      <p:cBhvr>
                                        <p:cTn id="3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tennis.wav"/>
                                        </p:tgtEl>
                                      </p:cMediaNode>
                                    </p:audio>
                                  </p:sub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42" presetClass="path" presetSubtype="0" accel="50000" decel="50000" fill="hold" nodeType="withEffect">
                                  <p:stCondLst>
                                    <p:cond delay="0"/>
                                  </p:stCondLst>
                                  <p:childTnLst>
                                    <p:animMotion origin="layout" path="M -0.1 -0.98102 L -0.02136 -0.74468 " pathEditMode="relative" rAng="0" ptsTypes="AA">
                                      <p:cBhvr>
                                        <p:cTn id="38" dur="500" fill="hold"/>
                                        <p:tgtEl>
                                          <p:spTgt spid="18"/>
                                        </p:tgtEl>
                                        <p:attrNameLst>
                                          <p:attrName>ppt_x</p:attrName>
                                          <p:attrName>ppt_y</p:attrName>
                                        </p:attrNameLst>
                                      </p:cBhvr>
                                      <p:rCtr x="3932" y="11806"/>
                                    </p:animMotion>
                                  </p:childTnLst>
                                </p:cTn>
                              </p:par>
                            </p:childTnLst>
                          </p:cTn>
                        </p:par>
                        <p:par>
                          <p:cTn id="39" fill="hold">
                            <p:stCondLst>
                              <p:cond delay="1000"/>
                            </p:stCondLst>
                            <p:childTnLst>
                              <p:par>
                                <p:cTn id="40" presetID="9" presetClass="emph" presetSubtype="0" grpId="0" nodeType="afterEffect">
                                  <p:stCondLst>
                                    <p:cond delay="0"/>
                                  </p:stCondLst>
                                  <p:childTnLst>
                                    <p:set>
                                      <p:cBhvr rctx="PPT">
                                        <p:cTn id="41" dur="indefinite"/>
                                        <p:tgtEl>
                                          <p:spTgt spid="21"/>
                                        </p:tgtEl>
                                        <p:attrNameLst>
                                          <p:attrName>style.opacity</p:attrName>
                                        </p:attrNameLst>
                                      </p:cBhvr>
                                      <p:to>
                                        <p:strVal val="0.5"/>
                                      </p:to>
                                    </p:set>
                                    <p:animEffect filter="image" prLst="opacity: 0.5">
                                      <p:cBhvr rctx="IE">
                                        <p:cTn id="42" dur="indefinite"/>
                                        <p:tgtEl>
                                          <p:spTgt spid="21"/>
                                        </p:tgtEl>
                                      </p:cBhvr>
                                    </p:animEffect>
                                  </p:childTnLst>
                                  <p:subTnLst>
                                    <p:audio>
                                      <p:cMediaNode>
                                        <p:cTn display="0" masterRel="sameClick">
                                          <p:stCondLst>
                                            <p:cond evt="begin" delay="0">
                                              <p:tn val="40"/>
                                            </p:cond>
                                          </p:stCondLst>
                                          <p:endCondLst>
                                            <p:cond evt="onStopAudio" delay="0">
                                              <p:tgtEl>
                                                <p:sldTgt/>
                                              </p:tgtEl>
                                            </p:cond>
                                          </p:endCondLst>
                                        </p:cTn>
                                        <p:tgtEl>
                                          <p:sndTgt r:embed="rId4" name="chance.wav"/>
                                        </p:tgtEl>
                                      </p:cMediaNode>
                                    </p:audio>
                                  </p:subTnLst>
                                </p:cTn>
                              </p:par>
                              <p:par>
                                <p:cTn id="43" presetID="1" presetClass="entr" presetSubtype="0" fill="hold" nodeType="withEffect">
                                  <p:stCondLst>
                                    <p:cond delay="75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xit" presetSubtype="0" fill="hold" nodeType="withEffect">
                                  <p:stCondLst>
                                    <p:cond delay="750"/>
                                  </p:stCondLst>
                                  <p:childTnLst>
                                    <p:set>
                                      <p:cBhvr>
                                        <p:cTn id="4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1.875E-6 7.40741E-7 L -0.1 -0.98102 " pathEditMode="relative" rAng="0" ptsTypes="AA">
                                      <p:cBhvr>
                                        <p:cTn id="51" dur="500" fill="hold"/>
                                        <p:tgtEl>
                                          <p:spTgt spid="17"/>
                                        </p:tgtEl>
                                        <p:attrNameLst>
                                          <p:attrName>ppt_x</p:attrName>
                                          <p:attrName>ppt_y</p:attrName>
                                        </p:attrNameLst>
                                      </p:cBhvr>
                                      <p:rCtr x="-5000" y="-49051"/>
                                    </p:animMotion>
                                  </p:childTnLst>
                                </p:cTn>
                              </p:par>
                            </p:childTnLst>
                          </p:cTn>
                        </p:par>
                        <p:par>
                          <p:cTn id="52" fill="hold">
                            <p:stCondLst>
                              <p:cond delay="500"/>
                            </p:stCondLst>
                            <p:childTnLst>
                              <p:par>
                                <p:cTn id="53" presetID="1" presetClass="exit" presetSubtype="0" fill="hold" nodeType="afterEffect">
                                  <p:stCondLst>
                                    <p:cond delay="0"/>
                                  </p:stCondLst>
                                  <p:childTnLst>
                                    <p:set>
                                      <p:cBhvr>
                                        <p:cTn id="5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tennis.wav"/>
                                        </p:tgtEl>
                                      </p:cMediaNode>
                                    </p:audio>
                                  </p:sub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childTnLst>
                                </p:cTn>
                              </p:par>
                              <p:par>
                                <p:cTn id="58" presetID="42" presetClass="path" presetSubtype="0" accel="50000" decel="50000" fill="hold" nodeType="withEffect">
                                  <p:stCondLst>
                                    <p:cond delay="0"/>
                                  </p:stCondLst>
                                  <p:childTnLst>
                                    <p:animMotion origin="layout" path="M -0.1 -0.98102 L -0.01771 -0.73519 " pathEditMode="relative" rAng="0" ptsTypes="AA">
                                      <p:cBhvr>
                                        <p:cTn id="59" dur="500" fill="hold"/>
                                        <p:tgtEl>
                                          <p:spTgt spid="17"/>
                                        </p:tgtEl>
                                        <p:attrNameLst>
                                          <p:attrName>ppt_x</p:attrName>
                                          <p:attrName>ppt_y</p:attrName>
                                        </p:attrNameLst>
                                      </p:cBhvr>
                                      <p:rCtr x="4115" y="12292"/>
                                    </p:animMotion>
                                  </p:childTnLst>
                                </p:cTn>
                              </p:par>
                            </p:childTnLst>
                          </p:cTn>
                        </p:par>
                        <p:par>
                          <p:cTn id="60" fill="hold">
                            <p:stCondLst>
                              <p:cond delay="1000"/>
                            </p:stCondLst>
                            <p:childTnLst>
                              <p:par>
                                <p:cTn id="61" presetID="9" presetClass="emph" presetSubtype="0" grpId="0" nodeType="afterEffect">
                                  <p:stCondLst>
                                    <p:cond delay="0"/>
                                  </p:stCondLst>
                                  <p:childTnLst>
                                    <p:set>
                                      <p:cBhvr rctx="PPT">
                                        <p:cTn id="62" dur="indefinite"/>
                                        <p:tgtEl>
                                          <p:spTgt spid="22"/>
                                        </p:tgtEl>
                                        <p:attrNameLst>
                                          <p:attrName>style.opacity</p:attrName>
                                        </p:attrNameLst>
                                      </p:cBhvr>
                                      <p:to>
                                        <p:strVal val="0.5"/>
                                      </p:to>
                                    </p:set>
                                    <p:animEffect filter="image" prLst="opacity: 0.5">
                                      <p:cBhvr rctx="IE">
                                        <p:cTn id="63" dur="indefinite"/>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4" name="chance.wav"/>
                                        </p:tgtEl>
                                      </p:cMediaNode>
                                    </p:audio>
                                  </p:subTnLst>
                                </p:cTn>
                              </p:par>
                              <p:par>
                                <p:cTn id="64" presetID="1" presetClass="entr" presetSubtype="0" fill="hold" nodeType="withEffect">
                                  <p:stCondLst>
                                    <p:cond delay="750"/>
                                  </p:stCondLst>
                                  <p:childTnLst>
                                    <p:set>
                                      <p:cBhvr>
                                        <p:cTn id="65" dur="1" fill="hold">
                                          <p:stCondLst>
                                            <p:cond delay="0"/>
                                          </p:stCondLst>
                                        </p:cTn>
                                        <p:tgtEl>
                                          <p:spTgt spid="10"/>
                                        </p:tgtEl>
                                        <p:attrNameLst>
                                          <p:attrName>style.visibility</p:attrName>
                                        </p:attrNameLst>
                                      </p:cBhvr>
                                      <p:to>
                                        <p:strVal val="visible"/>
                                      </p:to>
                                    </p:set>
                                  </p:childTnLst>
                                </p:cTn>
                              </p:par>
                              <p:par>
                                <p:cTn id="66" presetID="1" presetClass="exit" presetSubtype="0" fill="hold" nodeType="withEffect">
                                  <p:stCondLst>
                                    <p:cond delay="750"/>
                                  </p:stCondLst>
                                  <p:childTnLst>
                                    <p:set>
                                      <p:cBhvr>
                                        <p:cTn id="6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1" grpId="0" animBg="1"/>
      <p:bldP spid="21" grpId="1" animBg="1"/>
      <p:bldP spid="22" grpId="0" animBg="1"/>
      <p:bldP spid="2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8139"/>
          <a:stretch/>
        </p:blipFill>
        <p:spPr>
          <a:xfrm>
            <a:off x="0" y="-16328"/>
            <a:ext cx="9144000" cy="5159828"/>
          </a:xfrm>
          <a:prstGeom prst="rect">
            <a:avLst/>
          </a:prstGeom>
        </p:spPr>
      </p:pic>
      <p:pic>
        <p:nvPicPr>
          <p:cNvPr id="6" name="Picture 5" descr="Mario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9271" y="516012"/>
            <a:ext cx="2097514" cy="20671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3305998" y="232348"/>
            <a:ext cx="1723793" cy="2066723"/>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4216647" y="6217358"/>
            <a:ext cx="390169" cy="391187"/>
          </a:xfrm>
          <a:prstGeom prst="ellipse">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4249157" y="6265675"/>
            <a:ext cx="390169" cy="391187"/>
          </a:xfrm>
          <a:prstGeom prst="ellipse">
            <a:avLst/>
          </a:prstGeom>
        </p:spPr>
      </p:pic>
      <p:grpSp>
        <p:nvGrpSpPr>
          <p:cNvPr id="13" name="13 Grupo"/>
          <p:cNvGrpSpPr>
            <a:grpSpLocks/>
          </p:cNvGrpSpPr>
          <p:nvPr/>
        </p:nvGrpSpPr>
        <p:grpSpPr bwMode="auto">
          <a:xfrm>
            <a:off x="1575375" y="1751590"/>
            <a:ext cx="6127901" cy="1128194"/>
            <a:chOff x="1547664" y="2492896"/>
            <a:chExt cx="6048672" cy="1296144"/>
          </a:xfrm>
        </p:grpSpPr>
        <p:sp>
          <p:nvSpPr>
            <p:cNvPr id="14" name="11 Cubo"/>
            <p:cNvSpPr/>
            <p:nvPr/>
          </p:nvSpPr>
          <p:spPr>
            <a:xfrm>
              <a:off x="1547664" y="2492896"/>
              <a:ext cx="287351" cy="1261242"/>
            </a:xfrm>
            <a:prstGeom prst="cube">
              <a:avLst/>
            </a:prstGeom>
            <a:blipFill>
              <a:blip r:embed="rId9"/>
              <a:tile tx="0" ty="0" sx="100000" sy="100000" flip="none" algn="tl"/>
            </a:blipFill>
            <a:ln>
              <a:solidFill>
                <a:schemeClr val="tx1"/>
              </a:solidFill>
            </a:ln>
            <a:effectLst>
              <a:outerShdw blurRad="177800" dist="101600" dir="18900000" sy="23000" kx="-1200000" algn="b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a:p>
          </p:txBody>
        </p:sp>
        <p:sp>
          <p:nvSpPr>
            <p:cNvPr id="15" name="16 Cubo"/>
            <p:cNvSpPr/>
            <p:nvPr/>
          </p:nvSpPr>
          <p:spPr>
            <a:xfrm flipH="1">
              <a:off x="7308984" y="2527798"/>
              <a:ext cx="287352" cy="1261242"/>
            </a:xfrm>
            <a:prstGeom prst="cube">
              <a:avLst/>
            </a:prstGeom>
            <a:blipFill>
              <a:blip r:embed="rId9"/>
              <a:tile tx="0" ty="0" sx="100000" sy="100000" flip="none" algn="tl"/>
            </a:blipFill>
            <a:ln>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a:p>
          </p:txBody>
        </p:sp>
        <p:pic>
          <p:nvPicPr>
            <p:cNvPr id="16" name="12 Imagen"/>
            <p:cNvPicPr>
              <a:picLocks noChangeAspect="1"/>
            </p:cNvPicPr>
            <p:nvPr/>
          </p:nvPicPr>
          <p:blipFill>
            <a:blip r:embed="rId10"/>
            <a:stretch>
              <a:fillRect/>
            </a:stretch>
          </p:blipFill>
          <p:spPr>
            <a:xfrm>
              <a:off x="1835015" y="2564288"/>
              <a:ext cx="5473969" cy="1166053"/>
            </a:xfrm>
            <a:prstGeom prst="rect">
              <a:avLst/>
            </a:prstGeom>
            <a:effectLst>
              <a:outerShdw blurRad="50800" dist="38100" dir="2700000" algn="tl" rotWithShape="0">
                <a:prstClr val="black">
                  <a:alpha val="40000"/>
                </a:prstClr>
              </a:outerShdw>
            </a:effectLst>
          </p:spPr>
        </p:pic>
      </p:grpSp>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12647" t="20778" r="54160" b="36555"/>
          <a:stretch/>
        </p:blipFill>
        <p:spPr>
          <a:xfrm>
            <a:off x="4181831" y="6241517"/>
            <a:ext cx="390169" cy="391187"/>
          </a:xfrm>
          <a:prstGeom prst="ellipse">
            <a:avLst/>
          </a:prstGeom>
        </p:spPr>
      </p:pic>
      <p:sp>
        <p:nvSpPr>
          <p:cNvPr id="21" name="Rounded Rectangle 20"/>
          <p:cNvSpPr/>
          <p:nvPr/>
        </p:nvSpPr>
        <p:spPr>
          <a:xfrm>
            <a:off x="6022126" y="966661"/>
            <a:ext cx="3017099" cy="96525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ctr" eaLnBrk="0" fontAlgn="ctr" hangingPunct="0">
              <a:spcBef>
                <a:spcPct val="0"/>
              </a:spcBef>
              <a:spcAft>
                <a:spcPct val="0"/>
              </a:spcAft>
            </a:pPr>
            <a:r>
              <a:rPr lang="en-US" sz="2400" b="1" dirty="0">
                <a:solidFill>
                  <a:srgbClr val="002060"/>
                </a:solidFill>
                <a:latin typeface="Comic Sans MS" panose="030F0702030302020204" pitchFamily="66" charset="0"/>
                <a:cs typeface="Arial" panose="020B0604020202020204" pitchFamily="34" charset="0"/>
              </a:rPr>
              <a:t>go - buying</a:t>
            </a:r>
          </a:p>
        </p:txBody>
      </p:sp>
      <p:sp>
        <p:nvSpPr>
          <p:cNvPr id="22" name="Rounded Rectangle 21"/>
          <p:cNvSpPr/>
          <p:nvPr/>
        </p:nvSpPr>
        <p:spPr>
          <a:xfrm>
            <a:off x="5996286" y="3575390"/>
            <a:ext cx="3017099" cy="96525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ctr" eaLnBrk="0" fontAlgn="ctr" hangingPunct="0">
              <a:spcBef>
                <a:spcPct val="0"/>
              </a:spcBef>
              <a:spcAft>
                <a:spcPct val="0"/>
              </a:spcAft>
            </a:pPr>
            <a:r>
              <a:rPr lang="en-US" sz="2400" b="1" dirty="0">
                <a:solidFill>
                  <a:srgbClr val="002060"/>
                </a:solidFill>
                <a:latin typeface="Comic Sans MS" panose="030F0702030302020204" pitchFamily="66" charset="0"/>
                <a:cs typeface="Arial" panose="020B0604020202020204" pitchFamily="34" charset="0"/>
              </a:rPr>
              <a:t>going - buy</a:t>
            </a:r>
          </a:p>
        </p:txBody>
      </p:sp>
      <p:sp>
        <p:nvSpPr>
          <p:cNvPr id="23" name="Flowchart: Alternate Process 3"/>
          <p:cNvSpPr/>
          <p:nvPr/>
        </p:nvSpPr>
        <p:spPr>
          <a:xfrm>
            <a:off x="66675" y="3115458"/>
            <a:ext cx="5027130" cy="1795694"/>
          </a:xfrm>
          <a:prstGeom prst="roundRect">
            <a:avLst>
              <a:gd name="adj" fmla="val 6259"/>
            </a:avLst>
          </a:prstGeom>
          <a:solidFill>
            <a:schemeClr val="lt1">
              <a:alpha val="78000"/>
            </a:schemeClr>
          </a:solidFill>
          <a:ln w="158750" cmpd="thickThin">
            <a:no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endParaRPr lang="en-US" sz="2400" b="1" dirty="0">
              <a:latin typeface="Arial" panose="020B0604020202020204" pitchFamily="34" charset="0"/>
              <a:cs typeface="Arial" panose="020B0604020202020204" pitchFamily="34" charset="0"/>
            </a:endParaRPr>
          </a:p>
        </p:txBody>
      </p:sp>
      <p:pic>
        <p:nvPicPr>
          <p:cNvPr id="24" name="Picture 23">
            <a:hlinkClick r:id="" action="ppaction://hlinkshowjump?jump=nextslide"/>
          </p:cNvPr>
          <p:cNvPicPr>
            <a:picLocks noChangeAspect="1"/>
          </p:cNvPicPr>
          <p:nvPr/>
        </p:nvPicPr>
        <p:blipFill rotWithShape="1">
          <a:blip r:embed="rId11"/>
          <a:srcRect t="6487" b="7211"/>
          <a:stretch/>
        </p:blipFill>
        <p:spPr>
          <a:xfrm>
            <a:off x="8025160" y="4639797"/>
            <a:ext cx="725351" cy="398360"/>
          </a:xfrm>
          <a:prstGeom prst="rect">
            <a:avLst/>
          </a:prstGeom>
        </p:spPr>
      </p:pic>
      <p:sp>
        <p:nvSpPr>
          <p:cNvPr id="25" name="5-Point Star 24"/>
          <p:cNvSpPr/>
          <p:nvPr/>
        </p:nvSpPr>
        <p:spPr>
          <a:xfrm>
            <a:off x="9514553" y="2160154"/>
            <a:ext cx="714375" cy="806863"/>
          </a:xfrm>
          <a:prstGeom prst="star5">
            <a:avLst>
              <a:gd name="adj" fmla="val 31911"/>
              <a:gd name="hf" fmla="val 105146"/>
              <a:gd name="vf" fmla="val 110557"/>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ounded Rectangle 19"/>
          <p:cNvSpPr/>
          <p:nvPr/>
        </p:nvSpPr>
        <p:spPr>
          <a:xfrm>
            <a:off x="5996285" y="2271025"/>
            <a:ext cx="3017099" cy="96525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ctr" eaLnBrk="0" fontAlgn="ctr" hangingPunct="0">
              <a:spcBef>
                <a:spcPct val="0"/>
              </a:spcBef>
              <a:spcAft>
                <a:spcPct val="0"/>
              </a:spcAft>
            </a:pPr>
            <a:r>
              <a:rPr lang="en-US" sz="2400" b="1" dirty="0">
                <a:solidFill>
                  <a:srgbClr val="002060"/>
                </a:solidFill>
                <a:latin typeface="Comic Sans MS" panose="030F0702030302020204" pitchFamily="66" charset="0"/>
                <a:cs typeface="Arial" panose="020B0604020202020204" pitchFamily="34" charset="0"/>
              </a:rPr>
              <a:t>go - buy</a:t>
            </a:r>
          </a:p>
        </p:txBody>
      </p:sp>
      <p:sp>
        <p:nvSpPr>
          <p:cNvPr id="30" name="Rectangle 29"/>
          <p:cNvSpPr/>
          <p:nvPr/>
        </p:nvSpPr>
        <p:spPr>
          <a:xfrm>
            <a:off x="0" y="3236275"/>
            <a:ext cx="5027131" cy="1462260"/>
          </a:xfrm>
          <a:prstGeom prst="rect">
            <a:avLst/>
          </a:prstGeom>
        </p:spPr>
        <p:txBody>
          <a:bodyPr wrap="square">
            <a:spAutoFit/>
          </a:bodyPr>
          <a:lstStyle/>
          <a:p>
            <a:pPr algn="ctr">
              <a:lnSpc>
                <a:spcPct val="200000"/>
              </a:lnSpc>
            </a:pPr>
            <a:r>
              <a:rPr lang="en-US" sz="2400" b="1" dirty="0">
                <a:solidFill>
                  <a:srgbClr val="002060"/>
                </a:solidFill>
                <a:latin typeface="Comic Sans MS" panose="030F0702030302020204" pitchFamily="66" charset="0"/>
                <a:ea typeface="Cambria" panose="02040503050406030204" pitchFamily="18" charset="0"/>
                <a:cs typeface="Arial" panose="020B0604020202020204" pitchFamily="34" charset="0"/>
              </a:rPr>
              <a:t>Let’s _____ to the supermarket to _____ something.</a:t>
            </a:r>
          </a:p>
        </p:txBody>
      </p:sp>
    </p:spTree>
    <p:extLst>
      <p:ext uri="{BB962C8B-B14F-4D97-AF65-F5344CB8AC3E}">
        <p14:creationId xmlns:p14="http://schemas.microsoft.com/office/powerpoint/2010/main" val="32900225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1.11111E-6 L -0.1 -0.98102 " pathEditMode="relative" rAng="0" ptsTypes="AA">
                                      <p:cBhvr>
                                        <p:cTn id="6" dur="750" fill="hold"/>
                                        <p:tgtEl>
                                          <p:spTgt spid="19"/>
                                        </p:tgtEl>
                                        <p:attrNameLst>
                                          <p:attrName>ppt_x</p:attrName>
                                          <p:attrName>ppt_y</p:attrName>
                                        </p:attrNameLst>
                                      </p:cBhvr>
                                      <p:rCtr x="-5000" y="-49051"/>
                                    </p:animMotion>
                                  </p:childTnLst>
                                </p:cTn>
                              </p:par>
                            </p:childTnLst>
                          </p:cTn>
                        </p:par>
                        <p:par>
                          <p:cTn id="7" fill="hold">
                            <p:stCondLst>
                              <p:cond delay="750"/>
                            </p:stCondLst>
                            <p:childTnLst>
                              <p:par>
                                <p:cTn id="8" presetID="1" presetClass="exit" presetSubtype="0" fill="hold" nodeType="afterEffect">
                                  <p:stCondLst>
                                    <p:cond delay="0"/>
                                  </p:stCondLst>
                                  <p:childTnLst>
                                    <p:set>
                                      <p:cBhvr>
                                        <p:cTn id="9"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tennis.wav"/>
                                        </p:tgtEl>
                                      </p:cMediaNode>
                                    </p:audio>
                                  </p:sub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0.1 -0.98102 L 0.20989 -0.56898 " pathEditMode="relative" rAng="0" ptsTypes="AA">
                                      <p:cBhvr>
                                        <p:cTn id="13" dur="500" fill="hold"/>
                                        <p:tgtEl>
                                          <p:spTgt spid="19"/>
                                        </p:tgtEl>
                                        <p:attrNameLst>
                                          <p:attrName>ppt_x</p:attrName>
                                          <p:attrName>ppt_y</p:attrName>
                                        </p:attrNameLst>
                                      </p:cBhvr>
                                      <p:rCtr x="15495" y="20602"/>
                                    </p:animMotion>
                                  </p:childTnLst>
                                </p:cTn>
                              </p:par>
                              <p:par>
                                <p:cTn id="14" presetID="42" presetClass="path" presetSubtype="0" accel="50000" decel="50000" fill="hold" nodeType="withEffect">
                                  <p:stCondLst>
                                    <p:cond delay="400"/>
                                  </p:stCondLst>
                                  <p:childTnLst>
                                    <p:animMotion origin="layout" path="M 0.20989 -0.56898 L 0.55325 -1.00139 " pathEditMode="relative" rAng="0" ptsTypes="AA">
                                      <p:cBhvr>
                                        <p:cTn id="15" dur="500" fill="hold"/>
                                        <p:tgtEl>
                                          <p:spTgt spid="19"/>
                                        </p:tgtEl>
                                        <p:attrNameLst>
                                          <p:attrName>ppt_x</p:attrName>
                                          <p:attrName>ppt_y</p:attrName>
                                        </p:attrNameLst>
                                      </p:cBhvr>
                                      <p:rCtr x="17161" y="-21620"/>
                                    </p:animMotion>
                                  </p:childTnLst>
                                </p:cTn>
                              </p:par>
                            </p:childTnLst>
                          </p:cTn>
                        </p:par>
                        <p:par>
                          <p:cTn id="16" fill="hold">
                            <p:stCondLst>
                              <p:cond delay="1650"/>
                            </p:stCondLst>
                            <p:childTnLst>
                              <p:par>
                                <p:cTn id="17" presetID="9" presetClass="emph" presetSubtype="0" grpId="1" nodeType="afterEffect">
                                  <p:stCondLst>
                                    <p:cond delay="0"/>
                                  </p:stCondLst>
                                  <p:childTnLst>
                                    <p:set>
                                      <p:cBhvr rctx="PPT">
                                        <p:cTn id="18" dur="indefinite"/>
                                        <p:tgtEl>
                                          <p:spTgt spid="21"/>
                                        </p:tgtEl>
                                        <p:attrNameLst>
                                          <p:attrName>style.opacity</p:attrName>
                                        </p:attrNameLst>
                                      </p:cBhvr>
                                      <p:to>
                                        <p:strVal val="0.5"/>
                                      </p:to>
                                    </p:set>
                                    <p:animEffect filter="image" prLst="opacity: 0.5">
                                      <p:cBhvr rctx="IE">
                                        <p:cTn id="19" dur="indefinite"/>
                                        <p:tgtEl>
                                          <p:spTgt spid="2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par>
                          <p:cTn id="20" fill="hold">
                            <p:stCondLst>
                              <p:cond delay="1650"/>
                            </p:stCondLst>
                            <p:childTnLst>
                              <p:par>
                                <p:cTn id="21" presetID="9" presetClass="emph" presetSubtype="0" grpId="1" nodeType="afterEffect">
                                  <p:stCondLst>
                                    <p:cond delay="0"/>
                                  </p:stCondLst>
                                  <p:childTnLst>
                                    <p:set>
                                      <p:cBhvr rctx="PPT">
                                        <p:cTn id="22" dur="indefinite"/>
                                        <p:tgtEl>
                                          <p:spTgt spid="22"/>
                                        </p:tgtEl>
                                        <p:attrNameLst>
                                          <p:attrName>style.opacity</p:attrName>
                                        </p:attrNameLst>
                                      </p:cBhvr>
                                      <p:to>
                                        <p:strVal val="0.5"/>
                                      </p:to>
                                    </p:set>
                                    <p:animEffect filter="image" prLst="opacity: 0.5">
                                      <p:cBhvr rctx="IE">
                                        <p:cTn id="23" dur="indefinite"/>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29167E-6 0 L -0.1 -0.98102 " pathEditMode="relative" rAng="0" ptsTypes="AA">
                                      <p:cBhvr>
                                        <p:cTn id="31" dur="500" fill="hold"/>
                                        <p:tgtEl>
                                          <p:spTgt spid="18"/>
                                        </p:tgtEl>
                                        <p:attrNameLst>
                                          <p:attrName>ppt_x</p:attrName>
                                          <p:attrName>ppt_y</p:attrName>
                                        </p:attrNameLst>
                                      </p:cBhvr>
                                      <p:rCtr x="-5000" y="-49051"/>
                                    </p:animMotion>
                                  </p:childTnLst>
                                </p:cTn>
                              </p:par>
                            </p:childTnLst>
                          </p:cTn>
                        </p:par>
                        <p:par>
                          <p:cTn id="32" fill="hold">
                            <p:stCondLst>
                              <p:cond delay="500"/>
                            </p:stCondLst>
                            <p:childTnLst>
                              <p:par>
                                <p:cTn id="33" presetID="1" presetClass="exit" presetSubtype="0" fill="hold" nodeType="afterEffect">
                                  <p:stCondLst>
                                    <p:cond delay="0"/>
                                  </p:stCondLst>
                                  <p:childTnLst>
                                    <p:set>
                                      <p:cBhvr>
                                        <p:cTn id="3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tennis.wav"/>
                                        </p:tgtEl>
                                      </p:cMediaNode>
                                    </p:audio>
                                  </p:sub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42" presetClass="path" presetSubtype="0" accel="50000" decel="50000" fill="hold" nodeType="withEffect">
                                  <p:stCondLst>
                                    <p:cond delay="0"/>
                                  </p:stCondLst>
                                  <p:childTnLst>
                                    <p:animMotion origin="layout" path="M -0.1 -0.98102 L -0.02136 -0.74468 " pathEditMode="relative" rAng="0" ptsTypes="AA">
                                      <p:cBhvr>
                                        <p:cTn id="38" dur="500" fill="hold"/>
                                        <p:tgtEl>
                                          <p:spTgt spid="18"/>
                                        </p:tgtEl>
                                        <p:attrNameLst>
                                          <p:attrName>ppt_x</p:attrName>
                                          <p:attrName>ppt_y</p:attrName>
                                        </p:attrNameLst>
                                      </p:cBhvr>
                                      <p:rCtr x="3932" y="11806"/>
                                    </p:animMotion>
                                  </p:childTnLst>
                                </p:cTn>
                              </p:par>
                            </p:childTnLst>
                          </p:cTn>
                        </p:par>
                        <p:par>
                          <p:cTn id="39" fill="hold">
                            <p:stCondLst>
                              <p:cond delay="1000"/>
                            </p:stCondLst>
                            <p:childTnLst>
                              <p:par>
                                <p:cTn id="40" presetID="9" presetClass="emph" presetSubtype="0" grpId="0" nodeType="afterEffect">
                                  <p:stCondLst>
                                    <p:cond delay="0"/>
                                  </p:stCondLst>
                                  <p:childTnLst>
                                    <p:set>
                                      <p:cBhvr rctx="PPT">
                                        <p:cTn id="41" dur="indefinite"/>
                                        <p:tgtEl>
                                          <p:spTgt spid="21"/>
                                        </p:tgtEl>
                                        <p:attrNameLst>
                                          <p:attrName>style.opacity</p:attrName>
                                        </p:attrNameLst>
                                      </p:cBhvr>
                                      <p:to>
                                        <p:strVal val="0.5"/>
                                      </p:to>
                                    </p:set>
                                    <p:animEffect filter="image" prLst="opacity: 0.5">
                                      <p:cBhvr rctx="IE">
                                        <p:cTn id="42" dur="indefinite"/>
                                        <p:tgtEl>
                                          <p:spTgt spid="21"/>
                                        </p:tgtEl>
                                      </p:cBhvr>
                                    </p:animEffect>
                                  </p:childTnLst>
                                  <p:subTnLst>
                                    <p:audio>
                                      <p:cMediaNode>
                                        <p:cTn display="0" masterRel="sameClick">
                                          <p:stCondLst>
                                            <p:cond evt="begin" delay="0">
                                              <p:tn val="40"/>
                                            </p:cond>
                                          </p:stCondLst>
                                          <p:endCondLst>
                                            <p:cond evt="onStopAudio" delay="0">
                                              <p:tgtEl>
                                                <p:sldTgt/>
                                              </p:tgtEl>
                                            </p:cond>
                                          </p:endCondLst>
                                        </p:cTn>
                                        <p:tgtEl>
                                          <p:sndTgt r:embed="rId4" name="chance.wav"/>
                                        </p:tgtEl>
                                      </p:cMediaNode>
                                    </p:audio>
                                  </p:subTnLst>
                                </p:cTn>
                              </p:par>
                              <p:par>
                                <p:cTn id="43" presetID="1" presetClass="entr" presetSubtype="0" fill="hold" nodeType="withEffect">
                                  <p:stCondLst>
                                    <p:cond delay="75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xit" presetSubtype="0" fill="hold" nodeType="withEffect">
                                  <p:stCondLst>
                                    <p:cond delay="750"/>
                                  </p:stCondLst>
                                  <p:childTnLst>
                                    <p:set>
                                      <p:cBhvr>
                                        <p:cTn id="4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1.875E-6 7.40741E-7 L -0.1 -0.98102 " pathEditMode="relative" rAng="0" ptsTypes="AA">
                                      <p:cBhvr>
                                        <p:cTn id="51" dur="500" fill="hold"/>
                                        <p:tgtEl>
                                          <p:spTgt spid="17"/>
                                        </p:tgtEl>
                                        <p:attrNameLst>
                                          <p:attrName>ppt_x</p:attrName>
                                          <p:attrName>ppt_y</p:attrName>
                                        </p:attrNameLst>
                                      </p:cBhvr>
                                      <p:rCtr x="-5000" y="-49051"/>
                                    </p:animMotion>
                                  </p:childTnLst>
                                </p:cTn>
                              </p:par>
                            </p:childTnLst>
                          </p:cTn>
                        </p:par>
                        <p:par>
                          <p:cTn id="52" fill="hold">
                            <p:stCondLst>
                              <p:cond delay="500"/>
                            </p:stCondLst>
                            <p:childTnLst>
                              <p:par>
                                <p:cTn id="53" presetID="1" presetClass="exit" presetSubtype="0" fill="hold" nodeType="afterEffect">
                                  <p:stCondLst>
                                    <p:cond delay="0"/>
                                  </p:stCondLst>
                                  <p:childTnLst>
                                    <p:set>
                                      <p:cBhvr>
                                        <p:cTn id="5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tennis.wav"/>
                                        </p:tgtEl>
                                      </p:cMediaNode>
                                    </p:audio>
                                  </p:sub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childTnLst>
                                </p:cTn>
                              </p:par>
                              <p:par>
                                <p:cTn id="58" presetID="42" presetClass="path" presetSubtype="0" accel="50000" decel="50000" fill="hold" nodeType="withEffect">
                                  <p:stCondLst>
                                    <p:cond delay="0"/>
                                  </p:stCondLst>
                                  <p:childTnLst>
                                    <p:animMotion origin="layout" path="M -0.1 -0.98102 L -0.01771 -0.73519 " pathEditMode="relative" rAng="0" ptsTypes="AA">
                                      <p:cBhvr>
                                        <p:cTn id="59" dur="500" fill="hold"/>
                                        <p:tgtEl>
                                          <p:spTgt spid="17"/>
                                        </p:tgtEl>
                                        <p:attrNameLst>
                                          <p:attrName>ppt_x</p:attrName>
                                          <p:attrName>ppt_y</p:attrName>
                                        </p:attrNameLst>
                                      </p:cBhvr>
                                      <p:rCtr x="4115" y="12292"/>
                                    </p:animMotion>
                                  </p:childTnLst>
                                </p:cTn>
                              </p:par>
                            </p:childTnLst>
                          </p:cTn>
                        </p:par>
                        <p:par>
                          <p:cTn id="60" fill="hold">
                            <p:stCondLst>
                              <p:cond delay="1000"/>
                            </p:stCondLst>
                            <p:childTnLst>
                              <p:par>
                                <p:cTn id="61" presetID="9" presetClass="emph" presetSubtype="0" grpId="0" nodeType="afterEffect">
                                  <p:stCondLst>
                                    <p:cond delay="0"/>
                                  </p:stCondLst>
                                  <p:childTnLst>
                                    <p:set>
                                      <p:cBhvr rctx="PPT">
                                        <p:cTn id="62" dur="indefinite"/>
                                        <p:tgtEl>
                                          <p:spTgt spid="22"/>
                                        </p:tgtEl>
                                        <p:attrNameLst>
                                          <p:attrName>style.opacity</p:attrName>
                                        </p:attrNameLst>
                                      </p:cBhvr>
                                      <p:to>
                                        <p:strVal val="0.5"/>
                                      </p:to>
                                    </p:set>
                                    <p:animEffect filter="image" prLst="opacity: 0.5">
                                      <p:cBhvr rctx="IE">
                                        <p:cTn id="63" dur="indefinite"/>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4" name="chance.wav"/>
                                        </p:tgtEl>
                                      </p:cMediaNode>
                                    </p:audio>
                                  </p:subTnLst>
                                </p:cTn>
                              </p:par>
                              <p:par>
                                <p:cTn id="64" presetID="1" presetClass="entr" presetSubtype="0" fill="hold" nodeType="withEffect">
                                  <p:stCondLst>
                                    <p:cond delay="750"/>
                                  </p:stCondLst>
                                  <p:childTnLst>
                                    <p:set>
                                      <p:cBhvr>
                                        <p:cTn id="65" dur="1" fill="hold">
                                          <p:stCondLst>
                                            <p:cond delay="0"/>
                                          </p:stCondLst>
                                        </p:cTn>
                                        <p:tgtEl>
                                          <p:spTgt spid="10"/>
                                        </p:tgtEl>
                                        <p:attrNameLst>
                                          <p:attrName>style.visibility</p:attrName>
                                        </p:attrNameLst>
                                      </p:cBhvr>
                                      <p:to>
                                        <p:strVal val="visible"/>
                                      </p:to>
                                    </p:set>
                                  </p:childTnLst>
                                </p:cTn>
                              </p:par>
                              <p:par>
                                <p:cTn id="66" presetID="1" presetClass="exit" presetSubtype="0" fill="hold" nodeType="withEffect">
                                  <p:stCondLst>
                                    <p:cond delay="750"/>
                                  </p:stCondLst>
                                  <p:childTnLst>
                                    <p:set>
                                      <p:cBhvr>
                                        <p:cTn id="6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1" grpId="0" animBg="1"/>
      <p:bldP spid="21" grpId="1" animBg="1"/>
      <p:bldP spid="22" grpId="0" animBg="1"/>
      <p:bldP spid="22"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8139"/>
          <a:stretch/>
        </p:blipFill>
        <p:spPr>
          <a:xfrm>
            <a:off x="0" y="-16328"/>
            <a:ext cx="9144000" cy="5159828"/>
          </a:xfrm>
          <a:prstGeom prst="rect">
            <a:avLst/>
          </a:prstGeom>
        </p:spPr>
      </p:pic>
      <p:grpSp>
        <p:nvGrpSpPr>
          <p:cNvPr id="6" name="13 Grupo"/>
          <p:cNvGrpSpPr>
            <a:grpSpLocks/>
          </p:cNvGrpSpPr>
          <p:nvPr/>
        </p:nvGrpSpPr>
        <p:grpSpPr bwMode="auto">
          <a:xfrm>
            <a:off x="1575375" y="1751590"/>
            <a:ext cx="6127901" cy="1128194"/>
            <a:chOff x="1547664" y="2492896"/>
            <a:chExt cx="6048672" cy="1296144"/>
          </a:xfrm>
        </p:grpSpPr>
        <p:sp>
          <p:nvSpPr>
            <p:cNvPr id="7" name="11 Cubo"/>
            <p:cNvSpPr/>
            <p:nvPr/>
          </p:nvSpPr>
          <p:spPr>
            <a:xfrm>
              <a:off x="1547664" y="2492896"/>
              <a:ext cx="287351" cy="1261242"/>
            </a:xfrm>
            <a:prstGeom prst="cube">
              <a:avLst/>
            </a:prstGeom>
            <a:blipFill>
              <a:blip r:embed="rId3"/>
              <a:tile tx="0" ty="0" sx="100000" sy="100000" flip="none" algn="tl"/>
            </a:blipFill>
            <a:ln>
              <a:solidFill>
                <a:schemeClr val="tx1"/>
              </a:solidFill>
            </a:ln>
            <a:effectLst>
              <a:outerShdw blurRad="177800" dist="101600" dir="18900000" sy="23000" kx="-1200000" algn="b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a:p>
          </p:txBody>
        </p:sp>
        <p:sp>
          <p:nvSpPr>
            <p:cNvPr id="8" name="16 Cubo"/>
            <p:cNvSpPr/>
            <p:nvPr/>
          </p:nvSpPr>
          <p:spPr>
            <a:xfrm flipH="1">
              <a:off x="7308984" y="2527798"/>
              <a:ext cx="287352" cy="1261242"/>
            </a:xfrm>
            <a:prstGeom prst="cube">
              <a:avLst/>
            </a:prstGeom>
            <a:blipFill>
              <a:blip r:embed="rId3"/>
              <a:tile tx="0" ty="0" sx="100000" sy="100000" flip="none" algn="tl"/>
            </a:blipFill>
            <a:ln>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a:p>
          </p:txBody>
        </p:sp>
        <p:pic>
          <p:nvPicPr>
            <p:cNvPr id="9" name="12 Imagen"/>
            <p:cNvPicPr>
              <a:picLocks noChangeAspect="1"/>
            </p:cNvPicPr>
            <p:nvPr/>
          </p:nvPicPr>
          <p:blipFill>
            <a:blip r:embed="rId4"/>
            <a:stretch>
              <a:fillRect/>
            </a:stretch>
          </p:blipFill>
          <p:spPr>
            <a:xfrm>
              <a:off x="1835015" y="2564288"/>
              <a:ext cx="5473969" cy="1166053"/>
            </a:xfrm>
            <a:prstGeom prst="rect">
              <a:avLst/>
            </a:prstGeom>
            <a:effectLst>
              <a:outerShdw blurRad="50800" dist="38100" dir="2700000" algn="tl" rotWithShape="0">
                <a:prstClr val="black">
                  <a:alpha val="40000"/>
                </a:prstClr>
              </a:outerShdw>
            </a:effectLst>
          </p:spPr>
        </p:pic>
      </p:grpSp>
      <p:pic>
        <p:nvPicPr>
          <p:cNvPr id="2050" name="Picture 2" descr="Mario Tennis: Ultra Smash has a Small Day 1 Patch - Nintendo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8725" y="334948"/>
            <a:ext cx="3200399" cy="3200399"/>
          </a:xfrm>
          <a:prstGeom prst="rect">
            <a:avLst/>
          </a:prstGeom>
          <a:noFill/>
          <a:extLst>
            <a:ext uri="{909E8E84-426E-40DD-AFC4-6F175D3DCCD1}">
              <a14:hiddenFill xmlns:a14="http://schemas.microsoft.com/office/drawing/2010/main">
                <a:solidFill>
                  <a:srgbClr val="FFFFFF"/>
                </a:solidFill>
              </a14:hiddenFill>
            </a:ext>
          </a:extLst>
        </p:spPr>
      </p:pic>
      <p:sp>
        <p:nvSpPr>
          <p:cNvPr id="10" name="Flowchart: Alternate Process 3"/>
          <p:cNvSpPr/>
          <p:nvPr/>
        </p:nvSpPr>
        <p:spPr>
          <a:xfrm>
            <a:off x="619427" y="2382331"/>
            <a:ext cx="8039795" cy="2326745"/>
          </a:xfrm>
          <a:prstGeom prst="roundRect">
            <a:avLst>
              <a:gd name="adj" fmla="val 10392"/>
            </a:avLst>
          </a:prstGeom>
          <a:noFill/>
          <a:ln w="28575">
            <a:no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625" b="1" dirty="0">
                <a:ln w="6600">
                  <a:solidFill>
                    <a:srgbClr val="FF0000"/>
                  </a:solidFill>
                  <a:prstDash val="solid"/>
                </a:ln>
                <a:solidFill>
                  <a:srgbClr val="FFFFFF"/>
                </a:solidFill>
                <a:effectLst>
                  <a:glow rad="152400">
                    <a:srgbClr val="FF0000">
                      <a:alpha val="77000"/>
                    </a:srgbClr>
                  </a:glow>
                  <a:outerShdw dist="38100" dir="2700000" algn="tl" rotWithShape="0">
                    <a:schemeClr val="accent2"/>
                  </a:outerShdw>
                </a:effectLst>
                <a:latin typeface="Cooper Black" panose="0208090404030B020404" pitchFamily="18" charset="0"/>
                <a:cs typeface="Arial" panose="020B0604020202020204" pitchFamily="34" charset="0"/>
              </a:rPr>
              <a:t>Time’s up!</a:t>
            </a:r>
          </a:p>
        </p:txBody>
      </p:sp>
      <p:pic>
        <p:nvPicPr>
          <p:cNvPr id="14" name="Picture 13">
            <a:hlinkClick r:id="" action="ppaction://hlinkshowjump?jump=nextslide"/>
          </p:cNvPr>
          <p:cNvPicPr>
            <a:picLocks noChangeAspect="1"/>
          </p:cNvPicPr>
          <p:nvPr/>
        </p:nvPicPr>
        <p:blipFill rotWithShape="1">
          <a:blip r:embed="rId6"/>
          <a:srcRect t="6487" b="7211"/>
          <a:stretch/>
        </p:blipFill>
        <p:spPr>
          <a:xfrm>
            <a:off x="8025160" y="4639797"/>
            <a:ext cx="725351" cy="398360"/>
          </a:xfrm>
          <a:prstGeom prst="rect">
            <a:avLst/>
          </a:prstGeom>
        </p:spPr>
      </p:pic>
    </p:spTree>
    <p:extLst>
      <p:ext uri="{BB962C8B-B14F-4D97-AF65-F5344CB8AC3E}">
        <p14:creationId xmlns:p14="http://schemas.microsoft.com/office/powerpoint/2010/main" val="148501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50" fill="hold"/>
                                        <p:tgtEl>
                                          <p:spTgt spid="10"/>
                                        </p:tgtEl>
                                        <p:attrNameLst>
                                          <p:attrName>ppt_x</p:attrName>
                                        </p:attrNameLst>
                                      </p:cBhvr>
                                      <p:tavLst>
                                        <p:tav tm="0">
                                          <p:val>
                                            <p:strVal val="#ppt_x"/>
                                          </p:val>
                                        </p:tav>
                                        <p:tav tm="100000">
                                          <p:val>
                                            <p:strVal val="#ppt_x"/>
                                          </p:val>
                                        </p:tav>
                                      </p:tavLst>
                                    </p:anim>
                                    <p:anim calcmode="lin" valueType="num">
                                      <p:cBhvr additive="base">
                                        <p:cTn id="8" dur="250" fill="hold"/>
                                        <p:tgtEl>
                                          <p:spTgt spid="1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75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0768"/>
            <a:ext cx="9144001" cy="523426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0995" y="998564"/>
            <a:ext cx="1385888" cy="142875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569" y="4069046"/>
            <a:ext cx="773967" cy="97970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07451">
            <a:off x="7844834" y="3225262"/>
            <a:ext cx="1329452" cy="1329452"/>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07451">
            <a:off x="942614" y="3921058"/>
            <a:ext cx="983777" cy="983777"/>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07451">
            <a:off x="5476582" y="3560806"/>
            <a:ext cx="1329452" cy="1329452"/>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4908" y="3907435"/>
            <a:ext cx="911975" cy="1154399"/>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0927" y="3731554"/>
            <a:ext cx="911975" cy="1154399"/>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429" b="84470" l="2456" r="98636">
                        <a14:foregroundMark x1="7913" y1="30429" x2="12551" y2="31061"/>
                        <a14:foregroundMark x1="8322" y1="59217" x2="8595" y2="69823"/>
                        <a14:foregroundMark x1="9141" y1="83207" x2="11596" y2="83207"/>
                        <a14:foregroundMark x1="91269" y1="34596" x2="90450" y2="44192"/>
                        <a14:foregroundMark x1="29468" y1="22222" x2="35607" y2="24242"/>
                        <a14:foregroundMark x1="41883" y1="25000" x2="48568" y2="22601"/>
                        <a14:foregroundMark x1="51569" y1="22601" x2="56889" y2="24747"/>
                        <a14:backgroundMark x1="93452" y1="38889" x2="94679" y2="35354"/>
                        <a14:backgroundMark x1="6139" y1="58081" x2="6139" y2="58081"/>
                        <a14:backgroundMark x1="78445" y1="26263" x2="78445" y2="26263"/>
                        <a14:backgroundMark x1="24147" y1="25000" x2="32469" y2="26515"/>
                        <a14:backgroundMark x1="43111" y1="27020" x2="56344" y2="26894"/>
                        <a14:backgroundMark x1="41883" y1="23990" x2="46385" y2="21212"/>
                        <a14:backgroundMark x1="32060" y1="21465" x2="34925" y2="23106"/>
                        <a14:backgroundMark x1="53615" y1="21843" x2="57162" y2="23990"/>
                      </a14:backgroundRemoval>
                    </a14:imgEffect>
                  </a14:imgLayer>
                </a14:imgProps>
              </a:ext>
              <a:ext uri="{28A0092B-C50C-407E-A947-70E740481C1C}">
                <a14:useLocalDpi xmlns:a14="http://schemas.microsoft.com/office/drawing/2010/main" val="0"/>
              </a:ext>
            </a:extLst>
          </a:blip>
          <a:srcRect b="14912"/>
          <a:stretch/>
        </p:blipFill>
        <p:spPr>
          <a:xfrm>
            <a:off x="1311777" y="160837"/>
            <a:ext cx="5889134" cy="4467815"/>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3946" y="2938889"/>
            <a:ext cx="1204457" cy="1438158"/>
          </a:xfrm>
          <a:prstGeom prst="rect">
            <a:avLst/>
          </a:prstGeom>
        </p:spPr>
      </p:pic>
      <p:sp>
        <p:nvSpPr>
          <p:cNvPr id="26" name="Rectangle 25"/>
          <p:cNvSpPr/>
          <p:nvPr/>
        </p:nvSpPr>
        <p:spPr>
          <a:xfrm>
            <a:off x="1205773" y="1907256"/>
            <a:ext cx="6311848" cy="1446550"/>
          </a:xfrm>
          <a:prstGeom prst="rect">
            <a:avLst/>
          </a:prstGeom>
          <a:noFill/>
        </p:spPr>
        <p:txBody>
          <a:bodyPr wrap="square" lIns="91440" tIns="45720" rIns="91440" bIns="45720">
            <a:spAutoFit/>
          </a:bodyPr>
          <a:lstStyle/>
          <a:p>
            <a:pPr algn="ctr"/>
            <a:r>
              <a:rPr lang="en-US" sz="48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rPr>
              <a:t>04 </a:t>
            </a:r>
          </a:p>
          <a:p>
            <a:pPr algn="ctr"/>
            <a:r>
              <a:rPr lang="en-US"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rPr>
              <a:t>PRODUCTION</a:t>
            </a:r>
          </a:p>
        </p:txBody>
      </p:sp>
      <p:pic>
        <p:nvPicPr>
          <p:cNvPr id="30" name="Picture 29">
            <a:extLst>
              <a:ext uri="{FF2B5EF4-FFF2-40B4-BE49-F238E27FC236}">
                <a16:creationId xmlns:a16="http://schemas.microsoft.com/office/drawing/2014/main" id="{AC2CDA56-D602-3B4C-A072-ABD8534CB6E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542600" y="0"/>
            <a:ext cx="1616707" cy="77518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89329" y="3920517"/>
            <a:ext cx="891305" cy="1128235"/>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9657" y="4069046"/>
            <a:ext cx="773967" cy="979706"/>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07451">
            <a:off x="3673590" y="3501130"/>
            <a:ext cx="1329452" cy="1329452"/>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6193" y="3889989"/>
            <a:ext cx="911975" cy="1154399"/>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6338" y="4157260"/>
            <a:ext cx="744799" cy="942784"/>
          </a:xfrm>
          <a:prstGeom prst="rect">
            <a:avLst/>
          </a:prstGeom>
        </p:spPr>
      </p:pic>
    </p:spTree>
    <p:extLst>
      <p:ext uri="{BB962C8B-B14F-4D97-AF65-F5344CB8AC3E}">
        <p14:creationId xmlns:p14="http://schemas.microsoft.com/office/powerpoint/2010/main" val="760409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sndAc>
          <p:stSnd>
            <p:snd r:embed="rId2" name="magic-chime-02.wav"/>
          </p:stSnd>
        </p:sndAc>
      </p:transition>
    </mc:Choice>
    <mc:Fallback xmlns="">
      <p:transition spd="slow">
        <p:fade/>
        <p:sndAc>
          <p:stSnd>
            <p:snd r:embed="rId11" name="magic-chime-02.wav"/>
          </p:stSnd>
        </p:sndAc>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E670A911-A11C-88FF-253C-EA44B823D366}"/>
              </a:ext>
            </a:extLst>
          </p:cNvPr>
          <p:cNvSpPr/>
          <p:nvPr/>
        </p:nvSpPr>
        <p:spPr>
          <a:xfrm>
            <a:off x="362139" y="181071"/>
            <a:ext cx="8721701" cy="4908111"/>
          </a:xfrm>
          <a:prstGeom prst="roundRect">
            <a:avLst>
              <a:gd name="adj" fmla="val 7476"/>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đ</a:t>
            </a:r>
            <a:endParaRPr lang="en-US" dirty="0"/>
          </a:p>
        </p:txBody>
      </p:sp>
      <p:sp>
        <p:nvSpPr>
          <p:cNvPr id="10" name="TextBox 9">
            <a:extLst>
              <a:ext uri="{FF2B5EF4-FFF2-40B4-BE49-F238E27FC236}">
                <a16:creationId xmlns:a16="http://schemas.microsoft.com/office/drawing/2014/main" id="{385E4E5B-AFA3-3A40-2BCF-2F2BCFB29E01}"/>
              </a:ext>
            </a:extLst>
          </p:cNvPr>
          <p:cNvSpPr txBox="1"/>
          <p:nvPr/>
        </p:nvSpPr>
        <p:spPr>
          <a:xfrm>
            <a:off x="746910" y="1022328"/>
            <a:ext cx="4572000" cy="3754874"/>
          </a:xfrm>
          <a:prstGeom prst="rect">
            <a:avLst/>
          </a:prstGeom>
          <a:noFill/>
        </p:spPr>
        <p:txBody>
          <a:bodyPr wrap="square">
            <a:spAutoFit/>
          </a:bodyPr>
          <a:lstStyle/>
          <a:p>
            <a:r>
              <a:rPr lang="en-US" sz="2200" b="0" i="0" dirty="0">
                <a:solidFill>
                  <a:srgbClr val="242021"/>
                </a:solidFill>
                <a:effectLst/>
                <a:latin typeface="Comic Sans MS" panose="030F0702030302020204" pitchFamily="66" charset="0"/>
              </a:rPr>
              <a:t>Write about your hobby.</a:t>
            </a:r>
            <a:br>
              <a:rPr lang="en-US" sz="2200" b="0" i="0" dirty="0">
                <a:solidFill>
                  <a:srgbClr val="242021"/>
                </a:solidFill>
                <a:effectLst/>
                <a:latin typeface="Comic Sans MS" panose="030F0702030302020204" pitchFamily="66" charset="0"/>
              </a:rPr>
            </a:br>
            <a:r>
              <a:rPr lang="en-US" sz="2200" b="0" i="0" dirty="0">
                <a:solidFill>
                  <a:srgbClr val="242021"/>
                </a:solidFill>
                <a:effectLst/>
                <a:latin typeface="Comic Sans MS" panose="030F0702030302020204" pitchFamily="66" charset="0"/>
              </a:rPr>
              <a:t>Use the questions to help you.</a:t>
            </a:r>
          </a:p>
          <a:p>
            <a:r>
              <a:rPr lang="en-US" sz="2200" b="0" i="0" dirty="0">
                <a:solidFill>
                  <a:srgbClr val="242021"/>
                </a:solidFill>
                <a:effectLst/>
                <a:latin typeface="Comic Sans MS" panose="030F0702030302020204" pitchFamily="66" charset="0"/>
              </a:rPr>
              <a:t/>
            </a:r>
            <a:br>
              <a:rPr lang="en-US" sz="2200" b="0" i="0" dirty="0">
                <a:solidFill>
                  <a:srgbClr val="242021"/>
                </a:solidFill>
                <a:effectLst/>
                <a:latin typeface="Comic Sans MS" panose="030F0702030302020204" pitchFamily="66" charset="0"/>
              </a:rPr>
            </a:br>
            <a:r>
              <a:rPr lang="en-US" sz="2200" b="0" i="0" dirty="0">
                <a:solidFill>
                  <a:srgbClr val="242021"/>
                </a:solidFill>
                <a:effectLst/>
                <a:latin typeface="Comic Sans MS" panose="030F0702030302020204" pitchFamily="66" charset="0"/>
              </a:rPr>
              <a:t>• What’s your name?</a:t>
            </a:r>
            <a:br>
              <a:rPr lang="en-US" sz="2200" b="0" i="0" dirty="0">
                <a:solidFill>
                  <a:srgbClr val="242021"/>
                </a:solidFill>
                <a:effectLst/>
                <a:latin typeface="Comic Sans MS" panose="030F0702030302020204" pitchFamily="66" charset="0"/>
              </a:rPr>
            </a:br>
            <a:r>
              <a:rPr lang="en-US" sz="2200" b="0" i="0" dirty="0">
                <a:solidFill>
                  <a:srgbClr val="242021"/>
                </a:solidFill>
                <a:effectLst/>
                <a:latin typeface="Comic Sans MS" panose="030F0702030302020204" pitchFamily="66" charset="0"/>
              </a:rPr>
              <a:t>• How old are you?</a:t>
            </a:r>
            <a:br>
              <a:rPr lang="en-US" sz="2200" b="0" i="0" dirty="0">
                <a:solidFill>
                  <a:srgbClr val="242021"/>
                </a:solidFill>
                <a:effectLst/>
                <a:latin typeface="Comic Sans MS" panose="030F0702030302020204" pitchFamily="66" charset="0"/>
              </a:rPr>
            </a:br>
            <a:r>
              <a:rPr lang="en-US" sz="2200" b="0" i="0" dirty="0">
                <a:solidFill>
                  <a:srgbClr val="242021"/>
                </a:solidFill>
                <a:effectLst/>
                <a:latin typeface="Comic Sans MS" panose="030F0702030302020204" pitchFamily="66" charset="0"/>
              </a:rPr>
              <a:t>• Where do you live?</a:t>
            </a:r>
            <a:br>
              <a:rPr lang="en-US" sz="2200" b="0" i="0" dirty="0">
                <a:solidFill>
                  <a:srgbClr val="242021"/>
                </a:solidFill>
                <a:effectLst/>
                <a:latin typeface="Comic Sans MS" panose="030F0702030302020204" pitchFamily="66" charset="0"/>
              </a:rPr>
            </a:br>
            <a:r>
              <a:rPr lang="en-US" sz="2200" b="0" i="0" dirty="0">
                <a:solidFill>
                  <a:srgbClr val="242021"/>
                </a:solidFill>
                <a:effectLst/>
                <a:latin typeface="Comic Sans MS" panose="030F0702030302020204" pitchFamily="66" charset="0"/>
              </a:rPr>
              <a:t>• What’s your hobby?</a:t>
            </a:r>
            <a:br>
              <a:rPr lang="en-US" sz="2200" b="0" i="0" dirty="0">
                <a:solidFill>
                  <a:srgbClr val="242021"/>
                </a:solidFill>
                <a:effectLst/>
                <a:latin typeface="Comic Sans MS" panose="030F0702030302020204" pitchFamily="66" charset="0"/>
              </a:rPr>
            </a:br>
            <a:r>
              <a:rPr lang="en-US" sz="2200" b="0" i="0" dirty="0">
                <a:solidFill>
                  <a:srgbClr val="242021"/>
                </a:solidFill>
                <a:effectLst/>
                <a:latin typeface="Comic Sans MS" panose="030F0702030302020204" pitchFamily="66" charset="0"/>
              </a:rPr>
              <a:t>• When do you do that activity?</a:t>
            </a:r>
            <a:br>
              <a:rPr lang="en-US" sz="2200" b="0" i="0" dirty="0">
                <a:solidFill>
                  <a:srgbClr val="242021"/>
                </a:solidFill>
                <a:effectLst/>
                <a:latin typeface="Comic Sans MS" panose="030F0702030302020204" pitchFamily="66" charset="0"/>
              </a:rPr>
            </a:br>
            <a:r>
              <a:rPr lang="en-US" sz="2200" b="0" i="0" dirty="0">
                <a:solidFill>
                  <a:srgbClr val="242021"/>
                </a:solidFill>
                <a:effectLst/>
                <a:latin typeface="Comic Sans MS" panose="030F0702030302020204" pitchFamily="66" charset="0"/>
              </a:rPr>
              <a:t>• Are you good at it?</a:t>
            </a:r>
            <a:br>
              <a:rPr lang="en-US" sz="2200" b="0" i="0" dirty="0">
                <a:solidFill>
                  <a:srgbClr val="242021"/>
                </a:solidFill>
                <a:effectLst/>
                <a:latin typeface="Comic Sans MS" panose="030F0702030302020204" pitchFamily="66" charset="0"/>
              </a:rPr>
            </a:br>
            <a:r>
              <a:rPr lang="en-US" sz="2200" b="0" i="0" dirty="0">
                <a:solidFill>
                  <a:srgbClr val="242021"/>
                </a:solidFill>
                <a:effectLst/>
                <a:latin typeface="Comic Sans MS" panose="030F0702030302020204" pitchFamily="66" charset="0"/>
              </a:rPr>
              <a:t>• Why do you like it?</a:t>
            </a:r>
            <a:r>
              <a:rPr lang="en-US" sz="2200" dirty="0">
                <a:latin typeface="Comic Sans MS" panose="030F0702030302020204" pitchFamily="66" charset="0"/>
              </a:rPr>
              <a:t> </a:t>
            </a:r>
            <a:r>
              <a:rPr lang="en-US" dirty="0"/>
              <a:t/>
            </a:r>
            <a:br>
              <a:rPr lang="en-US" dirty="0"/>
            </a:br>
            <a:endParaRPr lang="en-US" dirty="0"/>
          </a:p>
        </p:txBody>
      </p:sp>
      <p:pic>
        <p:nvPicPr>
          <p:cNvPr id="1028" name="Picture 4" descr="Printable Writing Paper,printable Stationery Paper,abstract Writing Paper, notepaper,lined Paper,journal Paper,writing Set,us Letter Size,a4 - Etsy">
            <a:extLst>
              <a:ext uri="{FF2B5EF4-FFF2-40B4-BE49-F238E27FC236}">
                <a16:creationId xmlns:a16="http://schemas.microsoft.com/office/drawing/2014/main" id="{8334A8B3-28FD-2639-377F-F600BBFD37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910" y="493979"/>
            <a:ext cx="3209002" cy="415554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416898" y="181071"/>
            <a:ext cx="5920321" cy="667170"/>
          </a:xfrm>
          <a:prstGeom prst="rect">
            <a:avLst/>
          </a:prstGeom>
          <a:noFill/>
        </p:spPr>
        <p:txBody>
          <a:bodyPr wrap="square" lIns="91440" tIns="45720" rIns="91440" bIns="45720">
            <a:spAutoFit/>
          </a:bodyPr>
          <a:lstStyle/>
          <a:p>
            <a:pPr algn="ctr">
              <a:lnSpc>
                <a:spcPct val="150000"/>
              </a:lnSpc>
            </a:pPr>
            <a:r>
              <a:rPr lang="en-US" sz="28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rPr>
              <a:t>TASK 3 </a:t>
            </a:r>
            <a:r>
              <a:rPr lang="en-US" sz="28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rPr>
              <a:t>WRITE</a:t>
            </a:r>
            <a:endParaRPr lang="en-US" sz="2400" b="1" cap="none" spc="0" dirty="0">
              <a:ln w="9525">
                <a:solidFill>
                  <a:schemeClr val="bg1"/>
                </a:solidFill>
                <a:prstDash val="solid"/>
              </a:ln>
              <a:solidFill>
                <a:srgbClr val="FF0000"/>
              </a:solidFill>
              <a:latin typeface="Comic Sans MS" panose="030F0702030302020204" pitchFamily="66" charset="0"/>
            </a:endParaRPr>
          </a:p>
        </p:txBody>
      </p:sp>
      <p:sp>
        <p:nvSpPr>
          <p:cNvPr id="2" name="TextBox 1">
            <a:extLst>
              <a:ext uri="{FF2B5EF4-FFF2-40B4-BE49-F238E27FC236}">
                <a16:creationId xmlns:a16="http://schemas.microsoft.com/office/drawing/2014/main" id="{E56A95DC-50BB-5E6A-0440-EC78F20D5FA0}"/>
              </a:ext>
            </a:extLst>
          </p:cNvPr>
          <p:cNvSpPr txBox="1"/>
          <p:nvPr/>
        </p:nvSpPr>
        <p:spPr>
          <a:xfrm>
            <a:off x="6282460" y="652996"/>
            <a:ext cx="1742090" cy="400110"/>
          </a:xfrm>
          <a:prstGeom prst="rect">
            <a:avLst/>
          </a:prstGeom>
          <a:noFill/>
        </p:spPr>
        <p:txBody>
          <a:bodyPr wrap="square" rtlCol="0">
            <a:spAutoFit/>
          </a:bodyPr>
          <a:lstStyle/>
          <a:p>
            <a:r>
              <a:rPr lang="en-US" sz="2000" dirty="0">
                <a:solidFill>
                  <a:schemeClr val="accent5"/>
                </a:solidFill>
                <a:latin typeface="Comic Sans MS" panose="030F0702030302020204" pitchFamily="66" charset="0"/>
              </a:rPr>
              <a:t>My hobby</a:t>
            </a:r>
          </a:p>
        </p:txBody>
      </p:sp>
    </p:spTree>
    <p:extLst>
      <p:ext uri="{BB962C8B-B14F-4D97-AF65-F5344CB8AC3E}">
        <p14:creationId xmlns:p14="http://schemas.microsoft.com/office/powerpoint/2010/main" val="112410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0768"/>
            <a:ext cx="9144001" cy="523426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0995" y="998564"/>
            <a:ext cx="1385888" cy="142875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569" y="4069046"/>
            <a:ext cx="773967" cy="97970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07451">
            <a:off x="7844834" y="3225262"/>
            <a:ext cx="1329452" cy="1329452"/>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07451">
            <a:off x="942614" y="3921058"/>
            <a:ext cx="983777" cy="983777"/>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07451">
            <a:off x="5476582" y="3560806"/>
            <a:ext cx="1329452" cy="1329452"/>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4908" y="3907435"/>
            <a:ext cx="911975" cy="1154399"/>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0927" y="3731554"/>
            <a:ext cx="911975" cy="1154399"/>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429" b="84470" l="2456" r="98636">
                        <a14:foregroundMark x1="7913" y1="30429" x2="12551" y2="31061"/>
                        <a14:foregroundMark x1="8322" y1="59217" x2="8595" y2="69823"/>
                        <a14:foregroundMark x1="9141" y1="83207" x2="11596" y2="83207"/>
                        <a14:foregroundMark x1="91269" y1="34596" x2="90450" y2="44192"/>
                        <a14:foregroundMark x1="29468" y1="22222" x2="35607" y2="24242"/>
                        <a14:foregroundMark x1="41883" y1="25000" x2="48568" y2="22601"/>
                        <a14:foregroundMark x1="51569" y1="22601" x2="56889" y2="24747"/>
                        <a14:backgroundMark x1="93452" y1="38889" x2="94679" y2="35354"/>
                        <a14:backgroundMark x1="6139" y1="58081" x2="6139" y2="58081"/>
                        <a14:backgroundMark x1="78445" y1="26263" x2="78445" y2="26263"/>
                        <a14:backgroundMark x1="24147" y1="25000" x2="32469" y2="26515"/>
                        <a14:backgroundMark x1="43111" y1="27020" x2="56344" y2="26894"/>
                        <a14:backgroundMark x1="41883" y1="23990" x2="46385" y2="21212"/>
                        <a14:backgroundMark x1="32060" y1="21465" x2="34925" y2="23106"/>
                        <a14:backgroundMark x1="53615" y1="21843" x2="57162" y2="23990"/>
                      </a14:backgroundRemoval>
                    </a14:imgEffect>
                  </a14:imgLayer>
                </a14:imgProps>
              </a:ext>
              <a:ext uri="{28A0092B-C50C-407E-A947-70E740481C1C}">
                <a14:useLocalDpi xmlns:a14="http://schemas.microsoft.com/office/drawing/2010/main" val="0"/>
              </a:ext>
            </a:extLst>
          </a:blip>
          <a:srcRect b="14912"/>
          <a:stretch/>
        </p:blipFill>
        <p:spPr>
          <a:xfrm>
            <a:off x="917117" y="94748"/>
            <a:ext cx="6625483" cy="4467815"/>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3946" y="2938889"/>
            <a:ext cx="1204457" cy="1438158"/>
          </a:xfrm>
          <a:prstGeom prst="rect">
            <a:avLst/>
          </a:prstGeom>
        </p:spPr>
      </p:pic>
      <p:sp>
        <p:nvSpPr>
          <p:cNvPr id="26" name="Rectangle 25"/>
          <p:cNvSpPr/>
          <p:nvPr/>
        </p:nvSpPr>
        <p:spPr>
          <a:xfrm>
            <a:off x="1205773" y="1907256"/>
            <a:ext cx="6311848" cy="1384995"/>
          </a:xfrm>
          <a:prstGeom prst="rect">
            <a:avLst/>
          </a:prstGeom>
          <a:noFill/>
        </p:spPr>
        <p:txBody>
          <a:bodyPr wrap="square" lIns="91440" tIns="45720" rIns="91440" bIns="45720">
            <a:spAutoFit/>
          </a:bodyPr>
          <a:lstStyle/>
          <a:p>
            <a:pPr algn="ctr"/>
            <a:r>
              <a:rPr lang="en-US" sz="48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rPr>
              <a:t>05 </a:t>
            </a:r>
          </a:p>
          <a:p>
            <a:pPr algn="ctr"/>
            <a:r>
              <a:rPr lang="en-US"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rPr>
              <a:t>Wrap-up &amp; Assessment</a:t>
            </a:r>
          </a:p>
        </p:txBody>
      </p:sp>
      <p:pic>
        <p:nvPicPr>
          <p:cNvPr id="30" name="Picture 29">
            <a:extLst>
              <a:ext uri="{FF2B5EF4-FFF2-40B4-BE49-F238E27FC236}">
                <a16:creationId xmlns:a16="http://schemas.microsoft.com/office/drawing/2014/main" id="{AC2CDA56-D602-3B4C-A072-ABD8534CB6E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542600" y="0"/>
            <a:ext cx="1616707" cy="77518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89329" y="3920517"/>
            <a:ext cx="891305" cy="1128235"/>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9657" y="4069046"/>
            <a:ext cx="773967" cy="979706"/>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07451">
            <a:off x="3673590" y="3501130"/>
            <a:ext cx="1329452" cy="1329452"/>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6193" y="3889989"/>
            <a:ext cx="911975" cy="1154399"/>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6338" y="4157260"/>
            <a:ext cx="744799" cy="942784"/>
          </a:xfrm>
          <a:prstGeom prst="rect">
            <a:avLst/>
          </a:prstGeom>
        </p:spPr>
      </p:pic>
    </p:spTree>
    <p:extLst>
      <p:ext uri="{BB962C8B-B14F-4D97-AF65-F5344CB8AC3E}">
        <p14:creationId xmlns:p14="http://schemas.microsoft.com/office/powerpoint/2010/main" val="921228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sndAc>
          <p:stSnd>
            <p:snd r:embed="rId2" name="magic-chime-02.wav"/>
          </p:stSnd>
        </p:sndAc>
      </p:transition>
    </mc:Choice>
    <mc:Fallback xmlns="">
      <p:transition spd="slow">
        <p:fade/>
        <p:sndAc>
          <p:stSnd>
            <p:snd r:embed="rId11" name="magic-chime-02.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90768"/>
            <a:ext cx="9144001" cy="523426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0995" y="998564"/>
            <a:ext cx="1385888" cy="142875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569" y="4069046"/>
            <a:ext cx="773967" cy="97970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07451">
            <a:off x="7844834" y="3225262"/>
            <a:ext cx="1329452" cy="1329452"/>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07451">
            <a:off x="942614" y="3921058"/>
            <a:ext cx="983777" cy="983777"/>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07451">
            <a:off x="5476582" y="3560806"/>
            <a:ext cx="1329452" cy="1329452"/>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4908" y="3907435"/>
            <a:ext cx="911975" cy="1154399"/>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0927" y="3731554"/>
            <a:ext cx="911975" cy="1154399"/>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429" b="84470" l="2456" r="98636">
                        <a14:foregroundMark x1="7913" y1="30429" x2="12551" y2="31061"/>
                        <a14:foregroundMark x1="8322" y1="59217" x2="8595" y2="69823"/>
                        <a14:foregroundMark x1="9141" y1="83207" x2="11596" y2="83207"/>
                        <a14:foregroundMark x1="91269" y1="34596" x2="90450" y2="44192"/>
                        <a14:foregroundMark x1="29468" y1="22222" x2="35607" y2="24242"/>
                        <a14:foregroundMark x1="41883" y1="25000" x2="48568" y2="22601"/>
                        <a14:foregroundMark x1="51569" y1="22601" x2="56889" y2="24747"/>
                        <a14:backgroundMark x1="93452" y1="38889" x2="94679" y2="35354"/>
                        <a14:backgroundMark x1="6139" y1="58081" x2="6139" y2="58081"/>
                        <a14:backgroundMark x1="78445" y1="26263" x2="78445" y2="26263"/>
                        <a14:backgroundMark x1="24147" y1="25000" x2="32469" y2="26515"/>
                        <a14:backgroundMark x1="43111" y1="27020" x2="56344" y2="26894"/>
                        <a14:backgroundMark x1="41883" y1="23990" x2="46385" y2="21212"/>
                        <a14:backgroundMark x1="32060" y1="21465" x2="34925" y2="23106"/>
                        <a14:backgroundMark x1="53615" y1="21843" x2="57162" y2="23990"/>
                      </a14:backgroundRemoval>
                    </a14:imgEffect>
                  </a14:imgLayer>
                </a14:imgProps>
              </a:ext>
              <a:ext uri="{28A0092B-C50C-407E-A947-70E740481C1C}">
                <a14:useLocalDpi xmlns:a14="http://schemas.microsoft.com/office/drawing/2010/main" val="0"/>
              </a:ext>
            </a:extLst>
          </a:blip>
          <a:srcRect b="14912"/>
          <a:stretch/>
        </p:blipFill>
        <p:spPr>
          <a:xfrm>
            <a:off x="1355093" y="-44157"/>
            <a:ext cx="5470595" cy="4824460"/>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3946" y="2938889"/>
            <a:ext cx="1204457" cy="1438158"/>
          </a:xfrm>
          <a:prstGeom prst="rect">
            <a:avLst/>
          </a:prstGeom>
        </p:spPr>
      </p:pic>
      <p:sp>
        <p:nvSpPr>
          <p:cNvPr id="26" name="Rectangle 25"/>
          <p:cNvSpPr/>
          <p:nvPr/>
        </p:nvSpPr>
        <p:spPr>
          <a:xfrm>
            <a:off x="1114870" y="1637566"/>
            <a:ext cx="6291469" cy="1569660"/>
          </a:xfrm>
          <a:prstGeom prst="rect">
            <a:avLst/>
          </a:prstGeom>
          <a:noFill/>
        </p:spPr>
        <p:txBody>
          <a:bodyPr wrap="square" lIns="91440" tIns="45720" rIns="91440" bIns="45720">
            <a:spAutoFit/>
          </a:bodyPr>
          <a:lstStyle/>
          <a:p>
            <a:pPr algn="ctr"/>
            <a:r>
              <a:rPr lang="en-US" sz="48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rPr>
              <a:t>1 </a:t>
            </a:r>
            <a:r>
              <a:rPr lang="en-US" sz="48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rPr>
              <a:t>Warm-up</a:t>
            </a:r>
          </a:p>
          <a:p>
            <a:pPr algn="ctr"/>
            <a:r>
              <a:rPr lang="en-US" sz="48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rPr>
              <a:t>Let’s dance</a:t>
            </a:r>
          </a:p>
        </p:txBody>
      </p:sp>
      <p:pic>
        <p:nvPicPr>
          <p:cNvPr id="30" name="Picture 29">
            <a:extLst>
              <a:ext uri="{FF2B5EF4-FFF2-40B4-BE49-F238E27FC236}">
                <a16:creationId xmlns:a16="http://schemas.microsoft.com/office/drawing/2014/main" id="{AC2CDA56-D602-3B4C-A072-ABD8534CB6E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542600" y="0"/>
            <a:ext cx="1616707" cy="775180"/>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289329" y="3920517"/>
            <a:ext cx="891305" cy="1128235"/>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69657" y="4069046"/>
            <a:ext cx="773967" cy="979706"/>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07451">
            <a:off x="3673590" y="3501130"/>
            <a:ext cx="1329452" cy="1329452"/>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6193" y="3889989"/>
            <a:ext cx="911975" cy="1154399"/>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6338" y="4157260"/>
            <a:ext cx="744799" cy="942784"/>
          </a:xfrm>
          <a:prstGeom prst="rect">
            <a:avLst/>
          </a:prstGeom>
        </p:spPr>
      </p:pic>
    </p:spTree>
    <p:extLst>
      <p:ext uri="{BB962C8B-B14F-4D97-AF65-F5344CB8AC3E}">
        <p14:creationId xmlns:p14="http://schemas.microsoft.com/office/powerpoint/2010/main" val="3830357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sndAc>
          <p:stSnd>
            <p:snd r:embed="rId3" name="magic-chime-02.wav"/>
          </p:stSnd>
        </p:sndAc>
      </p:transition>
    </mc:Choice>
    <mc:Fallback xmlns="">
      <p:transition spd="slow">
        <p:fade/>
        <p:sndAc>
          <p:stSnd>
            <p:snd r:embed="rId12" name="magic-chime-02.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blip>
          <a:srcRect/>
          <a:tile tx="0" ty="-3810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03366-ACAB-45E8-BE36-CD4AEBC36988}"/>
              </a:ext>
            </a:extLst>
          </p:cNvPr>
          <p:cNvPicPr>
            <a:picLocks noChangeAspect="1"/>
          </p:cNvPicPr>
          <p:nvPr/>
        </p:nvPicPr>
        <p:blipFill rotWithShape="1">
          <a:blip r:embed="rId4"/>
          <a:srcRect r="53152"/>
          <a:stretch/>
        </p:blipFill>
        <p:spPr>
          <a:xfrm>
            <a:off x="-222349" y="2062830"/>
            <a:ext cx="1508224" cy="3219415"/>
          </a:xfrm>
          <a:prstGeom prst="rect">
            <a:avLst/>
          </a:prstGeom>
        </p:spPr>
      </p:pic>
      <p:pic>
        <p:nvPicPr>
          <p:cNvPr id="17" name="Picture 16">
            <a:extLst>
              <a:ext uri="{FF2B5EF4-FFF2-40B4-BE49-F238E27FC236}">
                <a16:creationId xmlns:a16="http://schemas.microsoft.com/office/drawing/2014/main" id="{918A4D6D-27C2-41D6-A4C4-38E34B86A831}"/>
              </a:ext>
            </a:extLst>
          </p:cNvPr>
          <p:cNvPicPr>
            <a:picLocks noChangeAspect="1"/>
          </p:cNvPicPr>
          <p:nvPr/>
        </p:nvPicPr>
        <p:blipFill rotWithShape="1">
          <a:blip r:embed="rId4"/>
          <a:srcRect l="47421"/>
          <a:stretch/>
        </p:blipFill>
        <p:spPr>
          <a:xfrm>
            <a:off x="7447881" y="2062830"/>
            <a:ext cx="1787895" cy="3400389"/>
          </a:xfrm>
          <a:prstGeom prst="rect">
            <a:avLst/>
          </a:prstGeom>
        </p:spPr>
      </p:pic>
      <p:sp>
        <p:nvSpPr>
          <p:cNvPr id="2" name="TextBox 1">
            <a:extLst>
              <a:ext uri="{FF2B5EF4-FFF2-40B4-BE49-F238E27FC236}">
                <a16:creationId xmlns:a16="http://schemas.microsoft.com/office/drawing/2014/main" id="{C9255A1E-061D-7279-8AA7-AE1B4FC5A3DA}"/>
              </a:ext>
            </a:extLst>
          </p:cNvPr>
          <p:cNvSpPr txBox="1"/>
          <p:nvPr/>
        </p:nvSpPr>
        <p:spPr>
          <a:xfrm>
            <a:off x="1647161" y="845054"/>
            <a:ext cx="6070893" cy="3324243"/>
          </a:xfrm>
          <a:prstGeom prst="rect">
            <a:avLst/>
          </a:prstGeom>
          <a:noFill/>
        </p:spPr>
        <p:txBody>
          <a:bodyPr wrap="none" rtlCol="0">
            <a:spAutoFit/>
          </a:bodyPr>
          <a:lstStyle/>
          <a:p>
            <a:pPr rtl="0">
              <a:lnSpc>
                <a:spcPct val="150000"/>
              </a:lnSpc>
              <a:spcBef>
                <a:spcPts val="0"/>
              </a:spcBef>
              <a:spcAft>
                <a:spcPts val="800"/>
              </a:spcAft>
            </a:pPr>
            <a:r>
              <a:rPr lang="en-US" sz="2000" b="1" i="0" u="none" strike="noStrike" dirty="0">
                <a:solidFill>
                  <a:srgbClr val="1F3864"/>
                </a:solidFill>
                <a:effectLst/>
                <a:latin typeface="Comic Sans MS" panose="030F0702030302020204" pitchFamily="66" charset="0"/>
              </a:rPr>
              <a:t>Choose the correct word.</a:t>
            </a:r>
            <a:endParaRPr lang="en-US" sz="2000" b="0" dirty="0">
              <a:effectLst/>
              <a:latin typeface="Comic Sans MS" panose="030F0702030302020204" pitchFamily="66" charset="0"/>
            </a:endParaRPr>
          </a:p>
          <a:p>
            <a:pPr rtl="0">
              <a:lnSpc>
                <a:spcPct val="150000"/>
              </a:lnSpc>
              <a:spcBef>
                <a:spcPts val="0"/>
              </a:spcBef>
              <a:spcAft>
                <a:spcPts val="800"/>
              </a:spcAft>
            </a:pPr>
            <a:r>
              <a:rPr lang="en-US" sz="2000" b="0" i="0" u="none" strike="noStrike" dirty="0">
                <a:solidFill>
                  <a:srgbClr val="000000"/>
                </a:solidFill>
                <a:effectLst/>
                <a:latin typeface="Comic Sans MS" panose="030F0702030302020204" pitchFamily="66" charset="0"/>
              </a:rPr>
              <a:t>1. I don’t </a:t>
            </a:r>
            <a:r>
              <a:rPr lang="en-US" sz="2000" b="1" i="0" u="none" strike="noStrike" dirty="0">
                <a:solidFill>
                  <a:srgbClr val="000000"/>
                </a:solidFill>
                <a:effectLst/>
                <a:latin typeface="Comic Sans MS" panose="030F0702030302020204" pitchFamily="66" charset="0"/>
              </a:rPr>
              <a:t>do / play</a:t>
            </a:r>
            <a:r>
              <a:rPr lang="en-US" sz="2000" b="0" i="0" u="none" strike="noStrike" dirty="0">
                <a:solidFill>
                  <a:srgbClr val="000000"/>
                </a:solidFill>
                <a:effectLst/>
                <a:latin typeface="Comic Sans MS" panose="030F0702030302020204" pitchFamily="66" charset="0"/>
              </a:rPr>
              <a:t> a musical instrument.</a:t>
            </a:r>
            <a:endParaRPr lang="en-US" sz="2000" b="0" dirty="0">
              <a:effectLst/>
              <a:latin typeface="Comic Sans MS" panose="030F0702030302020204" pitchFamily="66" charset="0"/>
            </a:endParaRPr>
          </a:p>
          <a:p>
            <a:pPr rtl="0">
              <a:lnSpc>
                <a:spcPct val="150000"/>
              </a:lnSpc>
              <a:spcBef>
                <a:spcPts val="0"/>
              </a:spcBef>
              <a:spcAft>
                <a:spcPts val="800"/>
              </a:spcAft>
            </a:pPr>
            <a:r>
              <a:rPr lang="en-US" sz="2000" b="0" i="0" u="none" strike="noStrike" dirty="0">
                <a:solidFill>
                  <a:srgbClr val="000000"/>
                </a:solidFill>
                <a:effectLst/>
                <a:latin typeface="Comic Sans MS" panose="030F0702030302020204" pitchFamily="66" charset="0"/>
              </a:rPr>
              <a:t>2. Tom likes surfing </a:t>
            </a:r>
            <a:r>
              <a:rPr lang="en-US" sz="2000" b="1" i="0" u="none" strike="noStrike" dirty="0">
                <a:solidFill>
                  <a:srgbClr val="000000"/>
                </a:solidFill>
                <a:effectLst/>
                <a:latin typeface="Comic Sans MS" panose="030F0702030302020204" pitchFamily="66" charset="0"/>
              </a:rPr>
              <a:t>the computer / the Net</a:t>
            </a:r>
            <a:r>
              <a:rPr lang="en-US" sz="2000" b="0" i="0" u="none" strike="noStrike" dirty="0">
                <a:solidFill>
                  <a:srgbClr val="000000"/>
                </a:solidFill>
                <a:effectLst/>
                <a:latin typeface="Comic Sans MS" panose="030F0702030302020204" pitchFamily="66" charset="0"/>
              </a:rPr>
              <a:t>.</a:t>
            </a:r>
            <a:endParaRPr lang="en-US" sz="2000" b="0" dirty="0">
              <a:effectLst/>
              <a:latin typeface="Comic Sans MS" panose="030F0702030302020204" pitchFamily="66" charset="0"/>
            </a:endParaRPr>
          </a:p>
          <a:p>
            <a:pPr rtl="0">
              <a:lnSpc>
                <a:spcPct val="150000"/>
              </a:lnSpc>
              <a:spcBef>
                <a:spcPts val="0"/>
              </a:spcBef>
              <a:spcAft>
                <a:spcPts val="800"/>
              </a:spcAft>
            </a:pPr>
            <a:r>
              <a:rPr lang="en-US" sz="2000" b="0" i="0" u="none" strike="noStrike" dirty="0">
                <a:solidFill>
                  <a:srgbClr val="000000"/>
                </a:solidFill>
                <a:effectLst/>
                <a:latin typeface="Comic Sans MS" panose="030F0702030302020204" pitchFamily="66" charset="0"/>
              </a:rPr>
              <a:t>3. Jane enjoys </a:t>
            </a:r>
            <a:r>
              <a:rPr lang="en-US" sz="2000" b="1" i="0" u="none" strike="noStrike" dirty="0">
                <a:solidFill>
                  <a:srgbClr val="000000"/>
                </a:solidFill>
                <a:effectLst/>
                <a:latin typeface="Comic Sans MS" panose="030F0702030302020204" pitchFamily="66" charset="0"/>
              </a:rPr>
              <a:t>doing / playing </a:t>
            </a:r>
            <a:r>
              <a:rPr lang="en-US" sz="2000" b="0" i="0" u="none" strike="noStrike" dirty="0">
                <a:solidFill>
                  <a:srgbClr val="000000"/>
                </a:solidFill>
                <a:effectLst/>
                <a:latin typeface="Comic Sans MS" panose="030F0702030302020204" pitchFamily="66" charset="0"/>
              </a:rPr>
              <a:t>gymnastics.</a:t>
            </a:r>
            <a:endParaRPr lang="en-US" sz="2000" b="0" dirty="0">
              <a:effectLst/>
              <a:latin typeface="Comic Sans MS" panose="030F0702030302020204" pitchFamily="66" charset="0"/>
            </a:endParaRPr>
          </a:p>
          <a:p>
            <a:pPr rtl="0">
              <a:lnSpc>
                <a:spcPct val="150000"/>
              </a:lnSpc>
              <a:spcBef>
                <a:spcPts val="0"/>
              </a:spcBef>
              <a:spcAft>
                <a:spcPts val="800"/>
              </a:spcAft>
            </a:pPr>
            <a:r>
              <a:rPr lang="en-US" sz="2000" b="0" i="0" u="none" strike="noStrike" dirty="0">
                <a:solidFill>
                  <a:srgbClr val="000000"/>
                </a:solidFill>
                <a:effectLst/>
                <a:latin typeface="Comic Sans MS" panose="030F0702030302020204" pitchFamily="66" charset="0"/>
              </a:rPr>
              <a:t>4. We go for </a:t>
            </a:r>
            <a:r>
              <a:rPr lang="en-US" sz="2000" b="1" i="0" u="none" strike="noStrike" dirty="0">
                <a:solidFill>
                  <a:srgbClr val="000000"/>
                </a:solidFill>
                <a:effectLst/>
                <a:latin typeface="Comic Sans MS" panose="030F0702030302020204" pitchFamily="66" charset="0"/>
              </a:rPr>
              <a:t>a film / a walk</a:t>
            </a:r>
            <a:r>
              <a:rPr lang="en-US" sz="2000" b="0" i="0" u="none" strike="noStrike" dirty="0">
                <a:solidFill>
                  <a:srgbClr val="000000"/>
                </a:solidFill>
                <a:effectLst/>
                <a:latin typeface="Comic Sans MS" panose="030F0702030302020204" pitchFamily="66" charset="0"/>
              </a:rPr>
              <a:t> on Sunday evenings.</a:t>
            </a:r>
            <a:endParaRPr lang="en-US" sz="2000" b="0" dirty="0">
              <a:effectLst/>
              <a:latin typeface="Comic Sans MS" panose="030F0702030302020204" pitchFamily="66" charset="0"/>
            </a:endParaRPr>
          </a:p>
          <a:p>
            <a:pPr>
              <a:lnSpc>
                <a:spcPct val="150000"/>
              </a:lnSpc>
            </a:pPr>
            <a:r>
              <a:rPr lang="en-US" sz="2000" b="0" i="0" u="none" strike="noStrike" dirty="0">
                <a:solidFill>
                  <a:srgbClr val="000000"/>
                </a:solidFill>
                <a:effectLst/>
                <a:latin typeface="Comic Sans MS" panose="030F0702030302020204" pitchFamily="66" charset="0"/>
              </a:rPr>
              <a:t>5. I’m keen on </a:t>
            </a:r>
            <a:r>
              <a:rPr lang="en-US" sz="2000" b="1" i="0" u="none" strike="noStrike" dirty="0">
                <a:solidFill>
                  <a:srgbClr val="000000"/>
                </a:solidFill>
                <a:effectLst/>
                <a:latin typeface="Comic Sans MS" panose="030F0702030302020204" pitchFamily="66" charset="0"/>
              </a:rPr>
              <a:t>watching / doing</a:t>
            </a:r>
            <a:r>
              <a:rPr lang="en-US" sz="2000" b="0" i="0" u="none" strike="noStrike" dirty="0">
                <a:solidFill>
                  <a:srgbClr val="000000"/>
                </a:solidFill>
                <a:effectLst/>
                <a:latin typeface="Comic Sans MS" panose="030F0702030302020204" pitchFamily="66" charset="0"/>
              </a:rPr>
              <a:t> sports on TV.</a:t>
            </a:r>
            <a:endParaRPr lang="en-US" sz="2000" dirty="0">
              <a:latin typeface="Comic Sans MS" panose="030F0702030302020204" pitchFamily="66" charset="0"/>
            </a:endParaRPr>
          </a:p>
        </p:txBody>
      </p:sp>
      <p:sp>
        <p:nvSpPr>
          <p:cNvPr id="3" name="Oval 2">
            <a:extLst>
              <a:ext uri="{FF2B5EF4-FFF2-40B4-BE49-F238E27FC236}">
                <a16:creationId xmlns:a16="http://schemas.microsoft.com/office/drawing/2014/main" id="{3C4CA558-6DA2-666E-569F-D6F8E609ECF5}"/>
              </a:ext>
            </a:extLst>
          </p:cNvPr>
          <p:cNvSpPr/>
          <p:nvPr/>
        </p:nvSpPr>
        <p:spPr>
          <a:xfrm>
            <a:off x="3438450" y="1487068"/>
            <a:ext cx="586550" cy="510363"/>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AA851D0-929E-F08B-4531-59E952A58F7C}"/>
              </a:ext>
            </a:extLst>
          </p:cNvPr>
          <p:cNvSpPr/>
          <p:nvPr/>
        </p:nvSpPr>
        <p:spPr>
          <a:xfrm>
            <a:off x="6057856" y="2004695"/>
            <a:ext cx="1194278" cy="510363"/>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B305A13-F897-5DE8-7D5F-188A90FA237B}"/>
              </a:ext>
            </a:extLst>
          </p:cNvPr>
          <p:cNvSpPr/>
          <p:nvPr/>
        </p:nvSpPr>
        <p:spPr>
          <a:xfrm>
            <a:off x="4359092" y="3152233"/>
            <a:ext cx="854371" cy="510363"/>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E9E3E97-E4FB-86C9-B9DD-DDEFF398E0C3}"/>
              </a:ext>
            </a:extLst>
          </p:cNvPr>
          <p:cNvSpPr/>
          <p:nvPr/>
        </p:nvSpPr>
        <p:spPr>
          <a:xfrm>
            <a:off x="3424843" y="3688670"/>
            <a:ext cx="1151087" cy="510363"/>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11B9015-CC42-73F9-D158-9E5ED3771AF7}"/>
              </a:ext>
            </a:extLst>
          </p:cNvPr>
          <p:cNvSpPr/>
          <p:nvPr/>
        </p:nvSpPr>
        <p:spPr>
          <a:xfrm>
            <a:off x="3517602" y="2558787"/>
            <a:ext cx="663873" cy="510363"/>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63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1)">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059"/>
        <p:cNvGrpSpPr/>
        <p:nvPr/>
      </p:nvGrpSpPr>
      <p:grpSpPr>
        <a:xfrm>
          <a:off x="0" y="0"/>
          <a:ext cx="0" cy="0"/>
          <a:chOff x="0" y="0"/>
          <a:chExt cx="0" cy="0"/>
        </a:xfrm>
      </p:grpSpPr>
      <p:pic>
        <p:nvPicPr>
          <p:cNvPr id="6060" name="Google Shape;6060;p27"/>
          <p:cNvPicPr preferRelativeResize="0"/>
          <p:nvPr/>
        </p:nvPicPr>
        <p:blipFill rotWithShape="1">
          <a:blip r:embed="rId3">
            <a:alphaModFix/>
          </a:blip>
          <a:srcRect t="4714" b="28945"/>
          <a:stretch/>
        </p:blipFill>
        <p:spPr>
          <a:xfrm>
            <a:off x="0" y="10200"/>
            <a:ext cx="9146140" cy="5133300"/>
          </a:xfrm>
          <a:prstGeom prst="rect">
            <a:avLst/>
          </a:prstGeom>
          <a:noFill/>
          <a:ln>
            <a:noFill/>
          </a:ln>
        </p:spPr>
      </p:pic>
      <p:grpSp>
        <p:nvGrpSpPr>
          <p:cNvPr id="6061" name="Google Shape;6061;p27"/>
          <p:cNvGrpSpPr/>
          <p:nvPr/>
        </p:nvGrpSpPr>
        <p:grpSpPr>
          <a:xfrm>
            <a:off x="623453" y="1686910"/>
            <a:ext cx="7897090" cy="3237862"/>
            <a:chOff x="-651350" y="2378716"/>
            <a:chExt cx="10094672" cy="2074578"/>
          </a:xfrm>
          <a:solidFill>
            <a:schemeClr val="bg1"/>
          </a:solidFill>
        </p:grpSpPr>
        <p:sp>
          <p:nvSpPr>
            <p:cNvPr id="6062" name="Google Shape;6062;p27"/>
            <p:cNvSpPr/>
            <p:nvPr/>
          </p:nvSpPr>
          <p:spPr>
            <a:xfrm>
              <a:off x="-651350" y="2378716"/>
              <a:ext cx="10094672" cy="2074578"/>
            </a:xfrm>
            <a:prstGeom prst="roundRect">
              <a:avLst>
                <a:gd name="adj" fmla="val 16667"/>
              </a:avLst>
            </a:prstGeom>
            <a:grpFill/>
            <a:ln w="25400" cap="flat" cmpd="sng">
              <a:solidFill>
                <a:srgbClr val="1C4C6C"/>
              </a:solidFill>
              <a:prstDash val="solid"/>
              <a:round/>
              <a:headEnd type="none" w="sm" len="sm"/>
              <a:tailEnd type="none" w="sm" len="sm"/>
            </a:ln>
          </p:spPr>
          <p:txBody>
            <a:bodyPr spcFirstLastPara="1" wrap="square" lIns="68569" tIns="34275" rIns="68569" bIns="34275" anchor="ctr" anchorCtr="0">
              <a:noAutofit/>
            </a:bodyPr>
            <a:lstStyle/>
            <a:p>
              <a:pPr algn="ctr">
                <a:lnSpc>
                  <a:spcPct val="150000"/>
                </a:lnSpc>
                <a:buClr>
                  <a:srgbClr val="000000"/>
                </a:buClr>
                <a:buSzPts val="4000"/>
              </a:pPr>
              <a:endParaRPr sz="3000" b="1">
                <a:solidFill>
                  <a:srgbClr val="FF0000"/>
                </a:solidFill>
                <a:latin typeface="Comic Sans MS"/>
                <a:ea typeface="Comic Sans MS"/>
                <a:cs typeface="Comic Sans MS"/>
                <a:sym typeface="Comic Sans MS"/>
              </a:endParaRPr>
            </a:p>
          </p:txBody>
        </p:sp>
        <p:sp>
          <p:nvSpPr>
            <p:cNvPr id="6063" name="Google Shape;6063;p27"/>
            <p:cNvSpPr txBox="1"/>
            <p:nvPr/>
          </p:nvSpPr>
          <p:spPr>
            <a:xfrm>
              <a:off x="-59855" y="2395504"/>
              <a:ext cx="8687911" cy="2041001"/>
            </a:xfrm>
            <a:prstGeom prst="rect">
              <a:avLst/>
            </a:prstGeom>
            <a:grpFill/>
            <a:ln>
              <a:noFill/>
            </a:ln>
          </p:spPr>
          <p:txBody>
            <a:bodyPr spcFirstLastPara="1" wrap="square" lIns="68569" tIns="34275" rIns="68569" bIns="34275" anchor="t" anchorCtr="0">
              <a:spAutoFit/>
            </a:bodyPr>
            <a:lstStyle/>
            <a:p>
              <a:pPr marL="428625" indent="-428625">
                <a:lnSpc>
                  <a:spcPct val="150000"/>
                </a:lnSpc>
                <a:buClr>
                  <a:srgbClr val="FF0000"/>
                </a:buClr>
                <a:buSzPts val="3000"/>
                <a:buFont typeface="Noto Sans Symbols"/>
                <a:buChar char="✔"/>
              </a:pPr>
              <a:r>
                <a:rPr lang="en-US" sz="2600" b="1" dirty="0">
                  <a:solidFill>
                    <a:srgbClr val="FF0000"/>
                  </a:solidFill>
                  <a:latin typeface="Comic Sans MS"/>
                  <a:ea typeface="Comic Sans MS"/>
                  <a:cs typeface="Comic Sans MS"/>
                  <a:sym typeface="Comic Sans MS"/>
                </a:rPr>
                <a:t>Vocabulary Review: </a:t>
              </a:r>
            </a:p>
            <a:p>
              <a:pPr>
                <a:lnSpc>
                  <a:spcPct val="150000"/>
                </a:lnSpc>
                <a:buClr>
                  <a:srgbClr val="FF0000"/>
                </a:buClr>
                <a:buSzPts val="3000"/>
              </a:pPr>
              <a:r>
                <a:rPr lang="en-US" sz="2600" b="1" dirty="0">
                  <a:solidFill>
                    <a:srgbClr val="FF0000"/>
                  </a:solidFill>
                  <a:latin typeface="Comic Sans MS"/>
                  <a:ea typeface="Comic Sans MS"/>
                  <a:cs typeface="Comic Sans MS"/>
                  <a:sym typeface="Comic Sans MS"/>
                </a:rPr>
                <a:t>	</a:t>
              </a:r>
              <a:r>
                <a:rPr lang="en-US" sz="2600" dirty="0">
                  <a:latin typeface="Comic Sans MS"/>
                  <a:ea typeface="Comic Sans MS"/>
                  <a:cs typeface="Comic Sans MS"/>
                  <a:sym typeface="Comic Sans MS"/>
                </a:rPr>
                <a:t>go bowling, ride the roller coaster, and other words/terms about hobbies</a:t>
              </a:r>
            </a:p>
            <a:p>
              <a:pPr marL="428625" indent="-428625">
                <a:lnSpc>
                  <a:spcPct val="150000"/>
                </a:lnSpc>
                <a:buClr>
                  <a:srgbClr val="FF0000"/>
                </a:buClr>
                <a:buSzPts val="3000"/>
                <a:buFont typeface="Noto Sans Symbols"/>
                <a:buChar char="✔"/>
              </a:pPr>
              <a:r>
                <a:rPr lang="en-US" sz="2600" b="1" dirty="0">
                  <a:solidFill>
                    <a:srgbClr val="FF0000"/>
                  </a:solidFill>
                  <a:latin typeface="Comic Sans MS"/>
                  <a:ea typeface="Comic Sans MS"/>
                  <a:cs typeface="Comic Sans MS"/>
                  <a:sym typeface="Comic Sans MS"/>
                </a:rPr>
                <a:t>Grammar: </a:t>
              </a:r>
            </a:p>
            <a:p>
              <a:pPr>
                <a:lnSpc>
                  <a:spcPct val="150000"/>
                </a:lnSpc>
                <a:buClr>
                  <a:srgbClr val="FF0000"/>
                </a:buClr>
                <a:buSzPts val="3000"/>
              </a:pPr>
              <a:r>
                <a:rPr lang="en-US" sz="2600" b="1" dirty="0">
                  <a:solidFill>
                    <a:srgbClr val="FF0000"/>
                  </a:solidFill>
                  <a:latin typeface="Comic Sans MS"/>
                  <a:ea typeface="Comic Sans MS"/>
                  <a:cs typeface="Comic Sans MS"/>
                  <a:sym typeface="Comic Sans MS"/>
                </a:rPr>
                <a:t>	</a:t>
              </a:r>
              <a:r>
                <a:rPr lang="en-US" sz="2600" dirty="0">
                  <a:latin typeface="Comic Sans MS"/>
                  <a:ea typeface="Comic Sans MS"/>
                  <a:cs typeface="Comic Sans MS"/>
                  <a:sym typeface="Comic Sans MS"/>
                </a:rPr>
                <a:t>Verb forms (gerund and infinitive)</a:t>
              </a:r>
            </a:p>
          </p:txBody>
        </p:sp>
      </p:grpSp>
      <p:sp>
        <p:nvSpPr>
          <p:cNvPr id="6064" name="Google Shape;6064;p27"/>
          <p:cNvSpPr/>
          <p:nvPr/>
        </p:nvSpPr>
        <p:spPr>
          <a:xfrm>
            <a:off x="1681840" y="353852"/>
            <a:ext cx="5780315" cy="1149217"/>
          </a:xfrm>
          <a:prstGeom prst="roundRect">
            <a:avLst>
              <a:gd name="adj" fmla="val 16667"/>
            </a:avLst>
          </a:prstGeom>
          <a:solidFill>
            <a:schemeClr val="bg1"/>
          </a:solidFill>
          <a:ln w="9525" cap="flat" cmpd="sng">
            <a:solidFill>
              <a:schemeClr val="lt1"/>
            </a:solidFill>
            <a:prstDash val="solid"/>
            <a:round/>
            <a:headEnd type="none" w="sm" len="sm"/>
            <a:tailEnd type="none" w="sm" len="sm"/>
          </a:ln>
        </p:spPr>
        <p:txBody>
          <a:bodyPr spcFirstLastPara="1" wrap="square" lIns="68569" tIns="34275" rIns="68569" bIns="34275" anchor="t" anchorCtr="0">
            <a:spAutoFit/>
          </a:bodyPr>
          <a:lstStyle/>
          <a:p>
            <a:pPr algn="ctr"/>
            <a:r>
              <a:rPr lang="en-US" sz="3600" b="1" dirty="0">
                <a:solidFill>
                  <a:srgbClr val="FF0000"/>
                </a:solidFill>
                <a:latin typeface="Comic Sans MS"/>
                <a:ea typeface="Comic Sans MS"/>
                <a:cs typeface="Comic Sans MS"/>
                <a:sym typeface="Comic Sans MS"/>
              </a:rPr>
              <a:t>Wrap-up</a:t>
            </a:r>
            <a:r>
              <a:rPr lang="en-US" sz="2700" b="1" dirty="0">
                <a:solidFill>
                  <a:srgbClr val="FF0000"/>
                </a:solidFill>
                <a:latin typeface="Comic Sans MS"/>
                <a:ea typeface="Comic Sans MS"/>
                <a:cs typeface="Comic Sans MS"/>
                <a:sym typeface="Comic Sans MS"/>
              </a:rPr>
              <a:t> </a:t>
            </a:r>
          </a:p>
          <a:p>
            <a:pPr algn="ctr"/>
            <a:r>
              <a:rPr lang="en-US" sz="2700" b="1" dirty="0">
                <a:solidFill>
                  <a:srgbClr val="FF0000"/>
                </a:solidFill>
                <a:latin typeface="Comic Sans MS"/>
                <a:ea typeface="Comic Sans MS"/>
                <a:cs typeface="Comic Sans MS"/>
                <a:sym typeface="Comic Sans MS"/>
              </a:rPr>
              <a:t>What we have learnt today:</a:t>
            </a:r>
            <a:endParaRPr sz="1350" dirty="0">
              <a:solidFill>
                <a:srgbClr val="FF0000"/>
              </a:solidFill>
            </a:endParaRPr>
          </a:p>
        </p:txBody>
      </p:sp>
      <p:pic>
        <p:nvPicPr>
          <p:cNvPr id="6065" name="Google Shape;6065;p27"/>
          <p:cNvPicPr preferRelativeResize="0"/>
          <p:nvPr/>
        </p:nvPicPr>
        <p:blipFill rotWithShape="1">
          <a:blip r:embed="rId4">
            <a:alphaModFix/>
          </a:blip>
          <a:srcRect/>
          <a:stretch/>
        </p:blipFill>
        <p:spPr>
          <a:xfrm>
            <a:off x="8020542" y="89917"/>
            <a:ext cx="1072451" cy="514220"/>
          </a:xfrm>
          <a:prstGeom prst="rect">
            <a:avLst/>
          </a:prstGeom>
          <a:noFill/>
          <a:ln>
            <a:noFill/>
          </a:ln>
        </p:spPr>
      </p:pic>
    </p:spTree>
  </p:cSld>
  <p:clrMapOvr>
    <a:masterClrMapping/>
  </p:clrMapOvr>
  <p:transition spd="slow">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6"/>
          <a:stretch>
            <a:fillRect/>
          </a:stretch>
        </p:blipFill>
        <p:spPr>
          <a:xfrm>
            <a:off x="0" y="0"/>
            <a:ext cx="9144000" cy="5143500"/>
          </a:xfrm>
          <a:prstGeom prst="rect">
            <a:avLst/>
          </a:prstGeom>
          <a:noFill/>
          <a:ln w="9525">
            <a:noFill/>
          </a:ln>
        </p:spPr>
      </p:pic>
      <p:pic>
        <p:nvPicPr>
          <p:cNvPr id="64545" name="图片 64544" descr="2"/>
          <p:cNvPicPr>
            <a:picLocks noChangeAspect="1"/>
          </p:cNvPicPr>
          <p:nvPr/>
        </p:nvPicPr>
        <p:blipFill>
          <a:blip r:embed="rId7"/>
          <a:stretch>
            <a:fillRect/>
          </a:stretch>
        </p:blipFill>
        <p:spPr>
          <a:xfrm>
            <a:off x="6838709" y="1203798"/>
            <a:ext cx="1675149" cy="560106"/>
          </a:xfrm>
          <a:prstGeom prst="rect">
            <a:avLst/>
          </a:prstGeom>
          <a:noFill/>
          <a:ln w="9525">
            <a:noFill/>
          </a:ln>
        </p:spPr>
      </p:pic>
      <p:pic>
        <p:nvPicPr>
          <p:cNvPr id="64546" name="图片 64545" descr="3"/>
          <p:cNvPicPr>
            <a:picLocks noChangeAspect="1"/>
          </p:cNvPicPr>
          <p:nvPr/>
        </p:nvPicPr>
        <p:blipFill>
          <a:blip r:embed="rId8"/>
          <a:stretch>
            <a:fillRect/>
          </a:stretch>
        </p:blipFill>
        <p:spPr>
          <a:xfrm>
            <a:off x="155347" y="821202"/>
            <a:ext cx="8677340" cy="8644596"/>
          </a:xfrm>
          <a:prstGeom prst="rect">
            <a:avLst/>
          </a:prstGeom>
          <a:noFill/>
          <a:ln w="9525">
            <a:noFill/>
          </a:ln>
        </p:spPr>
      </p:pic>
      <p:pic>
        <p:nvPicPr>
          <p:cNvPr id="64548" name="图片 64547" descr="1-16"/>
          <p:cNvPicPr>
            <a:picLocks noChangeAspect="1"/>
          </p:cNvPicPr>
          <p:nvPr/>
        </p:nvPicPr>
        <p:blipFill>
          <a:blip r:embed="rId9"/>
          <a:stretch>
            <a:fillRect/>
          </a:stretch>
        </p:blipFill>
        <p:spPr>
          <a:xfrm>
            <a:off x="44054" y="525640"/>
            <a:ext cx="1270149" cy="591128"/>
          </a:xfrm>
          <a:prstGeom prst="rect">
            <a:avLst/>
          </a:prstGeom>
          <a:noFill/>
          <a:ln w="9525">
            <a:noFill/>
          </a:ln>
        </p:spPr>
      </p:pic>
      <p:sp>
        <p:nvSpPr>
          <p:cNvPr id="64534" name="文本框 64533"/>
          <p:cNvSpPr txBox="1"/>
          <p:nvPr/>
        </p:nvSpPr>
        <p:spPr>
          <a:xfrm>
            <a:off x="2026877" y="2507245"/>
            <a:ext cx="5090246" cy="175432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defTabSz="814434">
              <a:spcBef>
                <a:spcPct val="50000"/>
              </a:spcBef>
              <a:buClr>
                <a:srgbClr val="000000"/>
              </a:buClr>
            </a:pPr>
            <a:r>
              <a:rPr lang="en-US" altLang="zh-CN" sz="5400" b="1" kern="0" dirty="0">
                <a:solidFill>
                  <a:srgbClr val="F9EFD2"/>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sym typeface="Arial"/>
              </a:rPr>
              <a:t>Thank you &amp; goodbye!</a:t>
            </a:r>
            <a:endParaRPr lang="zh-CN" altLang="en-US" sz="5400" b="1" kern="0" dirty="0">
              <a:solidFill>
                <a:srgbClr val="F9EFD2"/>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sym typeface="Arial"/>
            </a:endParaRPr>
          </a:p>
        </p:txBody>
      </p:sp>
      <p:pic>
        <p:nvPicPr>
          <p:cNvPr id="2" name="🎵 Mr. Sunny Face - Wayne Jones 🎧 No Copyright Music 🎶 YouTube Audio Librar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98859" y="655755"/>
            <a:ext cx="330894" cy="330894"/>
          </a:xfrm>
          <a:prstGeom prst="rect">
            <a:avLst/>
          </a:prstGeom>
        </p:spPr>
      </p:pic>
      <p:pic>
        <p:nvPicPr>
          <p:cNvPr id="9" name="Picture 8">
            <a:extLst>
              <a:ext uri="{FF2B5EF4-FFF2-40B4-BE49-F238E27FC236}">
                <a16:creationId xmlns:a16="http://schemas.microsoft.com/office/drawing/2014/main" id="{742ECE55-CB84-462F-8104-326FE5DC196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741514" y="169297"/>
            <a:ext cx="1173108" cy="562483"/>
          </a:xfrm>
          <a:prstGeom prst="rect">
            <a:avLst/>
          </a:prstGeom>
        </p:spPr>
      </p:pic>
    </p:spTree>
    <p:custDataLst>
      <p:tags r:id="rId1"/>
    </p:custDataLst>
    <p:extLst>
      <p:ext uri="{BB962C8B-B14F-4D97-AF65-F5344CB8AC3E}">
        <p14:creationId xmlns:p14="http://schemas.microsoft.com/office/powerpoint/2010/main" val="3615496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repeatCount="indefinite"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8"/>
                                        </p:tgtEl>
                                        <p:attrNameLst>
                                          <p:attrName>style.visibility</p:attrName>
                                        </p:attrNameLst>
                                      </p:cBhvr>
                                      <p:to>
                                        <p:strVal val="visible"/>
                                      </p:to>
                                    </p:set>
                                    <p:animEffect transition="in" filter="fade">
                                      <p:cBhvr>
                                        <p:cTn id="18" dur="1000"/>
                                        <p:tgtEl>
                                          <p:spTgt spid="64548"/>
                                        </p:tgtEl>
                                      </p:cBhvr>
                                    </p:animEffect>
                                    <p:anim calcmode="lin" valueType="num">
                                      <p:cBhvr>
                                        <p:cTn id="19" dur="1000" fill="hold"/>
                                        <p:tgtEl>
                                          <p:spTgt spid="64548"/>
                                        </p:tgtEl>
                                        <p:attrNameLst>
                                          <p:attrName>ppt_x</p:attrName>
                                        </p:attrNameLst>
                                      </p:cBhvr>
                                      <p:tavLst>
                                        <p:tav tm="0">
                                          <p:val>
                                            <p:strVal val="#ppt_x"/>
                                          </p:val>
                                        </p:tav>
                                        <p:tav tm="100000">
                                          <p:val>
                                            <p:strVal val="#ppt_x"/>
                                          </p:val>
                                        </p:tav>
                                      </p:tavLst>
                                    </p:anim>
                                    <p:anim calcmode="lin" valueType="num">
                                      <p:cBhvr>
                                        <p:cTn id="20" dur="1000" fill="hold"/>
                                        <p:tgtEl>
                                          <p:spTgt spid="64548"/>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1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repeatCount="indefinite" fill="hold" display="0">
                  <p:stCondLst>
                    <p:cond delay="indefinite"/>
                  </p:stCondLst>
                  <p:endCondLst>
                    <p:cond evt="onStopAudio" delay="0">
                      <p:tgtEl>
                        <p:sldTgt/>
                      </p:tgtEl>
                    </p:cond>
                  </p:endCondLst>
                </p:cTn>
                <p:tgtEl>
                  <p:spTgt spid="2"/>
                </p:tgtEl>
              </p:cMediaNode>
            </p:audio>
          </p:childTnLst>
        </p:cTn>
      </p:par>
    </p:tnLst>
    <p:bldLst>
      <p:bldP spid="645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90768"/>
            <a:ext cx="9144001" cy="523426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0995" y="998564"/>
            <a:ext cx="1385888" cy="142875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569" y="4069046"/>
            <a:ext cx="773967" cy="97970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07451">
            <a:off x="7844834" y="3225262"/>
            <a:ext cx="1329452" cy="1329452"/>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07451">
            <a:off x="942614" y="3921058"/>
            <a:ext cx="983777" cy="983777"/>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07451">
            <a:off x="5476582" y="3560806"/>
            <a:ext cx="1329452" cy="1329452"/>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4908" y="3907435"/>
            <a:ext cx="911975" cy="1154399"/>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0927" y="3731554"/>
            <a:ext cx="911975" cy="1154399"/>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429" b="84470" l="2456" r="98636">
                        <a14:foregroundMark x1="7913" y1="30429" x2="12551" y2="31061"/>
                        <a14:foregroundMark x1="8322" y1="59217" x2="8595" y2="69823"/>
                        <a14:foregroundMark x1="9141" y1="83207" x2="11596" y2="83207"/>
                        <a14:foregroundMark x1="91269" y1="34596" x2="90450" y2="44192"/>
                        <a14:foregroundMark x1="29468" y1="22222" x2="35607" y2="24242"/>
                        <a14:foregroundMark x1="41883" y1="25000" x2="48568" y2="22601"/>
                        <a14:foregroundMark x1="51569" y1="22601" x2="56889" y2="24747"/>
                        <a14:backgroundMark x1="93452" y1="38889" x2="94679" y2="35354"/>
                        <a14:backgroundMark x1="6139" y1="58081" x2="6139" y2="58081"/>
                        <a14:backgroundMark x1="78445" y1="26263" x2="78445" y2="26263"/>
                        <a14:backgroundMark x1="24147" y1="25000" x2="32469" y2="26515"/>
                        <a14:backgroundMark x1="43111" y1="27020" x2="56344" y2="26894"/>
                        <a14:backgroundMark x1="41883" y1="23990" x2="46385" y2="21212"/>
                        <a14:backgroundMark x1="32060" y1="21465" x2="34925" y2="23106"/>
                        <a14:backgroundMark x1="53615" y1="21843" x2="57162" y2="23990"/>
                      </a14:backgroundRemoval>
                    </a14:imgEffect>
                  </a14:imgLayer>
                </a14:imgProps>
              </a:ext>
              <a:ext uri="{28A0092B-C50C-407E-A947-70E740481C1C}">
                <a14:useLocalDpi xmlns:a14="http://schemas.microsoft.com/office/drawing/2010/main" val="0"/>
              </a:ext>
            </a:extLst>
          </a:blip>
          <a:srcRect b="14912"/>
          <a:stretch/>
        </p:blipFill>
        <p:spPr>
          <a:xfrm>
            <a:off x="1259171" y="-413945"/>
            <a:ext cx="5470595" cy="4824460"/>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3946" y="2938889"/>
            <a:ext cx="1204457" cy="1438158"/>
          </a:xfrm>
          <a:prstGeom prst="rect">
            <a:avLst/>
          </a:prstGeom>
        </p:spPr>
      </p:pic>
      <p:pic>
        <p:nvPicPr>
          <p:cNvPr id="29" name="Picture 28"/>
          <p:cNvPicPr>
            <a:picLocks noChangeAspect="1"/>
          </p:cNvPicPr>
          <p:nvPr/>
        </p:nvPicPr>
        <p:blipFill>
          <a:blip r:embed="rId11">
            <a:extLst>
              <a:ext uri="{BEBA8EAE-BF5A-486C-A8C5-ECC9F3942E4B}">
                <a14:imgProps xmlns:a14="http://schemas.microsoft.com/office/drawing/2010/main">
                  <a14:imgLayer r:embed="rId12">
                    <a14:imgEffect>
                      <a14:backgroundRemoval t="3514" b="95754" l="5873" r="98946"/>
                    </a14:imgEffect>
                  </a14:imgLayer>
                </a14:imgProps>
              </a:ext>
            </a:extLst>
          </a:blip>
          <a:stretch>
            <a:fillRect/>
          </a:stretch>
        </p:blipFill>
        <p:spPr>
          <a:xfrm flipH="1">
            <a:off x="6181584" y="1665546"/>
            <a:ext cx="3138502" cy="3114757"/>
          </a:xfrm>
          <a:prstGeom prst="rect">
            <a:avLst/>
          </a:prstGeom>
        </p:spPr>
      </p:pic>
      <p:sp>
        <p:nvSpPr>
          <p:cNvPr id="26" name="Rectangle 25"/>
          <p:cNvSpPr/>
          <p:nvPr/>
        </p:nvSpPr>
        <p:spPr>
          <a:xfrm>
            <a:off x="1064268" y="1601100"/>
            <a:ext cx="6291469" cy="1754326"/>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rPr>
              <a:t>Review</a:t>
            </a:r>
          </a:p>
          <a:p>
            <a:pPr algn="ctr"/>
            <a:r>
              <a:rPr lang="en-US" sz="5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rPr>
              <a:t>Let’s play!</a:t>
            </a:r>
          </a:p>
        </p:txBody>
      </p:sp>
      <p:pic>
        <p:nvPicPr>
          <p:cNvPr id="30" name="Picture 29">
            <a:extLst>
              <a:ext uri="{FF2B5EF4-FFF2-40B4-BE49-F238E27FC236}">
                <a16:creationId xmlns:a16="http://schemas.microsoft.com/office/drawing/2014/main" id="{AC2CDA56-D602-3B4C-A072-ABD8534CB6E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542600" y="0"/>
            <a:ext cx="1616707" cy="775180"/>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289329" y="3920517"/>
            <a:ext cx="891305" cy="1128235"/>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69657" y="4069046"/>
            <a:ext cx="773967" cy="979706"/>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07451">
            <a:off x="3673590" y="3501130"/>
            <a:ext cx="1329452" cy="1329452"/>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6193" y="3889989"/>
            <a:ext cx="911975" cy="1154399"/>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6338" y="4157260"/>
            <a:ext cx="744799" cy="942784"/>
          </a:xfrm>
          <a:prstGeom prst="rect">
            <a:avLst/>
          </a:prstGeom>
        </p:spPr>
      </p:pic>
    </p:spTree>
    <p:extLst>
      <p:ext uri="{BB962C8B-B14F-4D97-AF65-F5344CB8AC3E}">
        <p14:creationId xmlns:p14="http://schemas.microsoft.com/office/powerpoint/2010/main" val="2293170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sndAc>
          <p:stSnd>
            <p:snd r:embed="rId3" name="magic-chime-02.wav"/>
          </p:stSnd>
        </p:sndAc>
      </p:transition>
    </mc:Choice>
    <mc:Fallback xmlns="">
      <p:transition spd="slow">
        <p:fade/>
        <p:sndAc>
          <p:stSnd>
            <p:snd r:embed="rId17" name="magic-chime-02.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2" name="51 Rectángulo redondeado"/>
          <p:cNvSpPr/>
          <p:nvPr/>
        </p:nvSpPr>
        <p:spPr>
          <a:xfrm>
            <a:off x="3504904" y="4377764"/>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51" name="50 Rectángulo redondeado"/>
          <p:cNvSpPr/>
          <p:nvPr/>
        </p:nvSpPr>
        <p:spPr>
          <a:xfrm>
            <a:off x="2046742" y="4377764"/>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53" name="52 Rectángulo redondeado"/>
          <p:cNvSpPr/>
          <p:nvPr/>
        </p:nvSpPr>
        <p:spPr>
          <a:xfrm>
            <a:off x="4963066" y="4377764"/>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54" name="53 Rectángulo redondeado"/>
          <p:cNvSpPr/>
          <p:nvPr/>
        </p:nvSpPr>
        <p:spPr>
          <a:xfrm>
            <a:off x="6421228" y="4377764"/>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55" name="54 Rectángulo redondeado"/>
          <p:cNvSpPr/>
          <p:nvPr/>
        </p:nvSpPr>
        <p:spPr>
          <a:xfrm>
            <a:off x="1223629" y="4377764"/>
            <a:ext cx="823114"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6" name="45 Rectángulo redondeado"/>
          <p:cNvSpPr/>
          <p:nvPr/>
        </p:nvSpPr>
        <p:spPr>
          <a:xfrm>
            <a:off x="1223628" y="3675686"/>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7" name="46 Rectángulo redondeado"/>
          <p:cNvSpPr/>
          <p:nvPr/>
        </p:nvSpPr>
        <p:spPr>
          <a:xfrm>
            <a:off x="2694814" y="3675686"/>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8" name="47 Rectángulo redondeado"/>
          <p:cNvSpPr/>
          <p:nvPr/>
        </p:nvSpPr>
        <p:spPr>
          <a:xfrm>
            <a:off x="4152976" y="3675686"/>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9" name="48 Rectángulo redondeado"/>
          <p:cNvSpPr/>
          <p:nvPr/>
        </p:nvSpPr>
        <p:spPr>
          <a:xfrm>
            <a:off x="5611138" y="3675686"/>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50" name="49 Rectángulo redondeado"/>
          <p:cNvSpPr/>
          <p:nvPr/>
        </p:nvSpPr>
        <p:spPr>
          <a:xfrm>
            <a:off x="7069300" y="3675686"/>
            <a:ext cx="810090"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1" name="40 Rectángulo redondeado"/>
          <p:cNvSpPr/>
          <p:nvPr/>
        </p:nvSpPr>
        <p:spPr>
          <a:xfrm>
            <a:off x="2053965" y="2971132"/>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2" name="41 Rectángulo redondeado"/>
          <p:cNvSpPr/>
          <p:nvPr/>
        </p:nvSpPr>
        <p:spPr>
          <a:xfrm>
            <a:off x="3512127" y="2971132"/>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3" name="42 Rectángulo redondeado"/>
          <p:cNvSpPr/>
          <p:nvPr/>
        </p:nvSpPr>
        <p:spPr>
          <a:xfrm>
            <a:off x="4970289" y="2971132"/>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4" name="43 Rectángulo redondeado"/>
          <p:cNvSpPr/>
          <p:nvPr/>
        </p:nvSpPr>
        <p:spPr>
          <a:xfrm>
            <a:off x="6428451" y="2971132"/>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5" name="44 Rectángulo redondeado"/>
          <p:cNvSpPr/>
          <p:nvPr/>
        </p:nvSpPr>
        <p:spPr>
          <a:xfrm>
            <a:off x="1230852" y="2971132"/>
            <a:ext cx="823114"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36" name="35 Rectángulo redondeado"/>
          <p:cNvSpPr/>
          <p:nvPr/>
        </p:nvSpPr>
        <p:spPr>
          <a:xfrm>
            <a:off x="1230851" y="2269054"/>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37" name="36 Rectángulo redondeado"/>
          <p:cNvSpPr/>
          <p:nvPr/>
        </p:nvSpPr>
        <p:spPr>
          <a:xfrm>
            <a:off x="2702037" y="2269054"/>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38" name="37 Rectángulo redondeado"/>
          <p:cNvSpPr/>
          <p:nvPr/>
        </p:nvSpPr>
        <p:spPr>
          <a:xfrm>
            <a:off x="4160199" y="2269054"/>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39" name="38 Rectángulo redondeado"/>
          <p:cNvSpPr/>
          <p:nvPr/>
        </p:nvSpPr>
        <p:spPr>
          <a:xfrm>
            <a:off x="5618361" y="2269054"/>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0" name="39 Rectángulo redondeado"/>
          <p:cNvSpPr/>
          <p:nvPr/>
        </p:nvSpPr>
        <p:spPr>
          <a:xfrm>
            <a:off x="7076524" y="2269054"/>
            <a:ext cx="802867"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1" name="10 Rectángulo redondeado"/>
          <p:cNvSpPr/>
          <p:nvPr/>
        </p:nvSpPr>
        <p:spPr>
          <a:xfrm>
            <a:off x="2038335" y="1566976"/>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2" name="11 Rectángulo redondeado"/>
          <p:cNvSpPr/>
          <p:nvPr/>
        </p:nvSpPr>
        <p:spPr>
          <a:xfrm>
            <a:off x="3496497" y="1566976"/>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3" name="12 Rectángulo redondeado"/>
          <p:cNvSpPr/>
          <p:nvPr/>
        </p:nvSpPr>
        <p:spPr>
          <a:xfrm>
            <a:off x="4954659" y="1566976"/>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4" name="13 Rectángulo redondeado"/>
          <p:cNvSpPr/>
          <p:nvPr/>
        </p:nvSpPr>
        <p:spPr>
          <a:xfrm>
            <a:off x="6412821" y="1566976"/>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5" name="14 Rectángulo redondeado"/>
          <p:cNvSpPr/>
          <p:nvPr/>
        </p:nvSpPr>
        <p:spPr>
          <a:xfrm>
            <a:off x="1215222" y="1566976"/>
            <a:ext cx="823114"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5" name="4 Rectángulo redondeado"/>
          <p:cNvSpPr/>
          <p:nvPr/>
        </p:nvSpPr>
        <p:spPr>
          <a:xfrm>
            <a:off x="1215221" y="864898"/>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7" name="6 Rectángulo redondeado"/>
          <p:cNvSpPr/>
          <p:nvPr/>
        </p:nvSpPr>
        <p:spPr>
          <a:xfrm>
            <a:off x="2686407" y="864898"/>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8" name="7 Rectángulo redondeado"/>
          <p:cNvSpPr/>
          <p:nvPr/>
        </p:nvSpPr>
        <p:spPr>
          <a:xfrm>
            <a:off x="4144569" y="864898"/>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9" name="8 Rectángulo redondeado"/>
          <p:cNvSpPr/>
          <p:nvPr/>
        </p:nvSpPr>
        <p:spPr>
          <a:xfrm>
            <a:off x="5602731" y="864898"/>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0" name="9 Rectángulo redondeado"/>
          <p:cNvSpPr/>
          <p:nvPr/>
        </p:nvSpPr>
        <p:spPr>
          <a:xfrm>
            <a:off x="7060893" y="864898"/>
            <a:ext cx="810090"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58" name="57 CuadroTexto"/>
          <p:cNvSpPr txBox="1"/>
          <p:nvPr/>
        </p:nvSpPr>
        <p:spPr>
          <a:xfrm>
            <a:off x="1763688" y="1571766"/>
            <a:ext cx="3629775" cy="2026098"/>
          </a:xfrm>
          <a:prstGeom prst="rect">
            <a:avLst/>
          </a:prstGeom>
          <a:noFill/>
        </p:spPr>
        <p:txBody>
          <a:bodyPr wrap="square" rtlCol="0">
            <a:prstTxWarp prst="textPlain">
              <a:avLst/>
            </a:prstTxWarp>
            <a:spAutoFit/>
          </a:bodyPr>
          <a:lstStyle/>
          <a:p>
            <a:pPr algn="ctr" defTabSz="685800"/>
            <a:r>
              <a:rPr lang="es-ES_tradnl" sz="4050" b="1" dirty="0">
                <a:ln w="57150">
                  <a:solidFill>
                    <a:srgbClr val="1F497D">
                      <a:tint val="1000"/>
                    </a:srgbClr>
                  </a:solidFill>
                  <a:prstDash val="solid"/>
                </a:ln>
                <a:solidFill>
                  <a:srgbClr val="9BBB59"/>
                </a:solidFill>
                <a:effectLst>
                  <a:outerShdw blurRad="50000" dist="50800" dir="7500000" algn="tl">
                    <a:srgbClr val="000000">
                      <a:shade val="5000"/>
                      <a:alpha val="35000"/>
                    </a:srgbClr>
                  </a:outerShdw>
                </a:effectLst>
                <a:latin typeface="Aharoni" pitchFamily="2" charset="-79"/>
                <a:cs typeface="Aharoni" pitchFamily="2" charset="-79"/>
              </a:rPr>
              <a:t>BRICKS DOWN</a:t>
            </a:r>
            <a:endParaRPr lang="es-ES" sz="4050" b="1" dirty="0">
              <a:ln w="57150">
                <a:solidFill>
                  <a:srgbClr val="1F497D">
                    <a:tint val="1000"/>
                  </a:srgbClr>
                </a:solidFill>
                <a:prstDash val="solid"/>
              </a:ln>
              <a:solidFill>
                <a:srgbClr val="9BBB59"/>
              </a:solidFill>
              <a:effectLst>
                <a:outerShdw blurRad="50000" dist="50800" dir="7500000" algn="tl">
                  <a:srgbClr val="000000">
                    <a:shade val="5000"/>
                    <a:alpha val="35000"/>
                  </a:srgbClr>
                </a:outerShdw>
              </a:effectLst>
              <a:latin typeface="Aharoni" pitchFamily="2" charset="-79"/>
              <a:cs typeface="Aharoni" pitchFamily="2" charset="-79"/>
            </a:endParaRPr>
          </a:p>
        </p:txBody>
      </p:sp>
      <p:sp>
        <p:nvSpPr>
          <p:cNvPr id="1024" name="1023 Flecha derecha">
            <a:hlinkClick r:id="" action="ppaction://hlinkshowjump?jump=nextslide"/>
          </p:cNvPr>
          <p:cNvSpPr/>
          <p:nvPr/>
        </p:nvSpPr>
        <p:spPr>
          <a:xfrm>
            <a:off x="6898875" y="108815"/>
            <a:ext cx="972108" cy="649161"/>
          </a:xfrm>
          <a:prstGeom prst="rightArrow">
            <a:avLst>
              <a:gd name="adj1" fmla="val 63721"/>
              <a:gd name="adj2" fmla="val 50000"/>
            </a:avLst>
          </a:prstGeom>
          <a:solidFill>
            <a:srgbClr val="00B0F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s-ES_tradnl" sz="1500" b="1" dirty="0">
                <a:solidFill>
                  <a:prstClr val="white"/>
                </a:solidFill>
                <a:effectLst>
                  <a:outerShdw blurRad="38100" dist="38100" dir="2700000" algn="tl">
                    <a:srgbClr val="000000">
                      <a:alpha val="43137"/>
                    </a:srgbClr>
                  </a:outerShdw>
                </a:effectLst>
                <a:latin typeface="Calibri"/>
              </a:rPr>
              <a:t>START</a:t>
            </a:r>
            <a:endParaRPr lang="es-ES" sz="1500" b="1" dirty="0">
              <a:solidFill>
                <a:prstClr val="white"/>
              </a:solidFill>
              <a:effectLst>
                <a:outerShdw blurRad="38100" dist="38100" dir="2700000" algn="tl">
                  <a:srgbClr val="000000">
                    <a:alpha val="43137"/>
                  </a:srgbClr>
                </a:outerShdw>
              </a:effectLst>
              <a:latin typeface="Calibri"/>
            </a:endParaRPr>
          </a:p>
        </p:txBody>
      </p:sp>
      <p:pic>
        <p:nvPicPr>
          <p:cNvPr id="1028" name="Picture 4" descr="http://img2i.spoki.tvnet.lv/upload/articles/18/187391/images/22-labu-teicienu-8.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99722" l="0" r="100000">
                        <a14:foregroundMark x1="43385" y1="21001" x2="37077" y2="24478"/>
                      </a14:backgroundRemoval>
                    </a14:imgEffect>
                  </a14:imgLayer>
                </a14:imgProps>
              </a:ext>
              <a:ext uri="{28A0092B-C50C-407E-A947-70E740481C1C}">
                <a14:useLocalDpi xmlns:a14="http://schemas.microsoft.com/office/drawing/2010/main" val="0"/>
              </a:ext>
            </a:extLst>
          </a:blip>
          <a:srcRect b="2609"/>
          <a:stretch/>
        </p:blipFill>
        <p:spPr bwMode="auto">
          <a:xfrm>
            <a:off x="5354418" y="2432409"/>
            <a:ext cx="2516565" cy="271109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65" name="64 Conector recto"/>
          <p:cNvCxnSpPr/>
          <p:nvPr/>
        </p:nvCxnSpPr>
        <p:spPr>
          <a:xfrm>
            <a:off x="1281615" y="864898"/>
            <a:ext cx="6589369" cy="0"/>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6" name="Picture 2" descr="http://fitskitz.com/wp-content/uploads/2012/03/shutterstock_83036221-Sneek-Peek.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6200" b="93000" l="0" r="100000">
                        <a14:foregroundMark x1="39800" y1="61000" x2="69600" y2="62400"/>
                        <a14:foregroundMark x1="43400" y1="54800" x2="48000" y2="56200"/>
                        <a14:foregroundMark x1="59600" y1="57800" x2="61600" y2="56200"/>
                      </a14:backgroundRemoval>
                    </a14:imgEffect>
                  </a14:imgLayer>
                </a14:imgProps>
              </a:ext>
              <a:ext uri="{28A0092B-C50C-407E-A947-70E740481C1C}">
                <a14:useLocalDpi xmlns:a14="http://schemas.microsoft.com/office/drawing/2010/main" val="0"/>
              </a:ext>
            </a:extLst>
          </a:blip>
          <a:srcRect t="27764" b="32381"/>
          <a:stretch/>
        </p:blipFill>
        <p:spPr bwMode="auto">
          <a:xfrm>
            <a:off x="1281614" y="108815"/>
            <a:ext cx="2141097" cy="8533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3120775" y="249493"/>
            <a:ext cx="3719477" cy="507831"/>
          </a:xfrm>
          <a:prstGeom prst="rect">
            <a:avLst/>
          </a:prstGeom>
          <a:noFill/>
        </p:spPr>
        <p:txBody>
          <a:bodyPr wrap="square" rtlCol="0">
            <a:spAutoFit/>
          </a:bodyPr>
          <a:lstStyle/>
          <a:p>
            <a:pPr algn="ctr" defTabSz="685800"/>
            <a:r>
              <a:rPr lang="es-ES_tradnl" sz="2700" b="1" dirty="0" err="1">
                <a:solidFill>
                  <a:prstClr val="black"/>
                </a:solidFill>
                <a:latin typeface="Calibri"/>
              </a:rPr>
              <a:t>What’s</a:t>
            </a:r>
            <a:r>
              <a:rPr lang="es-ES_tradnl" sz="2700" b="1" dirty="0">
                <a:solidFill>
                  <a:prstClr val="black"/>
                </a:solidFill>
                <a:latin typeface="Calibri"/>
              </a:rPr>
              <a:t> </a:t>
            </a:r>
            <a:r>
              <a:rPr lang="es-ES_tradnl" sz="2700" b="1" dirty="0" err="1">
                <a:solidFill>
                  <a:prstClr val="black"/>
                </a:solidFill>
                <a:latin typeface="Calibri"/>
              </a:rPr>
              <a:t>behind</a:t>
            </a:r>
            <a:r>
              <a:rPr lang="es-ES_tradnl" sz="2700" b="1" dirty="0">
                <a:solidFill>
                  <a:prstClr val="black"/>
                </a:solidFill>
                <a:latin typeface="Calibri"/>
              </a:rPr>
              <a:t> </a:t>
            </a:r>
            <a:r>
              <a:rPr lang="es-ES_tradnl" sz="2700" b="1" dirty="0" err="1">
                <a:solidFill>
                  <a:prstClr val="black"/>
                </a:solidFill>
                <a:latin typeface="Calibri"/>
              </a:rPr>
              <a:t>the</a:t>
            </a:r>
            <a:r>
              <a:rPr lang="es-ES_tradnl" sz="2700" b="1" dirty="0">
                <a:solidFill>
                  <a:prstClr val="black"/>
                </a:solidFill>
                <a:latin typeface="Calibri"/>
              </a:rPr>
              <a:t> </a:t>
            </a:r>
            <a:r>
              <a:rPr lang="es-ES_tradnl" sz="2700" b="1" dirty="0" err="1">
                <a:solidFill>
                  <a:prstClr val="black"/>
                </a:solidFill>
                <a:latin typeface="Calibri"/>
              </a:rPr>
              <a:t>wall</a:t>
            </a:r>
            <a:r>
              <a:rPr lang="es-ES_tradnl" sz="2700" b="1" dirty="0">
                <a:solidFill>
                  <a:prstClr val="black"/>
                </a:solidFill>
                <a:latin typeface="Calibri"/>
              </a:rPr>
              <a:t>?</a:t>
            </a:r>
            <a:endParaRPr lang="es-ES" sz="2700" b="1" dirty="0">
              <a:solidFill>
                <a:prstClr val="black"/>
              </a:solidFill>
              <a:latin typeface="Calibri"/>
            </a:endParaRPr>
          </a:p>
        </p:txBody>
      </p:sp>
    </p:spTree>
    <p:extLst>
      <p:ext uri="{BB962C8B-B14F-4D97-AF65-F5344CB8AC3E}">
        <p14:creationId xmlns:p14="http://schemas.microsoft.com/office/powerpoint/2010/main" val="91005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0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10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8" name="57 CuadroTexto"/>
          <p:cNvSpPr txBox="1"/>
          <p:nvPr/>
        </p:nvSpPr>
        <p:spPr>
          <a:xfrm>
            <a:off x="3329863" y="108814"/>
            <a:ext cx="3443360" cy="692498"/>
          </a:xfrm>
          <a:prstGeom prst="rect">
            <a:avLst/>
          </a:prstGeom>
          <a:noFill/>
        </p:spPr>
        <p:txBody>
          <a:bodyPr wrap="square" rtlCol="0">
            <a:prstTxWarp prst="textPlain">
              <a:avLst/>
            </a:prstTxWarp>
            <a:spAutoFit/>
          </a:bodyPr>
          <a:lstStyle/>
          <a:p>
            <a:pPr algn="ctr" defTabSz="685800"/>
            <a:r>
              <a:rPr lang="en-US" sz="405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haroni" pitchFamily="2" charset="-79"/>
                <a:cs typeface="Aharoni" pitchFamily="2" charset="-79"/>
              </a:rPr>
              <a:t>help Dad</a:t>
            </a:r>
            <a:endParaRPr lang="es-ES" sz="405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haroni" pitchFamily="2" charset="-79"/>
              <a:cs typeface="Aharoni" pitchFamily="2" charset="-79"/>
            </a:endParaRPr>
          </a:p>
        </p:txBody>
      </p:sp>
      <p:pic>
        <p:nvPicPr>
          <p:cNvPr id="1026" name="Picture 2" descr="http://fitskitz.com/wp-content/uploads/2012/03/shutterstock_83036221-Sneek-Peek.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6200" b="93000" l="0" r="100000">
                        <a14:foregroundMark x1="39800" y1="61000" x2="69600" y2="62400"/>
                        <a14:foregroundMark x1="43400" y1="54800" x2="48000" y2="56200"/>
                        <a14:foregroundMark x1="59600" y1="57800" x2="61600" y2="56200"/>
                      </a14:backgroundRemoval>
                    </a14:imgEffect>
                  </a14:imgLayer>
                </a14:imgProps>
              </a:ext>
              <a:ext uri="{28A0092B-C50C-407E-A947-70E740481C1C}">
                <a14:useLocalDpi xmlns:a14="http://schemas.microsoft.com/office/drawing/2010/main" val="0"/>
              </a:ext>
            </a:extLst>
          </a:blip>
          <a:srcRect t="27764" b="32381"/>
          <a:stretch/>
        </p:blipFill>
        <p:spPr bwMode="auto">
          <a:xfrm>
            <a:off x="585444" y="149974"/>
            <a:ext cx="2141097" cy="8533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0" name="59 Rectángulo redondeado"/>
          <p:cNvSpPr/>
          <p:nvPr/>
        </p:nvSpPr>
        <p:spPr>
          <a:xfrm>
            <a:off x="7060893" y="195486"/>
            <a:ext cx="751467" cy="486054"/>
          </a:xfrm>
          <a:prstGeom prst="roundRect">
            <a:avLst/>
          </a:prstGeom>
          <a:solidFill>
            <a:srgbClr val="00B0F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s-ES_tradnl" sz="1500" b="1" dirty="0">
                <a:solidFill>
                  <a:prstClr val="white"/>
                </a:solidFill>
                <a:effectLst>
                  <a:outerShdw blurRad="38100" dist="38100" dir="2700000" algn="tl">
                    <a:srgbClr val="000000">
                      <a:alpha val="43137"/>
                    </a:srgbClr>
                  </a:outerShdw>
                </a:effectLst>
                <a:latin typeface="Calibri"/>
              </a:rPr>
              <a:t>CHECK</a:t>
            </a:r>
            <a:endParaRPr lang="es-ES" sz="1500" b="1" dirty="0">
              <a:solidFill>
                <a:prstClr val="white"/>
              </a:solidFill>
              <a:effectLst>
                <a:outerShdw blurRad="38100" dist="38100" dir="2700000" algn="tl">
                  <a:srgbClr val="000000">
                    <a:alpha val="43137"/>
                  </a:srgbClr>
                </a:outerShdw>
              </a:effectLst>
              <a:latin typeface="Calibri"/>
            </a:endParaRPr>
          </a:p>
        </p:txBody>
      </p:sp>
      <p:sp>
        <p:nvSpPr>
          <p:cNvPr id="62" name="61 Flecha derecha">
            <a:hlinkClick r:id="" action="ppaction://hlinkshowjump?jump=nextslide"/>
          </p:cNvPr>
          <p:cNvSpPr/>
          <p:nvPr/>
        </p:nvSpPr>
        <p:spPr>
          <a:xfrm>
            <a:off x="7060893" y="108815"/>
            <a:ext cx="810090" cy="649161"/>
          </a:xfrm>
          <a:prstGeom prst="rightArrow">
            <a:avLst>
              <a:gd name="adj1" fmla="val 63721"/>
              <a:gd name="adj2" fmla="val 50000"/>
            </a:avLst>
          </a:prstGeom>
          <a:solidFill>
            <a:srgbClr val="00B0F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s-ES_tradnl" sz="1500" b="1" dirty="0">
                <a:solidFill>
                  <a:prstClr val="white"/>
                </a:solidFill>
                <a:effectLst>
                  <a:outerShdw blurRad="38100" dist="38100" dir="2700000" algn="tl">
                    <a:srgbClr val="000000">
                      <a:alpha val="43137"/>
                    </a:srgbClr>
                  </a:outerShdw>
                </a:effectLst>
                <a:latin typeface="Calibri"/>
              </a:rPr>
              <a:t>NEXT</a:t>
            </a:r>
            <a:endParaRPr lang="es-ES" sz="1500" b="1" dirty="0">
              <a:solidFill>
                <a:prstClr val="white"/>
              </a:solidFill>
              <a:effectLst>
                <a:outerShdw blurRad="38100" dist="38100" dir="2700000" algn="tl">
                  <a:srgbClr val="000000">
                    <a:alpha val="43137"/>
                  </a:srgbClr>
                </a:outerShdw>
              </a:effectLst>
              <a:latin typeface="Calibri"/>
            </a:endParaRPr>
          </a:p>
        </p:txBody>
      </p:sp>
      <p:pic>
        <p:nvPicPr>
          <p:cNvPr id="129" name="Am-thanh-tra-loi-dung-www_nhacchuongvui_com">
            <a:hlinkClick r:id="" action="ppaction://media"/>
          </p:cNvPr>
          <p:cNvPicPr>
            <a:picLocks noChangeAspect="1"/>
          </p:cNvPicPr>
          <p:nvPr>
            <a:audioFile r:link="rId1"/>
            <p:extLst>
              <p:ext uri="{DAA4B4D4-6D71-4841-9C94-3DE7FCFB9230}">
                <p14:media xmlns:p14="http://schemas.microsoft.com/office/powerpoint/2010/main" r:embed="rId2">
                  <p14:trim end="7286.8333"/>
                </p14:media>
              </p:ext>
            </p:extLst>
          </p:nvPr>
        </p:nvPicPr>
        <p:blipFill>
          <a:blip r:embed="rId7"/>
          <a:stretch>
            <a:fillRect/>
          </a:stretch>
        </p:blipFill>
        <p:spPr>
          <a:xfrm>
            <a:off x="4267200" y="-453665"/>
            <a:ext cx="304800" cy="304800"/>
          </a:xfrm>
          <a:prstGeom prst="rect">
            <a:avLst/>
          </a:prstGeom>
        </p:spPr>
      </p:pic>
      <p:pic>
        <p:nvPicPr>
          <p:cNvPr id="40" name="Picture 2"/>
          <p:cNvPicPr>
            <a:picLocks noChangeAspect="1" noChangeArrowheads="1"/>
          </p:cNvPicPr>
          <p:nvPr/>
        </p:nvPicPr>
        <p:blipFill>
          <a:blip r:embed="rId8"/>
          <a:srcRect t="4062" b="4062"/>
          <a:stretch/>
        </p:blipFill>
        <p:spPr bwMode="auto">
          <a:xfrm>
            <a:off x="1638189" y="1117855"/>
            <a:ext cx="5719570" cy="38130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1" name="51 Rectángulo redondeado"/>
          <p:cNvSpPr/>
          <p:nvPr/>
        </p:nvSpPr>
        <p:spPr>
          <a:xfrm>
            <a:off x="3619128" y="4436376"/>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2" name="50 Rectángulo redondeado"/>
          <p:cNvSpPr/>
          <p:nvPr/>
        </p:nvSpPr>
        <p:spPr>
          <a:xfrm>
            <a:off x="2160966" y="4436376"/>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3" name="52 Rectángulo redondeado"/>
          <p:cNvSpPr/>
          <p:nvPr/>
        </p:nvSpPr>
        <p:spPr>
          <a:xfrm>
            <a:off x="5077290" y="4436376"/>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4" name="53 Rectángulo redondeado"/>
          <p:cNvSpPr/>
          <p:nvPr/>
        </p:nvSpPr>
        <p:spPr>
          <a:xfrm>
            <a:off x="6535452" y="4436376"/>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5" name="54 Rectángulo redondeado"/>
          <p:cNvSpPr/>
          <p:nvPr/>
        </p:nvSpPr>
        <p:spPr>
          <a:xfrm>
            <a:off x="1337853" y="4436376"/>
            <a:ext cx="823114"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6" name="45 Rectángulo redondeado"/>
          <p:cNvSpPr/>
          <p:nvPr/>
        </p:nvSpPr>
        <p:spPr>
          <a:xfrm>
            <a:off x="1337852" y="3734298"/>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7" name="46 Rectángulo redondeado"/>
          <p:cNvSpPr/>
          <p:nvPr/>
        </p:nvSpPr>
        <p:spPr>
          <a:xfrm>
            <a:off x="2809038" y="3734298"/>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8" name="47 Rectángulo redondeado"/>
          <p:cNvSpPr/>
          <p:nvPr/>
        </p:nvSpPr>
        <p:spPr>
          <a:xfrm>
            <a:off x="4267200" y="3734298"/>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9" name="48 Rectángulo redondeado"/>
          <p:cNvSpPr/>
          <p:nvPr/>
        </p:nvSpPr>
        <p:spPr>
          <a:xfrm>
            <a:off x="5725362" y="3734298"/>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50" name="49 Rectángulo redondeado"/>
          <p:cNvSpPr/>
          <p:nvPr/>
        </p:nvSpPr>
        <p:spPr>
          <a:xfrm>
            <a:off x="7183524" y="3734298"/>
            <a:ext cx="810090"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51" name="40 Rectángulo redondeado"/>
          <p:cNvSpPr/>
          <p:nvPr/>
        </p:nvSpPr>
        <p:spPr>
          <a:xfrm>
            <a:off x="2168189" y="3029744"/>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52" name="41 Rectángulo redondeado"/>
          <p:cNvSpPr/>
          <p:nvPr/>
        </p:nvSpPr>
        <p:spPr>
          <a:xfrm>
            <a:off x="3626351" y="3029744"/>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53" name="42 Rectángulo redondeado"/>
          <p:cNvSpPr/>
          <p:nvPr/>
        </p:nvSpPr>
        <p:spPr>
          <a:xfrm>
            <a:off x="5084513" y="3029744"/>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54" name="43 Rectángulo redondeado"/>
          <p:cNvSpPr/>
          <p:nvPr/>
        </p:nvSpPr>
        <p:spPr>
          <a:xfrm>
            <a:off x="6542675" y="3029744"/>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55" name="44 Rectángulo redondeado"/>
          <p:cNvSpPr/>
          <p:nvPr/>
        </p:nvSpPr>
        <p:spPr>
          <a:xfrm>
            <a:off x="1345077" y="3029744"/>
            <a:ext cx="823114"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56" name="35 Rectángulo redondeado"/>
          <p:cNvSpPr/>
          <p:nvPr/>
        </p:nvSpPr>
        <p:spPr>
          <a:xfrm>
            <a:off x="1345076" y="2327666"/>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57" name="36 Rectángulo redondeado"/>
          <p:cNvSpPr/>
          <p:nvPr/>
        </p:nvSpPr>
        <p:spPr>
          <a:xfrm>
            <a:off x="2816261" y="2327666"/>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59" name="37 Rectángulo redondeado"/>
          <p:cNvSpPr/>
          <p:nvPr/>
        </p:nvSpPr>
        <p:spPr>
          <a:xfrm>
            <a:off x="4316484" y="2330142"/>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64" name="38 Rectángulo redondeado"/>
          <p:cNvSpPr/>
          <p:nvPr/>
        </p:nvSpPr>
        <p:spPr>
          <a:xfrm>
            <a:off x="5757259" y="2321587"/>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65" name="39 Rectángulo redondeado"/>
          <p:cNvSpPr/>
          <p:nvPr/>
        </p:nvSpPr>
        <p:spPr>
          <a:xfrm>
            <a:off x="7190748" y="2327666"/>
            <a:ext cx="802867"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66" name="10 Rectángulo redondeado"/>
          <p:cNvSpPr/>
          <p:nvPr/>
        </p:nvSpPr>
        <p:spPr>
          <a:xfrm>
            <a:off x="2152559" y="1625588"/>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67" name="11 Rectángulo redondeado"/>
          <p:cNvSpPr/>
          <p:nvPr/>
        </p:nvSpPr>
        <p:spPr>
          <a:xfrm>
            <a:off x="3610721" y="1625588"/>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68" name="12 Rectángulo redondeado"/>
          <p:cNvSpPr/>
          <p:nvPr/>
        </p:nvSpPr>
        <p:spPr>
          <a:xfrm>
            <a:off x="5068883" y="1625588"/>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69" name="13 Rectángulo redondeado"/>
          <p:cNvSpPr/>
          <p:nvPr/>
        </p:nvSpPr>
        <p:spPr>
          <a:xfrm>
            <a:off x="6527045" y="1625588"/>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70" name="14 Rectángulo redondeado"/>
          <p:cNvSpPr/>
          <p:nvPr/>
        </p:nvSpPr>
        <p:spPr>
          <a:xfrm>
            <a:off x="1338541" y="1634031"/>
            <a:ext cx="823114"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71" name="4 Rectángulo redondeado"/>
          <p:cNvSpPr/>
          <p:nvPr/>
        </p:nvSpPr>
        <p:spPr>
          <a:xfrm>
            <a:off x="1337852" y="917431"/>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72" name="6 Rectángulo redondeado"/>
          <p:cNvSpPr/>
          <p:nvPr/>
        </p:nvSpPr>
        <p:spPr>
          <a:xfrm>
            <a:off x="2809038" y="917431"/>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73" name="7 Rectángulo redondeado"/>
          <p:cNvSpPr/>
          <p:nvPr/>
        </p:nvSpPr>
        <p:spPr>
          <a:xfrm>
            <a:off x="4267200" y="917431"/>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74" name="8 Rectángulo redondeado"/>
          <p:cNvSpPr/>
          <p:nvPr/>
        </p:nvSpPr>
        <p:spPr>
          <a:xfrm>
            <a:off x="5725362" y="917431"/>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75" name="9 Rectángulo redondeado"/>
          <p:cNvSpPr/>
          <p:nvPr/>
        </p:nvSpPr>
        <p:spPr>
          <a:xfrm>
            <a:off x="7183524" y="917431"/>
            <a:ext cx="810090"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cxnSp>
        <p:nvCxnSpPr>
          <p:cNvPr id="76" name="56 Conector recto"/>
          <p:cNvCxnSpPr/>
          <p:nvPr/>
        </p:nvCxnSpPr>
        <p:spPr>
          <a:xfrm>
            <a:off x="1345076" y="902908"/>
            <a:ext cx="6589369" cy="0"/>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140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1" nodeType="clickEffect">
                                  <p:stCondLst>
                                    <p:cond delay="0"/>
                                  </p:stCondLst>
                                  <p:childTnLst>
                                    <p:anim calcmode="lin" valueType="num">
                                      <p:cBhvr additive="base">
                                        <p:cTn id="6" dur="500"/>
                                        <p:tgtEl>
                                          <p:spTgt spid="71"/>
                                        </p:tgtEl>
                                        <p:attrNameLst>
                                          <p:attrName>ppt_x</p:attrName>
                                        </p:attrNameLst>
                                      </p:cBhvr>
                                      <p:tavLst>
                                        <p:tav tm="0">
                                          <p:val>
                                            <p:strVal val="ppt_x"/>
                                          </p:val>
                                        </p:tav>
                                        <p:tav tm="100000">
                                          <p:val>
                                            <p:strVal val="ppt_x"/>
                                          </p:val>
                                        </p:tav>
                                      </p:tavLst>
                                    </p:anim>
                                    <p:anim calcmode="lin" valueType="num">
                                      <p:cBhvr additive="base">
                                        <p:cTn id="7" dur="500"/>
                                        <p:tgtEl>
                                          <p:spTgt spid="71"/>
                                        </p:tgtEl>
                                        <p:attrNameLst>
                                          <p:attrName>ppt_y</p:attrName>
                                        </p:attrNameLst>
                                      </p:cBhvr>
                                      <p:tavLst>
                                        <p:tav tm="0">
                                          <p:val>
                                            <p:strVal val="ppt_y"/>
                                          </p:val>
                                        </p:tav>
                                        <p:tav tm="100000">
                                          <p:val>
                                            <p:strVal val="1+ppt_h/2"/>
                                          </p:val>
                                        </p:tav>
                                      </p:tavLst>
                                    </p:anim>
                                    <p:set>
                                      <p:cBhvr>
                                        <p:cTn id="8" dur="1" fill="hold">
                                          <p:stCondLst>
                                            <p:cond delay="499"/>
                                          </p:stCondLst>
                                        </p:cTn>
                                        <p:tgtEl>
                                          <p:spTgt spid="71"/>
                                        </p:tgtEl>
                                        <p:attrNameLst>
                                          <p:attrName>style.visibility</p:attrName>
                                        </p:attrNameLst>
                                      </p:cBhvr>
                                      <p:to>
                                        <p:strVal val="hidden"/>
                                      </p:to>
                                    </p:set>
                                  </p:childTnLst>
                                </p:cTn>
                              </p:par>
                              <p:par>
                                <p:cTn id="9" presetID="2" presetClass="exit" presetSubtype="4" fill="hold" grpId="1" nodeType="withEffect">
                                  <p:stCondLst>
                                    <p:cond delay="0"/>
                                  </p:stCondLst>
                                  <p:childTnLst>
                                    <p:anim calcmode="lin" valueType="num">
                                      <p:cBhvr additive="base">
                                        <p:cTn id="10" dur="500"/>
                                        <p:tgtEl>
                                          <p:spTgt spid="72"/>
                                        </p:tgtEl>
                                        <p:attrNameLst>
                                          <p:attrName>ppt_x</p:attrName>
                                        </p:attrNameLst>
                                      </p:cBhvr>
                                      <p:tavLst>
                                        <p:tav tm="0">
                                          <p:val>
                                            <p:strVal val="ppt_x"/>
                                          </p:val>
                                        </p:tav>
                                        <p:tav tm="100000">
                                          <p:val>
                                            <p:strVal val="ppt_x"/>
                                          </p:val>
                                        </p:tav>
                                      </p:tavLst>
                                    </p:anim>
                                    <p:anim calcmode="lin" valueType="num">
                                      <p:cBhvr additive="base">
                                        <p:cTn id="11" dur="500"/>
                                        <p:tgtEl>
                                          <p:spTgt spid="72"/>
                                        </p:tgtEl>
                                        <p:attrNameLst>
                                          <p:attrName>ppt_y</p:attrName>
                                        </p:attrNameLst>
                                      </p:cBhvr>
                                      <p:tavLst>
                                        <p:tav tm="0">
                                          <p:val>
                                            <p:strVal val="ppt_y"/>
                                          </p:val>
                                        </p:tav>
                                        <p:tav tm="100000">
                                          <p:val>
                                            <p:strVal val="1+ppt_h/2"/>
                                          </p:val>
                                        </p:tav>
                                      </p:tavLst>
                                    </p:anim>
                                    <p:set>
                                      <p:cBhvr>
                                        <p:cTn id="12" dur="1" fill="hold">
                                          <p:stCondLst>
                                            <p:cond delay="499"/>
                                          </p:stCondLst>
                                        </p:cTn>
                                        <p:tgtEl>
                                          <p:spTgt spid="72"/>
                                        </p:tgtEl>
                                        <p:attrNameLst>
                                          <p:attrName>style.visibility</p:attrName>
                                        </p:attrNameLst>
                                      </p:cBhvr>
                                      <p:to>
                                        <p:strVal val="hidden"/>
                                      </p:to>
                                    </p:set>
                                  </p:childTnLst>
                                </p:cTn>
                              </p:par>
                              <p:par>
                                <p:cTn id="13" presetID="2" presetClass="exit" presetSubtype="4" fill="hold" grpId="1" nodeType="withEffect">
                                  <p:stCondLst>
                                    <p:cond delay="0"/>
                                  </p:stCondLst>
                                  <p:childTnLst>
                                    <p:anim calcmode="lin" valueType="num">
                                      <p:cBhvr additive="base">
                                        <p:cTn id="14" dur="500"/>
                                        <p:tgtEl>
                                          <p:spTgt spid="73"/>
                                        </p:tgtEl>
                                        <p:attrNameLst>
                                          <p:attrName>ppt_x</p:attrName>
                                        </p:attrNameLst>
                                      </p:cBhvr>
                                      <p:tavLst>
                                        <p:tav tm="0">
                                          <p:val>
                                            <p:strVal val="ppt_x"/>
                                          </p:val>
                                        </p:tav>
                                        <p:tav tm="100000">
                                          <p:val>
                                            <p:strVal val="ppt_x"/>
                                          </p:val>
                                        </p:tav>
                                      </p:tavLst>
                                    </p:anim>
                                    <p:anim calcmode="lin" valueType="num">
                                      <p:cBhvr additive="base">
                                        <p:cTn id="15" dur="500"/>
                                        <p:tgtEl>
                                          <p:spTgt spid="73"/>
                                        </p:tgtEl>
                                        <p:attrNameLst>
                                          <p:attrName>ppt_y</p:attrName>
                                        </p:attrNameLst>
                                      </p:cBhvr>
                                      <p:tavLst>
                                        <p:tav tm="0">
                                          <p:val>
                                            <p:strVal val="ppt_y"/>
                                          </p:val>
                                        </p:tav>
                                        <p:tav tm="100000">
                                          <p:val>
                                            <p:strVal val="1+ppt_h/2"/>
                                          </p:val>
                                        </p:tav>
                                      </p:tavLst>
                                    </p:anim>
                                    <p:set>
                                      <p:cBhvr>
                                        <p:cTn id="16" dur="1" fill="hold">
                                          <p:stCondLst>
                                            <p:cond delay="499"/>
                                          </p:stCondLst>
                                        </p:cTn>
                                        <p:tgtEl>
                                          <p:spTgt spid="73"/>
                                        </p:tgtEl>
                                        <p:attrNameLst>
                                          <p:attrName>style.visibility</p:attrName>
                                        </p:attrNameLst>
                                      </p:cBhvr>
                                      <p:to>
                                        <p:strVal val="hidden"/>
                                      </p:to>
                                    </p:set>
                                  </p:childTnLst>
                                </p:cTn>
                              </p:par>
                              <p:par>
                                <p:cTn id="17" presetID="2" presetClass="exit" presetSubtype="4" fill="hold" grpId="1" nodeType="withEffect">
                                  <p:stCondLst>
                                    <p:cond delay="0"/>
                                  </p:stCondLst>
                                  <p:childTnLst>
                                    <p:anim calcmode="lin" valueType="num">
                                      <p:cBhvr additive="base">
                                        <p:cTn id="18" dur="500"/>
                                        <p:tgtEl>
                                          <p:spTgt spid="74"/>
                                        </p:tgtEl>
                                        <p:attrNameLst>
                                          <p:attrName>ppt_x</p:attrName>
                                        </p:attrNameLst>
                                      </p:cBhvr>
                                      <p:tavLst>
                                        <p:tav tm="0">
                                          <p:val>
                                            <p:strVal val="ppt_x"/>
                                          </p:val>
                                        </p:tav>
                                        <p:tav tm="100000">
                                          <p:val>
                                            <p:strVal val="ppt_x"/>
                                          </p:val>
                                        </p:tav>
                                      </p:tavLst>
                                    </p:anim>
                                    <p:anim calcmode="lin" valueType="num">
                                      <p:cBhvr additive="base">
                                        <p:cTn id="19" dur="500"/>
                                        <p:tgtEl>
                                          <p:spTgt spid="74"/>
                                        </p:tgtEl>
                                        <p:attrNameLst>
                                          <p:attrName>ppt_y</p:attrName>
                                        </p:attrNameLst>
                                      </p:cBhvr>
                                      <p:tavLst>
                                        <p:tav tm="0">
                                          <p:val>
                                            <p:strVal val="ppt_y"/>
                                          </p:val>
                                        </p:tav>
                                        <p:tav tm="100000">
                                          <p:val>
                                            <p:strVal val="1+ppt_h/2"/>
                                          </p:val>
                                        </p:tav>
                                      </p:tavLst>
                                    </p:anim>
                                    <p:set>
                                      <p:cBhvr>
                                        <p:cTn id="20" dur="1" fill="hold">
                                          <p:stCondLst>
                                            <p:cond delay="499"/>
                                          </p:stCondLst>
                                        </p:cTn>
                                        <p:tgtEl>
                                          <p:spTgt spid="74"/>
                                        </p:tgtEl>
                                        <p:attrNameLst>
                                          <p:attrName>style.visibility</p:attrName>
                                        </p:attrNameLst>
                                      </p:cBhvr>
                                      <p:to>
                                        <p:strVal val="hidden"/>
                                      </p:to>
                                    </p:set>
                                  </p:childTnLst>
                                </p:cTn>
                              </p:par>
                              <p:par>
                                <p:cTn id="21" presetID="2" presetClass="exit" presetSubtype="4" fill="hold" grpId="1" nodeType="withEffect">
                                  <p:stCondLst>
                                    <p:cond delay="0"/>
                                  </p:stCondLst>
                                  <p:childTnLst>
                                    <p:anim calcmode="lin" valueType="num">
                                      <p:cBhvr additive="base">
                                        <p:cTn id="22" dur="500"/>
                                        <p:tgtEl>
                                          <p:spTgt spid="75"/>
                                        </p:tgtEl>
                                        <p:attrNameLst>
                                          <p:attrName>ppt_x</p:attrName>
                                        </p:attrNameLst>
                                      </p:cBhvr>
                                      <p:tavLst>
                                        <p:tav tm="0">
                                          <p:val>
                                            <p:strVal val="ppt_x"/>
                                          </p:val>
                                        </p:tav>
                                        <p:tav tm="100000">
                                          <p:val>
                                            <p:strVal val="ppt_x"/>
                                          </p:val>
                                        </p:tav>
                                      </p:tavLst>
                                    </p:anim>
                                    <p:anim calcmode="lin" valueType="num">
                                      <p:cBhvr additive="base">
                                        <p:cTn id="23" dur="500"/>
                                        <p:tgtEl>
                                          <p:spTgt spid="75"/>
                                        </p:tgtEl>
                                        <p:attrNameLst>
                                          <p:attrName>ppt_y</p:attrName>
                                        </p:attrNameLst>
                                      </p:cBhvr>
                                      <p:tavLst>
                                        <p:tav tm="0">
                                          <p:val>
                                            <p:strVal val="ppt_y"/>
                                          </p:val>
                                        </p:tav>
                                        <p:tav tm="100000">
                                          <p:val>
                                            <p:strVal val="1+ppt_h/2"/>
                                          </p:val>
                                        </p:tav>
                                      </p:tavLst>
                                    </p:anim>
                                    <p:set>
                                      <p:cBhvr>
                                        <p:cTn id="24" dur="1" fill="hold">
                                          <p:stCondLst>
                                            <p:cond delay="499"/>
                                          </p:stCondLst>
                                        </p:cTn>
                                        <p:tgtEl>
                                          <p:spTgt spid="75"/>
                                        </p:tgtEl>
                                        <p:attrNameLst>
                                          <p:attrName>style.visibility</p:attrName>
                                        </p:attrNameLst>
                                      </p:cBhvr>
                                      <p:to>
                                        <p:strVal val="hidden"/>
                                      </p:to>
                                    </p:set>
                                  </p:childTnLst>
                                </p:cTn>
                              </p:par>
                              <p:par>
                                <p:cTn id="25" presetID="2" presetClass="exit" presetSubtype="4" fill="hold" grpId="1" nodeType="withEffect">
                                  <p:stCondLst>
                                    <p:cond delay="0"/>
                                  </p:stCondLst>
                                  <p:childTnLst>
                                    <p:anim calcmode="lin" valueType="num">
                                      <p:cBhvr additive="base">
                                        <p:cTn id="26" dur="500"/>
                                        <p:tgtEl>
                                          <p:spTgt spid="70"/>
                                        </p:tgtEl>
                                        <p:attrNameLst>
                                          <p:attrName>ppt_x</p:attrName>
                                        </p:attrNameLst>
                                      </p:cBhvr>
                                      <p:tavLst>
                                        <p:tav tm="0">
                                          <p:val>
                                            <p:strVal val="ppt_x"/>
                                          </p:val>
                                        </p:tav>
                                        <p:tav tm="100000">
                                          <p:val>
                                            <p:strVal val="ppt_x"/>
                                          </p:val>
                                        </p:tav>
                                      </p:tavLst>
                                    </p:anim>
                                    <p:anim calcmode="lin" valueType="num">
                                      <p:cBhvr additive="base">
                                        <p:cTn id="27" dur="500"/>
                                        <p:tgtEl>
                                          <p:spTgt spid="70"/>
                                        </p:tgtEl>
                                        <p:attrNameLst>
                                          <p:attrName>ppt_y</p:attrName>
                                        </p:attrNameLst>
                                      </p:cBhvr>
                                      <p:tavLst>
                                        <p:tav tm="0">
                                          <p:val>
                                            <p:strVal val="ppt_y"/>
                                          </p:val>
                                        </p:tav>
                                        <p:tav tm="100000">
                                          <p:val>
                                            <p:strVal val="1+ppt_h/2"/>
                                          </p:val>
                                        </p:tav>
                                      </p:tavLst>
                                    </p:anim>
                                    <p:set>
                                      <p:cBhvr>
                                        <p:cTn id="28" dur="1" fill="hold">
                                          <p:stCondLst>
                                            <p:cond delay="499"/>
                                          </p:stCondLst>
                                        </p:cTn>
                                        <p:tgtEl>
                                          <p:spTgt spid="70"/>
                                        </p:tgtEl>
                                        <p:attrNameLst>
                                          <p:attrName>style.visibility</p:attrName>
                                        </p:attrNameLst>
                                      </p:cBhvr>
                                      <p:to>
                                        <p:strVal val="hidden"/>
                                      </p:to>
                                    </p:set>
                                  </p:childTnLst>
                                </p:cTn>
                              </p:par>
                              <p:par>
                                <p:cTn id="29" presetID="2" presetClass="exit" presetSubtype="4" fill="hold" grpId="1" nodeType="withEffect">
                                  <p:stCondLst>
                                    <p:cond delay="0"/>
                                  </p:stCondLst>
                                  <p:childTnLst>
                                    <p:anim calcmode="lin" valueType="num">
                                      <p:cBhvr additive="base">
                                        <p:cTn id="30" dur="500"/>
                                        <p:tgtEl>
                                          <p:spTgt spid="66"/>
                                        </p:tgtEl>
                                        <p:attrNameLst>
                                          <p:attrName>ppt_x</p:attrName>
                                        </p:attrNameLst>
                                      </p:cBhvr>
                                      <p:tavLst>
                                        <p:tav tm="0">
                                          <p:val>
                                            <p:strVal val="ppt_x"/>
                                          </p:val>
                                        </p:tav>
                                        <p:tav tm="100000">
                                          <p:val>
                                            <p:strVal val="ppt_x"/>
                                          </p:val>
                                        </p:tav>
                                      </p:tavLst>
                                    </p:anim>
                                    <p:anim calcmode="lin" valueType="num">
                                      <p:cBhvr additive="base">
                                        <p:cTn id="31" dur="500"/>
                                        <p:tgtEl>
                                          <p:spTgt spid="66"/>
                                        </p:tgtEl>
                                        <p:attrNameLst>
                                          <p:attrName>ppt_y</p:attrName>
                                        </p:attrNameLst>
                                      </p:cBhvr>
                                      <p:tavLst>
                                        <p:tav tm="0">
                                          <p:val>
                                            <p:strVal val="ppt_y"/>
                                          </p:val>
                                        </p:tav>
                                        <p:tav tm="100000">
                                          <p:val>
                                            <p:strVal val="1+ppt_h/2"/>
                                          </p:val>
                                        </p:tav>
                                      </p:tavLst>
                                    </p:anim>
                                    <p:set>
                                      <p:cBhvr>
                                        <p:cTn id="32" dur="1" fill="hold">
                                          <p:stCondLst>
                                            <p:cond delay="499"/>
                                          </p:stCondLst>
                                        </p:cTn>
                                        <p:tgtEl>
                                          <p:spTgt spid="66"/>
                                        </p:tgtEl>
                                        <p:attrNameLst>
                                          <p:attrName>style.visibility</p:attrName>
                                        </p:attrNameLst>
                                      </p:cBhvr>
                                      <p:to>
                                        <p:strVal val="hidden"/>
                                      </p:to>
                                    </p:set>
                                  </p:childTnLst>
                                </p:cTn>
                              </p:par>
                              <p:par>
                                <p:cTn id="33" presetID="2" presetClass="exit" presetSubtype="4" fill="hold" grpId="1" nodeType="withEffect">
                                  <p:stCondLst>
                                    <p:cond delay="0"/>
                                  </p:stCondLst>
                                  <p:childTnLst>
                                    <p:anim calcmode="lin" valueType="num">
                                      <p:cBhvr additive="base">
                                        <p:cTn id="34" dur="500"/>
                                        <p:tgtEl>
                                          <p:spTgt spid="67"/>
                                        </p:tgtEl>
                                        <p:attrNameLst>
                                          <p:attrName>ppt_x</p:attrName>
                                        </p:attrNameLst>
                                      </p:cBhvr>
                                      <p:tavLst>
                                        <p:tav tm="0">
                                          <p:val>
                                            <p:strVal val="ppt_x"/>
                                          </p:val>
                                        </p:tav>
                                        <p:tav tm="100000">
                                          <p:val>
                                            <p:strVal val="ppt_x"/>
                                          </p:val>
                                        </p:tav>
                                      </p:tavLst>
                                    </p:anim>
                                    <p:anim calcmode="lin" valueType="num">
                                      <p:cBhvr additive="base">
                                        <p:cTn id="35" dur="500"/>
                                        <p:tgtEl>
                                          <p:spTgt spid="67"/>
                                        </p:tgtEl>
                                        <p:attrNameLst>
                                          <p:attrName>ppt_y</p:attrName>
                                        </p:attrNameLst>
                                      </p:cBhvr>
                                      <p:tavLst>
                                        <p:tav tm="0">
                                          <p:val>
                                            <p:strVal val="ppt_y"/>
                                          </p:val>
                                        </p:tav>
                                        <p:tav tm="100000">
                                          <p:val>
                                            <p:strVal val="1+ppt_h/2"/>
                                          </p:val>
                                        </p:tav>
                                      </p:tavLst>
                                    </p:anim>
                                    <p:set>
                                      <p:cBhvr>
                                        <p:cTn id="36" dur="1" fill="hold">
                                          <p:stCondLst>
                                            <p:cond delay="499"/>
                                          </p:stCondLst>
                                        </p:cTn>
                                        <p:tgtEl>
                                          <p:spTgt spid="67"/>
                                        </p:tgtEl>
                                        <p:attrNameLst>
                                          <p:attrName>style.visibility</p:attrName>
                                        </p:attrNameLst>
                                      </p:cBhvr>
                                      <p:to>
                                        <p:strVal val="hidden"/>
                                      </p:to>
                                    </p:set>
                                  </p:childTnLst>
                                </p:cTn>
                              </p:par>
                              <p:par>
                                <p:cTn id="37" presetID="2" presetClass="exit" presetSubtype="4" fill="hold" grpId="1" nodeType="withEffect">
                                  <p:stCondLst>
                                    <p:cond delay="0"/>
                                  </p:stCondLst>
                                  <p:childTnLst>
                                    <p:anim calcmode="lin" valueType="num">
                                      <p:cBhvr additive="base">
                                        <p:cTn id="38" dur="500"/>
                                        <p:tgtEl>
                                          <p:spTgt spid="68"/>
                                        </p:tgtEl>
                                        <p:attrNameLst>
                                          <p:attrName>ppt_x</p:attrName>
                                        </p:attrNameLst>
                                      </p:cBhvr>
                                      <p:tavLst>
                                        <p:tav tm="0">
                                          <p:val>
                                            <p:strVal val="ppt_x"/>
                                          </p:val>
                                        </p:tav>
                                        <p:tav tm="100000">
                                          <p:val>
                                            <p:strVal val="ppt_x"/>
                                          </p:val>
                                        </p:tav>
                                      </p:tavLst>
                                    </p:anim>
                                    <p:anim calcmode="lin" valueType="num">
                                      <p:cBhvr additive="base">
                                        <p:cTn id="39" dur="500"/>
                                        <p:tgtEl>
                                          <p:spTgt spid="68"/>
                                        </p:tgtEl>
                                        <p:attrNameLst>
                                          <p:attrName>ppt_y</p:attrName>
                                        </p:attrNameLst>
                                      </p:cBhvr>
                                      <p:tavLst>
                                        <p:tav tm="0">
                                          <p:val>
                                            <p:strVal val="ppt_y"/>
                                          </p:val>
                                        </p:tav>
                                        <p:tav tm="100000">
                                          <p:val>
                                            <p:strVal val="1+ppt_h/2"/>
                                          </p:val>
                                        </p:tav>
                                      </p:tavLst>
                                    </p:anim>
                                    <p:set>
                                      <p:cBhvr>
                                        <p:cTn id="40" dur="1" fill="hold">
                                          <p:stCondLst>
                                            <p:cond delay="499"/>
                                          </p:stCondLst>
                                        </p:cTn>
                                        <p:tgtEl>
                                          <p:spTgt spid="68"/>
                                        </p:tgtEl>
                                        <p:attrNameLst>
                                          <p:attrName>style.visibility</p:attrName>
                                        </p:attrNameLst>
                                      </p:cBhvr>
                                      <p:to>
                                        <p:strVal val="hidden"/>
                                      </p:to>
                                    </p:set>
                                  </p:childTnLst>
                                </p:cTn>
                              </p:par>
                              <p:par>
                                <p:cTn id="41" presetID="2" presetClass="exit" presetSubtype="4" fill="hold" grpId="1" nodeType="withEffect">
                                  <p:stCondLst>
                                    <p:cond delay="0"/>
                                  </p:stCondLst>
                                  <p:childTnLst>
                                    <p:anim calcmode="lin" valueType="num">
                                      <p:cBhvr additive="base">
                                        <p:cTn id="42" dur="500"/>
                                        <p:tgtEl>
                                          <p:spTgt spid="69"/>
                                        </p:tgtEl>
                                        <p:attrNameLst>
                                          <p:attrName>ppt_x</p:attrName>
                                        </p:attrNameLst>
                                      </p:cBhvr>
                                      <p:tavLst>
                                        <p:tav tm="0">
                                          <p:val>
                                            <p:strVal val="ppt_x"/>
                                          </p:val>
                                        </p:tav>
                                        <p:tav tm="100000">
                                          <p:val>
                                            <p:strVal val="ppt_x"/>
                                          </p:val>
                                        </p:tav>
                                      </p:tavLst>
                                    </p:anim>
                                    <p:anim calcmode="lin" valueType="num">
                                      <p:cBhvr additive="base">
                                        <p:cTn id="43" dur="500"/>
                                        <p:tgtEl>
                                          <p:spTgt spid="69"/>
                                        </p:tgtEl>
                                        <p:attrNameLst>
                                          <p:attrName>ppt_y</p:attrName>
                                        </p:attrNameLst>
                                      </p:cBhvr>
                                      <p:tavLst>
                                        <p:tav tm="0">
                                          <p:val>
                                            <p:strVal val="ppt_y"/>
                                          </p:val>
                                        </p:tav>
                                        <p:tav tm="100000">
                                          <p:val>
                                            <p:strVal val="1+ppt_h/2"/>
                                          </p:val>
                                        </p:tav>
                                      </p:tavLst>
                                    </p:anim>
                                    <p:set>
                                      <p:cBhvr>
                                        <p:cTn id="44" dur="1" fill="hold">
                                          <p:stCondLst>
                                            <p:cond delay="499"/>
                                          </p:stCondLst>
                                        </p:cTn>
                                        <p:tgtEl>
                                          <p:spTgt spid="69"/>
                                        </p:tgtEl>
                                        <p:attrNameLst>
                                          <p:attrName>style.visibility</p:attrName>
                                        </p:attrNameLst>
                                      </p:cBhvr>
                                      <p:to>
                                        <p:strVal val="hidden"/>
                                      </p:to>
                                    </p:set>
                                  </p:childTnLst>
                                </p:cTn>
                              </p:par>
                              <p:par>
                                <p:cTn id="45" presetID="2" presetClass="exit" presetSubtype="4" fill="hold" grpId="1" nodeType="withEffect">
                                  <p:stCondLst>
                                    <p:cond delay="0"/>
                                  </p:stCondLst>
                                  <p:childTnLst>
                                    <p:anim calcmode="lin" valueType="num">
                                      <p:cBhvr additive="base">
                                        <p:cTn id="46" dur="500"/>
                                        <p:tgtEl>
                                          <p:spTgt spid="56"/>
                                        </p:tgtEl>
                                        <p:attrNameLst>
                                          <p:attrName>ppt_x</p:attrName>
                                        </p:attrNameLst>
                                      </p:cBhvr>
                                      <p:tavLst>
                                        <p:tav tm="0">
                                          <p:val>
                                            <p:strVal val="ppt_x"/>
                                          </p:val>
                                        </p:tav>
                                        <p:tav tm="100000">
                                          <p:val>
                                            <p:strVal val="ppt_x"/>
                                          </p:val>
                                        </p:tav>
                                      </p:tavLst>
                                    </p:anim>
                                    <p:anim calcmode="lin" valueType="num">
                                      <p:cBhvr additive="base">
                                        <p:cTn id="47" dur="500"/>
                                        <p:tgtEl>
                                          <p:spTgt spid="56"/>
                                        </p:tgtEl>
                                        <p:attrNameLst>
                                          <p:attrName>ppt_y</p:attrName>
                                        </p:attrNameLst>
                                      </p:cBhvr>
                                      <p:tavLst>
                                        <p:tav tm="0">
                                          <p:val>
                                            <p:strVal val="ppt_y"/>
                                          </p:val>
                                        </p:tav>
                                        <p:tav tm="100000">
                                          <p:val>
                                            <p:strVal val="1+ppt_h/2"/>
                                          </p:val>
                                        </p:tav>
                                      </p:tavLst>
                                    </p:anim>
                                    <p:set>
                                      <p:cBhvr>
                                        <p:cTn id="48" dur="1" fill="hold">
                                          <p:stCondLst>
                                            <p:cond delay="499"/>
                                          </p:stCondLst>
                                        </p:cTn>
                                        <p:tgtEl>
                                          <p:spTgt spid="56"/>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57"/>
                                        </p:tgtEl>
                                        <p:attrNameLst>
                                          <p:attrName>ppt_x</p:attrName>
                                        </p:attrNameLst>
                                      </p:cBhvr>
                                      <p:tavLst>
                                        <p:tav tm="0">
                                          <p:val>
                                            <p:strVal val="ppt_x"/>
                                          </p:val>
                                        </p:tav>
                                        <p:tav tm="100000">
                                          <p:val>
                                            <p:strVal val="ppt_x"/>
                                          </p:val>
                                        </p:tav>
                                      </p:tavLst>
                                    </p:anim>
                                    <p:anim calcmode="lin" valueType="num">
                                      <p:cBhvr additive="base">
                                        <p:cTn id="51" dur="500"/>
                                        <p:tgtEl>
                                          <p:spTgt spid="57"/>
                                        </p:tgtEl>
                                        <p:attrNameLst>
                                          <p:attrName>ppt_y</p:attrName>
                                        </p:attrNameLst>
                                      </p:cBhvr>
                                      <p:tavLst>
                                        <p:tav tm="0">
                                          <p:val>
                                            <p:strVal val="ppt_y"/>
                                          </p:val>
                                        </p:tav>
                                        <p:tav tm="100000">
                                          <p:val>
                                            <p:strVal val="1+ppt_h/2"/>
                                          </p:val>
                                        </p:tav>
                                      </p:tavLst>
                                    </p:anim>
                                    <p:set>
                                      <p:cBhvr>
                                        <p:cTn id="52" dur="1" fill="hold">
                                          <p:stCondLst>
                                            <p:cond delay="499"/>
                                          </p:stCondLst>
                                        </p:cTn>
                                        <p:tgtEl>
                                          <p:spTgt spid="57"/>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59"/>
                                        </p:tgtEl>
                                        <p:attrNameLst>
                                          <p:attrName>ppt_x</p:attrName>
                                        </p:attrNameLst>
                                      </p:cBhvr>
                                      <p:tavLst>
                                        <p:tav tm="0">
                                          <p:val>
                                            <p:strVal val="ppt_x"/>
                                          </p:val>
                                        </p:tav>
                                        <p:tav tm="100000">
                                          <p:val>
                                            <p:strVal val="ppt_x"/>
                                          </p:val>
                                        </p:tav>
                                      </p:tavLst>
                                    </p:anim>
                                    <p:anim calcmode="lin" valueType="num">
                                      <p:cBhvr additive="base">
                                        <p:cTn id="55" dur="500"/>
                                        <p:tgtEl>
                                          <p:spTgt spid="59"/>
                                        </p:tgtEl>
                                        <p:attrNameLst>
                                          <p:attrName>ppt_y</p:attrName>
                                        </p:attrNameLst>
                                      </p:cBhvr>
                                      <p:tavLst>
                                        <p:tav tm="0">
                                          <p:val>
                                            <p:strVal val="ppt_y"/>
                                          </p:val>
                                        </p:tav>
                                        <p:tav tm="100000">
                                          <p:val>
                                            <p:strVal val="1+ppt_h/2"/>
                                          </p:val>
                                        </p:tav>
                                      </p:tavLst>
                                    </p:anim>
                                    <p:set>
                                      <p:cBhvr>
                                        <p:cTn id="56" dur="1" fill="hold">
                                          <p:stCondLst>
                                            <p:cond delay="499"/>
                                          </p:stCondLst>
                                        </p:cTn>
                                        <p:tgtEl>
                                          <p:spTgt spid="59"/>
                                        </p:tgtEl>
                                        <p:attrNameLst>
                                          <p:attrName>style.visibility</p:attrName>
                                        </p:attrNameLst>
                                      </p:cBhvr>
                                      <p:to>
                                        <p:strVal val="hidden"/>
                                      </p:to>
                                    </p:set>
                                  </p:childTnLst>
                                </p:cTn>
                              </p:par>
                              <p:par>
                                <p:cTn id="57" presetID="2" presetClass="exit" presetSubtype="4" fill="hold" grpId="1" nodeType="withEffect">
                                  <p:stCondLst>
                                    <p:cond delay="0"/>
                                  </p:stCondLst>
                                  <p:childTnLst>
                                    <p:anim calcmode="lin" valueType="num">
                                      <p:cBhvr additive="base">
                                        <p:cTn id="58" dur="500"/>
                                        <p:tgtEl>
                                          <p:spTgt spid="64"/>
                                        </p:tgtEl>
                                        <p:attrNameLst>
                                          <p:attrName>ppt_x</p:attrName>
                                        </p:attrNameLst>
                                      </p:cBhvr>
                                      <p:tavLst>
                                        <p:tav tm="0">
                                          <p:val>
                                            <p:strVal val="ppt_x"/>
                                          </p:val>
                                        </p:tav>
                                        <p:tav tm="100000">
                                          <p:val>
                                            <p:strVal val="ppt_x"/>
                                          </p:val>
                                        </p:tav>
                                      </p:tavLst>
                                    </p:anim>
                                    <p:anim calcmode="lin" valueType="num">
                                      <p:cBhvr additive="base">
                                        <p:cTn id="59" dur="500"/>
                                        <p:tgtEl>
                                          <p:spTgt spid="64"/>
                                        </p:tgtEl>
                                        <p:attrNameLst>
                                          <p:attrName>ppt_y</p:attrName>
                                        </p:attrNameLst>
                                      </p:cBhvr>
                                      <p:tavLst>
                                        <p:tav tm="0">
                                          <p:val>
                                            <p:strVal val="ppt_y"/>
                                          </p:val>
                                        </p:tav>
                                        <p:tav tm="100000">
                                          <p:val>
                                            <p:strVal val="1+ppt_h/2"/>
                                          </p:val>
                                        </p:tav>
                                      </p:tavLst>
                                    </p:anim>
                                    <p:set>
                                      <p:cBhvr>
                                        <p:cTn id="60" dur="1" fill="hold">
                                          <p:stCondLst>
                                            <p:cond delay="499"/>
                                          </p:stCondLst>
                                        </p:cTn>
                                        <p:tgtEl>
                                          <p:spTgt spid="64"/>
                                        </p:tgtEl>
                                        <p:attrNameLst>
                                          <p:attrName>style.visibility</p:attrName>
                                        </p:attrNameLst>
                                      </p:cBhvr>
                                      <p:to>
                                        <p:strVal val="hidden"/>
                                      </p:to>
                                    </p:set>
                                  </p:childTnLst>
                                </p:cTn>
                              </p:par>
                              <p:par>
                                <p:cTn id="61" presetID="2" presetClass="exit" presetSubtype="4" fill="hold" grpId="1" nodeType="withEffect">
                                  <p:stCondLst>
                                    <p:cond delay="0"/>
                                  </p:stCondLst>
                                  <p:childTnLst>
                                    <p:anim calcmode="lin" valueType="num">
                                      <p:cBhvr additive="base">
                                        <p:cTn id="62" dur="500"/>
                                        <p:tgtEl>
                                          <p:spTgt spid="65"/>
                                        </p:tgtEl>
                                        <p:attrNameLst>
                                          <p:attrName>ppt_x</p:attrName>
                                        </p:attrNameLst>
                                      </p:cBhvr>
                                      <p:tavLst>
                                        <p:tav tm="0">
                                          <p:val>
                                            <p:strVal val="ppt_x"/>
                                          </p:val>
                                        </p:tav>
                                        <p:tav tm="100000">
                                          <p:val>
                                            <p:strVal val="ppt_x"/>
                                          </p:val>
                                        </p:tav>
                                      </p:tavLst>
                                    </p:anim>
                                    <p:anim calcmode="lin" valueType="num">
                                      <p:cBhvr additive="base">
                                        <p:cTn id="63" dur="500"/>
                                        <p:tgtEl>
                                          <p:spTgt spid="65"/>
                                        </p:tgtEl>
                                        <p:attrNameLst>
                                          <p:attrName>ppt_y</p:attrName>
                                        </p:attrNameLst>
                                      </p:cBhvr>
                                      <p:tavLst>
                                        <p:tav tm="0">
                                          <p:val>
                                            <p:strVal val="ppt_y"/>
                                          </p:val>
                                        </p:tav>
                                        <p:tav tm="100000">
                                          <p:val>
                                            <p:strVal val="1+ppt_h/2"/>
                                          </p:val>
                                        </p:tav>
                                      </p:tavLst>
                                    </p:anim>
                                    <p:set>
                                      <p:cBhvr>
                                        <p:cTn id="64" dur="1" fill="hold">
                                          <p:stCondLst>
                                            <p:cond delay="499"/>
                                          </p:stCondLst>
                                        </p:cTn>
                                        <p:tgtEl>
                                          <p:spTgt spid="65"/>
                                        </p:tgtEl>
                                        <p:attrNameLst>
                                          <p:attrName>style.visibility</p:attrName>
                                        </p:attrNameLst>
                                      </p:cBhvr>
                                      <p:to>
                                        <p:strVal val="hidden"/>
                                      </p:to>
                                    </p:set>
                                  </p:childTnLst>
                                </p:cTn>
                              </p:par>
                              <p:par>
                                <p:cTn id="65" presetID="2" presetClass="exit" presetSubtype="4" fill="hold" grpId="1" nodeType="withEffect">
                                  <p:stCondLst>
                                    <p:cond delay="0"/>
                                  </p:stCondLst>
                                  <p:childTnLst>
                                    <p:anim calcmode="lin" valueType="num">
                                      <p:cBhvr additive="base">
                                        <p:cTn id="66" dur="500"/>
                                        <p:tgtEl>
                                          <p:spTgt spid="55"/>
                                        </p:tgtEl>
                                        <p:attrNameLst>
                                          <p:attrName>ppt_x</p:attrName>
                                        </p:attrNameLst>
                                      </p:cBhvr>
                                      <p:tavLst>
                                        <p:tav tm="0">
                                          <p:val>
                                            <p:strVal val="ppt_x"/>
                                          </p:val>
                                        </p:tav>
                                        <p:tav tm="100000">
                                          <p:val>
                                            <p:strVal val="ppt_x"/>
                                          </p:val>
                                        </p:tav>
                                      </p:tavLst>
                                    </p:anim>
                                    <p:anim calcmode="lin" valueType="num">
                                      <p:cBhvr additive="base">
                                        <p:cTn id="67" dur="500"/>
                                        <p:tgtEl>
                                          <p:spTgt spid="55"/>
                                        </p:tgtEl>
                                        <p:attrNameLst>
                                          <p:attrName>ppt_y</p:attrName>
                                        </p:attrNameLst>
                                      </p:cBhvr>
                                      <p:tavLst>
                                        <p:tav tm="0">
                                          <p:val>
                                            <p:strVal val="ppt_y"/>
                                          </p:val>
                                        </p:tav>
                                        <p:tav tm="100000">
                                          <p:val>
                                            <p:strVal val="1+ppt_h/2"/>
                                          </p:val>
                                        </p:tav>
                                      </p:tavLst>
                                    </p:anim>
                                    <p:set>
                                      <p:cBhvr>
                                        <p:cTn id="68" dur="1" fill="hold">
                                          <p:stCondLst>
                                            <p:cond delay="499"/>
                                          </p:stCondLst>
                                        </p:cTn>
                                        <p:tgtEl>
                                          <p:spTgt spid="55"/>
                                        </p:tgtEl>
                                        <p:attrNameLst>
                                          <p:attrName>style.visibility</p:attrName>
                                        </p:attrNameLst>
                                      </p:cBhvr>
                                      <p:to>
                                        <p:strVal val="hidden"/>
                                      </p:to>
                                    </p:set>
                                  </p:childTnLst>
                                </p:cTn>
                              </p:par>
                              <p:par>
                                <p:cTn id="69" presetID="2" presetClass="exit" presetSubtype="4" fill="hold" grpId="1" nodeType="withEffect">
                                  <p:stCondLst>
                                    <p:cond delay="0"/>
                                  </p:stCondLst>
                                  <p:childTnLst>
                                    <p:anim calcmode="lin" valueType="num">
                                      <p:cBhvr additive="base">
                                        <p:cTn id="70" dur="500"/>
                                        <p:tgtEl>
                                          <p:spTgt spid="51"/>
                                        </p:tgtEl>
                                        <p:attrNameLst>
                                          <p:attrName>ppt_x</p:attrName>
                                        </p:attrNameLst>
                                      </p:cBhvr>
                                      <p:tavLst>
                                        <p:tav tm="0">
                                          <p:val>
                                            <p:strVal val="ppt_x"/>
                                          </p:val>
                                        </p:tav>
                                        <p:tav tm="100000">
                                          <p:val>
                                            <p:strVal val="ppt_x"/>
                                          </p:val>
                                        </p:tav>
                                      </p:tavLst>
                                    </p:anim>
                                    <p:anim calcmode="lin" valueType="num">
                                      <p:cBhvr additive="base">
                                        <p:cTn id="71" dur="500"/>
                                        <p:tgtEl>
                                          <p:spTgt spid="51"/>
                                        </p:tgtEl>
                                        <p:attrNameLst>
                                          <p:attrName>ppt_y</p:attrName>
                                        </p:attrNameLst>
                                      </p:cBhvr>
                                      <p:tavLst>
                                        <p:tav tm="0">
                                          <p:val>
                                            <p:strVal val="ppt_y"/>
                                          </p:val>
                                        </p:tav>
                                        <p:tav tm="100000">
                                          <p:val>
                                            <p:strVal val="1+ppt_h/2"/>
                                          </p:val>
                                        </p:tav>
                                      </p:tavLst>
                                    </p:anim>
                                    <p:set>
                                      <p:cBhvr>
                                        <p:cTn id="72" dur="1" fill="hold">
                                          <p:stCondLst>
                                            <p:cond delay="499"/>
                                          </p:stCondLst>
                                        </p:cTn>
                                        <p:tgtEl>
                                          <p:spTgt spid="51"/>
                                        </p:tgtEl>
                                        <p:attrNameLst>
                                          <p:attrName>style.visibility</p:attrName>
                                        </p:attrNameLst>
                                      </p:cBhvr>
                                      <p:to>
                                        <p:strVal val="hidden"/>
                                      </p:to>
                                    </p:set>
                                  </p:childTnLst>
                                </p:cTn>
                              </p:par>
                              <p:par>
                                <p:cTn id="73" presetID="2" presetClass="exit" presetSubtype="4" fill="hold" grpId="1" nodeType="withEffect">
                                  <p:stCondLst>
                                    <p:cond delay="0"/>
                                  </p:stCondLst>
                                  <p:childTnLst>
                                    <p:anim calcmode="lin" valueType="num">
                                      <p:cBhvr additive="base">
                                        <p:cTn id="74" dur="500"/>
                                        <p:tgtEl>
                                          <p:spTgt spid="52"/>
                                        </p:tgtEl>
                                        <p:attrNameLst>
                                          <p:attrName>ppt_x</p:attrName>
                                        </p:attrNameLst>
                                      </p:cBhvr>
                                      <p:tavLst>
                                        <p:tav tm="0">
                                          <p:val>
                                            <p:strVal val="ppt_x"/>
                                          </p:val>
                                        </p:tav>
                                        <p:tav tm="100000">
                                          <p:val>
                                            <p:strVal val="ppt_x"/>
                                          </p:val>
                                        </p:tav>
                                      </p:tavLst>
                                    </p:anim>
                                    <p:anim calcmode="lin" valueType="num">
                                      <p:cBhvr additive="base">
                                        <p:cTn id="75" dur="500"/>
                                        <p:tgtEl>
                                          <p:spTgt spid="52"/>
                                        </p:tgtEl>
                                        <p:attrNameLst>
                                          <p:attrName>ppt_y</p:attrName>
                                        </p:attrNameLst>
                                      </p:cBhvr>
                                      <p:tavLst>
                                        <p:tav tm="0">
                                          <p:val>
                                            <p:strVal val="ppt_y"/>
                                          </p:val>
                                        </p:tav>
                                        <p:tav tm="100000">
                                          <p:val>
                                            <p:strVal val="1+ppt_h/2"/>
                                          </p:val>
                                        </p:tav>
                                      </p:tavLst>
                                    </p:anim>
                                    <p:set>
                                      <p:cBhvr>
                                        <p:cTn id="76" dur="1" fill="hold">
                                          <p:stCondLst>
                                            <p:cond delay="499"/>
                                          </p:stCondLst>
                                        </p:cTn>
                                        <p:tgtEl>
                                          <p:spTgt spid="52"/>
                                        </p:tgtEl>
                                        <p:attrNameLst>
                                          <p:attrName>style.visibility</p:attrName>
                                        </p:attrNameLst>
                                      </p:cBhvr>
                                      <p:to>
                                        <p:strVal val="hidden"/>
                                      </p:to>
                                    </p:set>
                                  </p:childTnLst>
                                </p:cTn>
                              </p:par>
                              <p:par>
                                <p:cTn id="77" presetID="2" presetClass="exit" presetSubtype="4" fill="hold" grpId="1" nodeType="withEffect">
                                  <p:stCondLst>
                                    <p:cond delay="0"/>
                                  </p:stCondLst>
                                  <p:childTnLst>
                                    <p:anim calcmode="lin" valueType="num">
                                      <p:cBhvr additive="base">
                                        <p:cTn id="78" dur="500"/>
                                        <p:tgtEl>
                                          <p:spTgt spid="53"/>
                                        </p:tgtEl>
                                        <p:attrNameLst>
                                          <p:attrName>ppt_x</p:attrName>
                                        </p:attrNameLst>
                                      </p:cBhvr>
                                      <p:tavLst>
                                        <p:tav tm="0">
                                          <p:val>
                                            <p:strVal val="ppt_x"/>
                                          </p:val>
                                        </p:tav>
                                        <p:tav tm="100000">
                                          <p:val>
                                            <p:strVal val="ppt_x"/>
                                          </p:val>
                                        </p:tav>
                                      </p:tavLst>
                                    </p:anim>
                                    <p:anim calcmode="lin" valueType="num">
                                      <p:cBhvr additive="base">
                                        <p:cTn id="79" dur="500"/>
                                        <p:tgtEl>
                                          <p:spTgt spid="53"/>
                                        </p:tgtEl>
                                        <p:attrNameLst>
                                          <p:attrName>ppt_y</p:attrName>
                                        </p:attrNameLst>
                                      </p:cBhvr>
                                      <p:tavLst>
                                        <p:tav tm="0">
                                          <p:val>
                                            <p:strVal val="ppt_y"/>
                                          </p:val>
                                        </p:tav>
                                        <p:tav tm="100000">
                                          <p:val>
                                            <p:strVal val="1+ppt_h/2"/>
                                          </p:val>
                                        </p:tav>
                                      </p:tavLst>
                                    </p:anim>
                                    <p:set>
                                      <p:cBhvr>
                                        <p:cTn id="80" dur="1" fill="hold">
                                          <p:stCondLst>
                                            <p:cond delay="499"/>
                                          </p:stCondLst>
                                        </p:cTn>
                                        <p:tgtEl>
                                          <p:spTgt spid="53"/>
                                        </p:tgtEl>
                                        <p:attrNameLst>
                                          <p:attrName>style.visibility</p:attrName>
                                        </p:attrNameLst>
                                      </p:cBhvr>
                                      <p:to>
                                        <p:strVal val="hidden"/>
                                      </p:to>
                                    </p:set>
                                  </p:childTnLst>
                                </p:cTn>
                              </p:par>
                              <p:par>
                                <p:cTn id="81" presetID="2" presetClass="exit" presetSubtype="4" fill="hold" grpId="1" nodeType="withEffect">
                                  <p:stCondLst>
                                    <p:cond delay="0"/>
                                  </p:stCondLst>
                                  <p:childTnLst>
                                    <p:anim calcmode="lin" valueType="num">
                                      <p:cBhvr additive="base">
                                        <p:cTn id="82" dur="500"/>
                                        <p:tgtEl>
                                          <p:spTgt spid="54"/>
                                        </p:tgtEl>
                                        <p:attrNameLst>
                                          <p:attrName>ppt_x</p:attrName>
                                        </p:attrNameLst>
                                      </p:cBhvr>
                                      <p:tavLst>
                                        <p:tav tm="0">
                                          <p:val>
                                            <p:strVal val="ppt_x"/>
                                          </p:val>
                                        </p:tav>
                                        <p:tav tm="100000">
                                          <p:val>
                                            <p:strVal val="ppt_x"/>
                                          </p:val>
                                        </p:tav>
                                      </p:tavLst>
                                    </p:anim>
                                    <p:anim calcmode="lin" valueType="num">
                                      <p:cBhvr additive="base">
                                        <p:cTn id="83" dur="500"/>
                                        <p:tgtEl>
                                          <p:spTgt spid="54"/>
                                        </p:tgtEl>
                                        <p:attrNameLst>
                                          <p:attrName>ppt_y</p:attrName>
                                        </p:attrNameLst>
                                      </p:cBhvr>
                                      <p:tavLst>
                                        <p:tav tm="0">
                                          <p:val>
                                            <p:strVal val="ppt_y"/>
                                          </p:val>
                                        </p:tav>
                                        <p:tav tm="100000">
                                          <p:val>
                                            <p:strVal val="1+ppt_h/2"/>
                                          </p:val>
                                        </p:tav>
                                      </p:tavLst>
                                    </p:anim>
                                    <p:set>
                                      <p:cBhvr>
                                        <p:cTn id="84" dur="1" fill="hold">
                                          <p:stCondLst>
                                            <p:cond delay="499"/>
                                          </p:stCondLst>
                                        </p:cTn>
                                        <p:tgtEl>
                                          <p:spTgt spid="54"/>
                                        </p:tgtEl>
                                        <p:attrNameLst>
                                          <p:attrName>style.visibility</p:attrName>
                                        </p:attrNameLst>
                                      </p:cBhvr>
                                      <p:to>
                                        <p:strVal val="hidden"/>
                                      </p:to>
                                    </p:set>
                                  </p:childTnLst>
                                </p:cTn>
                              </p:par>
                              <p:par>
                                <p:cTn id="85" presetID="2" presetClass="exit" presetSubtype="4" fill="hold" grpId="1" nodeType="withEffect">
                                  <p:stCondLst>
                                    <p:cond delay="0"/>
                                  </p:stCondLst>
                                  <p:childTnLst>
                                    <p:anim calcmode="lin" valueType="num">
                                      <p:cBhvr additive="base">
                                        <p:cTn id="86" dur="500"/>
                                        <p:tgtEl>
                                          <p:spTgt spid="46"/>
                                        </p:tgtEl>
                                        <p:attrNameLst>
                                          <p:attrName>ppt_x</p:attrName>
                                        </p:attrNameLst>
                                      </p:cBhvr>
                                      <p:tavLst>
                                        <p:tav tm="0">
                                          <p:val>
                                            <p:strVal val="ppt_x"/>
                                          </p:val>
                                        </p:tav>
                                        <p:tav tm="100000">
                                          <p:val>
                                            <p:strVal val="ppt_x"/>
                                          </p:val>
                                        </p:tav>
                                      </p:tavLst>
                                    </p:anim>
                                    <p:anim calcmode="lin" valueType="num">
                                      <p:cBhvr additive="base">
                                        <p:cTn id="87" dur="500"/>
                                        <p:tgtEl>
                                          <p:spTgt spid="46"/>
                                        </p:tgtEl>
                                        <p:attrNameLst>
                                          <p:attrName>ppt_y</p:attrName>
                                        </p:attrNameLst>
                                      </p:cBhvr>
                                      <p:tavLst>
                                        <p:tav tm="0">
                                          <p:val>
                                            <p:strVal val="ppt_y"/>
                                          </p:val>
                                        </p:tav>
                                        <p:tav tm="100000">
                                          <p:val>
                                            <p:strVal val="1+ppt_h/2"/>
                                          </p:val>
                                        </p:tav>
                                      </p:tavLst>
                                    </p:anim>
                                    <p:set>
                                      <p:cBhvr>
                                        <p:cTn id="88" dur="1" fill="hold">
                                          <p:stCondLst>
                                            <p:cond delay="499"/>
                                          </p:stCondLst>
                                        </p:cTn>
                                        <p:tgtEl>
                                          <p:spTgt spid="46"/>
                                        </p:tgtEl>
                                        <p:attrNameLst>
                                          <p:attrName>style.visibility</p:attrName>
                                        </p:attrNameLst>
                                      </p:cBhvr>
                                      <p:to>
                                        <p:strVal val="hidden"/>
                                      </p:to>
                                    </p:set>
                                  </p:childTnLst>
                                </p:cTn>
                              </p:par>
                              <p:par>
                                <p:cTn id="89" presetID="2" presetClass="exit" presetSubtype="4" fill="hold" grpId="1" nodeType="withEffect">
                                  <p:stCondLst>
                                    <p:cond delay="0"/>
                                  </p:stCondLst>
                                  <p:childTnLst>
                                    <p:anim calcmode="lin" valueType="num">
                                      <p:cBhvr additive="base">
                                        <p:cTn id="90" dur="500"/>
                                        <p:tgtEl>
                                          <p:spTgt spid="47"/>
                                        </p:tgtEl>
                                        <p:attrNameLst>
                                          <p:attrName>ppt_x</p:attrName>
                                        </p:attrNameLst>
                                      </p:cBhvr>
                                      <p:tavLst>
                                        <p:tav tm="0">
                                          <p:val>
                                            <p:strVal val="ppt_x"/>
                                          </p:val>
                                        </p:tav>
                                        <p:tav tm="100000">
                                          <p:val>
                                            <p:strVal val="ppt_x"/>
                                          </p:val>
                                        </p:tav>
                                      </p:tavLst>
                                    </p:anim>
                                    <p:anim calcmode="lin" valueType="num">
                                      <p:cBhvr additive="base">
                                        <p:cTn id="91" dur="500"/>
                                        <p:tgtEl>
                                          <p:spTgt spid="47"/>
                                        </p:tgtEl>
                                        <p:attrNameLst>
                                          <p:attrName>ppt_y</p:attrName>
                                        </p:attrNameLst>
                                      </p:cBhvr>
                                      <p:tavLst>
                                        <p:tav tm="0">
                                          <p:val>
                                            <p:strVal val="ppt_y"/>
                                          </p:val>
                                        </p:tav>
                                        <p:tav tm="100000">
                                          <p:val>
                                            <p:strVal val="1+ppt_h/2"/>
                                          </p:val>
                                        </p:tav>
                                      </p:tavLst>
                                    </p:anim>
                                    <p:set>
                                      <p:cBhvr>
                                        <p:cTn id="92" dur="1" fill="hold">
                                          <p:stCondLst>
                                            <p:cond delay="499"/>
                                          </p:stCondLst>
                                        </p:cTn>
                                        <p:tgtEl>
                                          <p:spTgt spid="47"/>
                                        </p:tgtEl>
                                        <p:attrNameLst>
                                          <p:attrName>style.visibility</p:attrName>
                                        </p:attrNameLst>
                                      </p:cBhvr>
                                      <p:to>
                                        <p:strVal val="hidden"/>
                                      </p:to>
                                    </p:set>
                                  </p:childTnLst>
                                </p:cTn>
                              </p:par>
                              <p:par>
                                <p:cTn id="93" presetID="2" presetClass="exit" presetSubtype="4" fill="hold" grpId="1" nodeType="withEffect">
                                  <p:stCondLst>
                                    <p:cond delay="0"/>
                                  </p:stCondLst>
                                  <p:childTnLst>
                                    <p:anim calcmode="lin" valueType="num">
                                      <p:cBhvr additive="base">
                                        <p:cTn id="94" dur="500"/>
                                        <p:tgtEl>
                                          <p:spTgt spid="48"/>
                                        </p:tgtEl>
                                        <p:attrNameLst>
                                          <p:attrName>ppt_x</p:attrName>
                                        </p:attrNameLst>
                                      </p:cBhvr>
                                      <p:tavLst>
                                        <p:tav tm="0">
                                          <p:val>
                                            <p:strVal val="ppt_x"/>
                                          </p:val>
                                        </p:tav>
                                        <p:tav tm="100000">
                                          <p:val>
                                            <p:strVal val="ppt_x"/>
                                          </p:val>
                                        </p:tav>
                                      </p:tavLst>
                                    </p:anim>
                                    <p:anim calcmode="lin" valueType="num">
                                      <p:cBhvr additive="base">
                                        <p:cTn id="95" dur="500"/>
                                        <p:tgtEl>
                                          <p:spTgt spid="48"/>
                                        </p:tgtEl>
                                        <p:attrNameLst>
                                          <p:attrName>ppt_y</p:attrName>
                                        </p:attrNameLst>
                                      </p:cBhvr>
                                      <p:tavLst>
                                        <p:tav tm="0">
                                          <p:val>
                                            <p:strVal val="ppt_y"/>
                                          </p:val>
                                        </p:tav>
                                        <p:tav tm="100000">
                                          <p:val>
                                            <p:strVal val="1+ppt_h/2"/>
                                          </p:val>
                                        </p:tav>
                                      </p:tavLst>
                                    </p:anim>
                                    <p:set>
                                      <p:cBhvr>
                                        <p:cTn id="96" dur="1" fill="hold">
                                          <p:stCondLst>
                                            <p:cond delay="499"/>
                                          </p:stCondLst>
                                        </p:cTn>
                                        <p:tgtEl>
                                          <p:spTgt spid="48"/>
                                        </p:tgtEl>
                                        <p:attrNameLst>
                                          <p:attrName>style.visibility</p:attrName>
                                        </p:attrNameLst>
                                      </p:cBhvr>
                                      <p:to>
                                        <p:strVal val="hidden"/>
                                      </p:to>
                                    </p:set>
                                  </p:childTnLst>
                                </p:cTn>
                              </p:par>
                              <p:par>
                                <p:cTn id="97" presetID="2" presetClass="exit" presetSubtype="4" fill="hold" grpId="1" nodeType="withEffect">
                                  <p:stCondLst>
                                    <p:cond delay="0"/>
                                  </p:stCondLst>
                                  <p:childTnLst>
                                    <p:anim calcmode="lin" valueType="num">
                                      <p:cBhvr additive="base">
                                        <p:cTn id="98" dur="500"/>
                                        <p:tgtEl>
                                          <p:spTgt spid="49"/>
                                        </p:tgtEl>
                                        <p:attrNameLst>
                                          <p:attrName>ppt_x</p:attrName>
                                        </p:attrNameLst>
                                      </p:cBhvr>
                                      <p:tavLst>
                                        <p:tav tm="0">
                                          <p:val>
                                            <p:strVal val="ppt_x"/>
                                          </p:val>
                                        </p:tav>
                                        <p:tav tm="100000">
                                          <p:val>
                                            <p:strVal val="ppt_x"/>
                                          </p:val>
                                        </p:tav>
                                      </p:tavLst>
                                    </p:anim>
                                    <p:anim calcmode="lin" valueType="num">
                                      <p:cBhvr additive="base">
                                        <p:cTn id="99" dur="500"/>
                                        <p:tgtEl>
                                          <p:spTgt spid="49"/>
                                        </p:tgtEl>
                                        <p:attrNameLst>
                                          <p:attrName>ppt_y</p:attrName>
                                        </p:attrNameLst>
                                      </p:cBhvr>
                                      <p:tavLst>
                                        <p:tav tm="0">
                                          <p:val>
                                            <p:strVal val="ppt_y"/>
                                          </p:val>
                                        </p:tav>
                                        <p:tav tm="100000">
                                          <p:val>
                                            <p:strVal val="1+ppt_h/2"/>
                                          </p:val>
                                        </p:tav>
                                      </p:tavLst>
                                    </p:anim>
                                    <p:set>
                                      <p:cBhvr>
                                        <p:cTn id="100" dur="1" fill="hold">
                                          <p:stCondLst>
                                            <p:cond delay="499"/>
                                          </p:stCondLst>
                                        </p:cTn>
                                        <p:tgtEl>
                                          <p:spTgt spid="49"/>
                                        </p:tgtEl>
                                        <p:attrNameLst>
                                          <p:attrName>style.visibility</p:attrName>
                                        </p:attrNameLst>
                                      </p:cBhvr>
                                      <p:to>
                                        <p:strVal val="hidden"/>
                                      </p:to>
                                    </p:set>
                                  </p:childTnLst>
                                </p:cTn>
                              </p:par>
                              <p:par>
                                <p:cTn id="101" presetID="2" presetClass="exit" presetSubtype="4" fill="hold" grpId="1" nodeType="withEffect">
                                  <p:stCondLst>
                                    <p:cond delay="0"/>
                                  </p:stCondLst>
                                  <p:childTnLst>
                                    <p:anim calcmode="lin" valueType="num">
                                      <p:cBhvr additive="base">
                                        <p:cTn id="102" dur="500"/>
                                        <p:tgtEl>
                                          <p:spTgt spid="50"/>
                                        </p:tgtEl>
                                        <p:attrNameLst>
                                          <p:attrName>ppt_x</p:attrName>
                                        </p:attrNameLst>
                                      </p:cBhvr>
                                      <p:tavLst>
                                        <p:tav tm="0">
                                          <p:val>
                                            <p:strVal val="ppt_x"/>
                                          </p:val>
                                        </p:tav>
                                        <p:tav tm="100000">
                                          <p:val>
                                            <p:strVal val="ppt_x"/>
                                          </p:val>
                                        </p:tav>
                                      </p:tavLst>
                                    </p:anim>
                                    <p:anim calcmode="lin" valueType="num">
                                      <p:cBhvr additive="base">
                                        <p:cTn id="103" dur="500"/>
                                        <p:tgtEl>
                                          <p:spTgt spid="50"/>
                                        </p:tgtEl>
                                        <p:attrNameLst>
                                          <p:attrName>ppt_y</p:attrName>
                                        </p:attrNameLst>
                                      </p:cBhvr>
                                      <p:tavLst>
                                        <p:tav tm="0">
                                          <p:val>
                                            <p:strVal val="ppt_y"/>
                                          </p:val>
                                        </p:tav>
                                        <p:tav tm="100000">
                                          <p:val>
                                            <p:strVal val="1+ppt_h/2"/>
                                          </p:val>
                                        </p:tav>
                                      </p:tavLst>
                                    </p:anim>
                                    <p:set>
                                      <p:cBhvr>
                                        <p:cTn id="104" dur="1" fill="hold">
                                          <p:stCondLst>
                                            <p:cond delay="499"/>
                                          </p:stCondLst>
                                        </p:cTn>
                                        <p:tgtEl>
                                          <p:spTgt spid="50"/>
                                        </p:tgtEl>
                                        <p:attrNameLst>
                                          <p:attrName>style.visibility</p:attrName>
                                        </p:attrNameLst>
                                      </p:cBhvr>
                                      <p:to>
                                        <p:strVal val="hidden"/>
                                      </p:to>
                                    </p:set>
                                  </p:childTnLst>
                                </p:cTn>
                              </p:par>
                              <p:par>
                                <p:cTn id="105" presetID="2" presetClass="exit" presetSubtype="4" fill="hold" grpId="1" nodeType="withEffect">
                                  <p:stCondLst>
                                    <p:cond delay="0"/>
                                  </p:stCondLst>
                                  <p:childTnLst>
                                    <p:anim calcmode="lin" valueType="num">
                                      <p:cBhvr additive="base">
                                        <p:cTn id="106" dur="500"/>
                                        <p:tgtEl>
                                          <p:spTgt spid="45"/>
                                        </p:tgtEl>
                                        <p:attrNameLst>
                                          <p:attrName>ppt_x</p:attrName>
                                        </p:attrNameLst>
                                      </p:cBhvr>
                                      <p:tavLst>
                                        <p:tav tm="0">
                                          <p:val>
                                            <p:strVal val="ppt_x"/>
                                          </p:val>
                                        </p:tav>
                                        <p:tav tm="100000">
                                          <p:val>
                                            <p:strVal val="ppt_x"/>
                                          </p:val>
                                        </p:tav>
                                      </p:tavLst>
                                    </p:anim>
                                    <p:anim calcmode="lin" valueType="num">
                                      <p:cBhvr additive="base">
                                        <p:cTn id="107" dur="500"/>
                                        <p:tgtEl>
                                          <p:spTgt spid="45"/>
                                        </p:tgtEl>
                                        <p:attrNameLst>
                                          <p:attrName>ppt_y</p:attrName>
                                        </p:attrNameLst>
                                      </p:cBhvr>
                                      <p:tavLst>
                                        <p:tav tm="0">
                                          <p:val>
                                            <p:strVal val="ppt_y"/>
                                          </p:val>
                                        </p:tav>
                                        <p:tav tm="100000">
                                          <p:val>
                                            <p:strVal val="1+ppt_h/2"/>
                                          </p:val>
                                        </p:tav>
                                      </p:tavLst>
                                    </p:anim>
                                    <p:set>
                                      <p:cBhvr>
                                        <p:cTn id="108" dur="1" fill="hold">
                                          <p:stCondLst>
                                            <p:cond delay="499"/>
                                          </p:stCondLst>
                                        </p:cTn>
                                        <p:tgtEl>
                                          <p:spTgt spid="45"/>
                                        </p:tgtEl>
                                        <p:attrNameLst>
                                          <p:attrName>style.visibility</p:attrName>
                                        </p:attrNameLst>
                                      </p:cBhvr>
                                      <p:to>
                                        <p:strVal val="hidden"/>
                                      </p:to>
                                    </p:set>
                                  </p:childTnLst>
                                </p:cTn>
                              </p:par>
                              <p:par>
                                <p:cTn id="109" presetID="2" presetClass="exit" presetSubtype="4" fill="hold" grpId="1" nodeType="withEffect">
                                  <p:stCondLst>
                                    <p:cond delay="0"/>
                                  </p:stCondLst>
                                  <p:childTnLst>
                                    <p:anim calcmode="lin" valueType="num">
                                      <p:cBhvr additive="base">
                                        <p:cTn id="110" dur="500"/>
                                        <p:tgtEl>
                                          <p:spTgt spid="42"/>
                                        </p:tgtEl>
                                        <p:attrNameLst>
                                          <p:attrName>ppt_x</p:attrName>
                                        </p:attrNameLst>
                                      </p:cBhvr>
                                      <p:tavLst>
                                        <p:tav tm="0">
                                          <p:val>
                                            <p:strVal val="ppt_x"/>
                                          </p:val>
                                        </p:tav>
                                        <p:tav tm="100000">
                                          <p:val>
                                            <p:strVal val="ppt_x"/>
                                          </p:val>
                                        </p:tav>
                                      </p:tavLst>
                                    </p:anim>
                                    <p:anim calcmode="lin" valueType="num">
                                      <p:cBhvr additive="base">
                                        <p:cTn id="111" dur="500"/>
                                        <p:tgtEl>
                                          <p:spTgt spid="42"/>
                                        </p:tgtEl>
                                        <p:attrNameLst>
                                          <p:attrName>ppt_y</p:attrName>
                                        </p:attrNameLst>
                                      </p:cBhvr>
                                      <p:tavLst>
                                        <p:tav tm="0">
                                          <p:val>
                                            <p:strVal val="ppt_y"/>
                                          </p:val>
                                        </p:tav>
                                        <p:tav tm="100000">
                                          <p:val>
                                            <p:strVal val="1+ppt_h/2"/>
                                          </p:val>
                                        </p:tav>
                                      </p:tavLst>
                                    </p:anim>
                                    <p:set>
                                      <p:cBhvr>
                                        <p:cTn id="112" dur="1" fill="hold">
                                          <p:stCondLst>
                                            <p:cond delay="499"/>
                                          </p:stCondLst>
                                        </p:cTn>
                                        <p:tgtEl>
                                          <p:spTgt spid="42"/>
                                        </p:tgtEl>
                                        <p:attrNameLst>
                                          <p:attrName>style.visibility</p:attrName>
                                        </p:attrNameLst>
                                      </p:cBhvr>
                                      <p:to>
                                        <p:strVal val="hidden"/>
                                      </p:to>
                                    </p:set>
                                  </p:childTnLst>
                                </p:cTn>
                              </p:par>
                              <p:par>
                                <p:cTn id="113" presetID="2" presetClass="exit" presetSubtype="4" fill="hold" grpId="1" nodeType="withEffect">
                                  <p:stCondLst>
                                    <p:cond delay="0"/>
                                  </p:stCondLst>
                                  <p:childTnLst>
                                    <p:anim calcmode="lin" valueType="num">
                                      <p:cBhvr additive="base">
                                        <p:cTn id="114" dur="500"/>
                                        <p:tgtEl>
                                          <p:spTgt spid="41"/>
                                        </p:tgtEl>
                                        <p:attrNameLst>
                                          <p:attrName>ppt_x</p:attrName>
                                        </p:attrNameLst>
                                      </p:cBhvr>
                                      <p:tavLst>
                                        <p:tav tm="0">
                                          <p:val>
                                            <p:strVal val="ppt_x"/>
                                          </p:val>
                                        </p:tav>
                                        <p:tav tm="100000">
                                          <p:val>
                                            <p:strVal val="ppt_x"/>
                                          </p:val>
                                        </p:tav>
                                      </p:tavLst>
                                    </p:anim>
                                    <p:anim calcmode="lin" valueType="num">
                                      <p:cBhvr additive="base">
                                        <p:cTn id="115" dur="500"/>
                                        <p:tgtEl>
                                          <p:spTgt spid="41"/>
                                        </p:tgtEl>
                                        <p:attrNameLst>
                                          <p:attrName>ppt_y</p:attrName>
                                        </p:attrNameLst>
                                      </p:cBhvr>
                                      <p:tavLst>
                                        <p:tav tm="0">
                                          <p:val>
                                            <p:strVal val="ppt_y"/>
                                          </p:val>
                                        </p:tav>
                                        <p:tav tm="100000">
                                          <p:val>
                                            <p:strVal val="1+ppt_h/2"/>
                                          </p:val>
                                        </p:tav>
                                      </p:tavLst>
                                    </p:anim>
                                    <p:set>
                                      <p:cBhvr>
                                        <p:cTn id="116" dur="1" fill="hold">
                                          <p:stCondLst>
                                            <p:cond delay="499"/>
                                          </p:stCondLst>
                                        </p:cTn>
                                        <p:tgtEl>
                                          <p:spTgt spid="41"/>
                                        </p:tgtEl>
                                        <p:attrNameLst>
                                          <p:attrName>style.visibility</p:attrName>
                                        </p:attrNameLst>
                                      </p:cBhvr>
                                      <p:to>
                                        <p:strVal val="hidden"/>
                                      </p:to>
                                    </p:set>
                                  </p:childTnLst>
                                </p:cTn>
                              </p:par>
                              <p:par>
                                <p:cTn id="117" presetID="2" presetClass="exit" presetSubtype="4" fill="hold" grpId="1" nodeType="withEffect">
                                  <p:stCondLst>
                                    <p:cond delay="0"/>
                                  </p:stCondLst>
                                  <p:childTnLst>
                                    <p:anim calcmode="lin" valueType="num">
                                      <p:cBhvr additive="base">
                                        <p:cTn id="118" dur="500"/>
                                        <p:tgtEl>
                                          <p:spTgt spid="43"/>
                                        </p:tgtEl>
                                        <p:attrNameLst>
                                          <p:attrName>ppt_x</p:attrName>
                                        </p:attrNameLst>
                                      </p:cBhvr>
                                      <p:tavLst>
                                        <p:tav tm="0">
                                          <p:val>
                                            <p:strVal val="ppt_x"/>
                                          </p:val>
                                        </p:tav>
                                        <p:tav tm="100000">
                                          <p:val>
                                            <p:strVal val="ppt_x"/>
                                          </p:val>
                                        </p:tav>
                                      </p:tavLst>
                                    </p:anim>
                                    <p:anim calcmode="lin" valueType="num">
                                      <p:cBhvr additive="base">
                                        <p:cTn id="119" dur="500"/>
                                        <p:tgtEl>
                                          <p:spTgt spid="43"/>
                                        </p:tgtEl>
                                        <p:attrNameLst>
                                          <p:attrName>ppt_y</p:attrName>
                                        </p:attrNameLst>
                                      </p:cBhvr>
                                      <p:tavLst>
                                        <p:tav tm="0">
                                          <p:val>
                                            <p:strVal val="ppt_y"/>
                                          </p:val>
                                        </p:tav>
                                        <p:tav tm="100000">
                                          <p:val>
                                            <p:strVal val="1+ppt_h/2"/>
                                          </p:val>
                                        </p:tav>
                                      </p:tavLst>
                                    </p:anim>
                                    <p:set>
                                      <p:cBhvr>
                                        <p:cTn id="120" dur="1" fill="hold">
                                          <p:stCondLst>
                                            <p:cond delay="499"/>
                                          </p:stCondLst>
                                        </p:cTn>
                                        <p:tgtEl>
                                          <p:spTgt spid="43"/>
                                        </p:tgtEl>
                                        <p:attrNameLst>
                                          <p:attrName>style.visibility</p:attrName>
                                        </p:attrNameLst>
                                      </p:cBhvr>
                                      <p:to>
                                        <p:strVal val="hidden"/>
                                      </p:to>
                                    </p:set>
                                  </p:childTnLst>
                                </p:cTn>
                              </p:par>
                              <p:par>
                                <p:cTn id="121" presetID="2" presetClass="exit" presetSubtype="4" fill="hold" grpId="1" nodeType="withEffect">
                                  <p:stCondLst>
                                    <p:cond delay="0"/>
                                  </p:stCondLst>
                                  <p:childTnLst>
                                    <p:anim calcmode="lin" valueType="num">
                                      <p:cBhvr additive="base">
                                        <p:cTn id="122" dur="500"/>
                                        <p:tgtEl>
                                          <p:spTgt spid="44"/>
                                        </p:tgtEl>
                                        <p:attrNameLst>
                                          <p:attrName>ppt_x</p:attrName>
                                        </p:attrNameLst>
                                      </p:cBhvr>
                                      <p:tavLst>
                                        <p:tav tm="0">
                                          <p:val>
                                            <p:strVal val="ppt_x"/>
                                          </p:val>
                                        </p:tav>
                                        <p:tav tm="100000">
                                          <p:val>
                                            <p:strVal val="ppt_x"/>
                                          </p:val>
                                        </p:tav>
                                      </p:tavLst>
                                    </p:anim>
                                    <p:anim calcmode="lin" valueType="num">
                                      <p:cBhvr additive="base">
                                        <p:cTn id="123" dur="500"/>
                                        <p:tgtEl>
                                          <p:spTgt spid="44"/>
                                        </p:tgtEl>
                                        <p:attrNameLst>
                                          <p:attrName>ppt_y</p:attrName>
                                        </p:attrNameLst>
                                      </p:cBhvr>
                                      <p:tavLst>
                                        <p:tav tm="0">
                                          <p:val>
                                            <p:strVal val="ppt_y"/>
                                          </p:val>
                                        </p:tav>
                                        <p:tav tm="100000">
                                          <p:val>
                                            <p:strVal val="1+ppt_h/2"/>
                                          </p:val>
                                        </p:tav>
                                      </p:tavLst>
                                    </p:anim>
                                    <p:set>
                                      <p:cBhvr>
                                        <p:cTn id="124"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5" restart="whenNotActive" fill="hold" evtFilter="cancelBubble" nodeType="interactiveSeq">
                <p:stCondLst>
                  <p:cond evt="onClick" delay="0">
                    <p:tgtEl>
                      <p:spTgt spid="60"/>
                    </p:tgtEl>
                  </p:cond>
                </p:stCondLst>
                <p:endSync evt="end" delay="0">
                  <p:rtn val="all"/>
                </p:endSync>
                <p:childTnLst>
                  <p:par>
                    <p:cTn id="126" fill="hold">
                      <p:stCondLst>
                        <p:cond delay="0"/>
                      </p:stCondLst>
                      <p:childTnLst>
                        <p:par>
                          <p:cTn id="127" fill="hold">
                            <p:stCondLst>
                              <p:cond delay="0"/>
                            </p:stCondLst>
                            <p:childTnLst>
                              <p:par>
                                <p:cTn id="128" presetID="22" presetClass="entr" presetSubtype="8" fill="hold" grpId="0" nodeType="withEffect">
                                  <p:stCondLst>
                                    <p:cond delay="0"/>
                                  </p:stCondLst>
                                  <p:childTnLst>
                                    <p:set>
                                      <p:cBhvr>
                                        <p:cTn id="129" dur="1" fill="hold">
                                          <p:stCondLst>
                                            <p:cond delay="0"/>
                                          </p:stCondLst>
                                        </p:cTn>
                                        <p:tgtEl>
                                          <p:spTgt spid="58"/>
                                        </p:tgtEl>
                                        <p:attrNameLst>
                                          <p:attrName>style.visibility</p:attrName>
                                        </p:attrNameLst>
                                      </p:cBhvr>
                                      <p:to>
                                        <p:strVal val="visible"/>
                                      </p:to>
                                    </p:set>
                                    <p:animEffect transition="in" filter="wipe(left)">
                                      <p:cBhvr>
                                        <p:cTn id="130" dur="1000"/>
                                        <p:tgtEl>
                                          <p:spTgt spid="58"/>
                                        </p:tgtEl>
                                      </p:cBhvr>
                                    </p:animEffect>
                                  </p:childTnLst>
                                </p:cTn>
                              </p:par>
                            </p:childTnLst>
                          </p:cTn>
                        </p:par>
                        <p:par>
                          <p:cTn id="131" fill="hold">
                            <p:stCondLst>
                              <p:cond delay="1000"/>
                            </p:stCondLst>
                            <p:childTnLst>
                              <p:par>
                                <p:cTn id="132" presetID="1" presetClass="exit" presetSubtype="0" fill="hold" grpId="0" nodeType="afterEffect">
                                  <p:stCondLst>
                                    <p:cond delay="0"/>
                                  </p:stCondLst>
                                  <p:childTnLst>
                                    <p:set>
                                      <p:cBhvr>
                                        <p:cTn id="133" dur="1" fill="hold">
                                          <p:stCondLst>
                                            <p:cond delay="0"/>
                                          </p:stCondLst>
                                        </p:cTn>
                                        <p:tgtEl>
                                          <p:spTgt spid="60"/>
                                        </p:tgtEl>
                                        <p:attrNameLst>
                                          <p:attrName>style.visibility</p:attrName>
                                        </p:attrNameLst>
                                      </p:cBhvr>
                                      <p:to>
                                        <p:strVal val="hidden"/>
                                      </p:to>
                                    </p:set>
                                  </p:childTnLst>
                                </p:cTn>
                              </p:par>
                              <p:par>
                                <p:cTn id="134" presetID="1" presetClass="entr" presetSubtype="0" fill="hold" grpId="0" nodeType="withEffect">
                                  <p:stCondLst>
                                    <p:cond delay="0"/>
                                  </p:stCondLst>
                                  <p:childTnLst>
                                    <p:set>
                                      <p:cBhvr>
                                        <p:cTn id="135" dur="1" fill="hold">
                                          <p:stCondLst>
                                            <p:cond delay="0"/>
                                          </p:stCondLst>
                                        </p:cTn>
                                        <p:tgtEl>
                                          <p:spTgt spid="62"/>
                                        </p:tgtEl>
                                        <p:attrNameLst>
                                          <p:attrName>style.visibility</p:attrName>
                                        </p:attrNameLst>
                                      </p:cBhvr>
                                      <p:to>
                                        <p:strVal val="visible"/>
                                      </p:to>
                                    </p:set>
                                  </p:childTnLst>
                                </p:cTn>
                              </p:par>
                              <p:par>
                                <p:cTn id="136" presetID="1" presetClass="mediacall" presetSubtype="0" fill="hold" nodeType="withEffect">
                                  <p:stCondLst>
                                    <p:cond delay="0"/>
                                  </p:stCondLst>
                                  <p:childTnLst>
                                    <p:cmd type="call" cmd="playFrom(0.0)">
                                      <p:cBhvr>
                                        <p:cTn id="137" dur="799" fill="hold"/>
                                        <p:tgtEl>
                                          <p:spTgt spid="129"/>
                                        </p:tgtEl>
                                      </p:cBhvr>
                                    </p:cmd>
                                  </p:childTnLst>
                                </p:cTn>
                              </p:par>
                            </p:childTnLst>
                          </p:cTn>
                        </p:par>
                      </p:childTnLst>
                    </p:cTn>
                  </p:par>
                </p:childTnLst>
              </p:cTn>
              <p:nextCondLst>
                <p:cond evt="onClick" delay="0">
                  <p:tgtEl>
                    <p:spTgt spid="60"/>
                  </p:tgtEl>
                </p:cond>
              </p:nextCondLst>
            </p:seq>
            <p:audio>
              <p:cMediaNode vol="80000">
                <p:cTn id="138" fill="hold" display="0">
                  <p:stCondLst>
                    <p:cond delay="indefinite"/>
                  </p:stCondLst>
                  <p:endCondLst>
                    <p:cond evt="onStopAudio" delay="0">
                      <p:tgtEl>
                        <p:sldTgt/>
                      </p:tgtEl>
                    </p:cond>
                  </p:endCondLst>
                </p:cTn>
                <p:tgtEl>
                  <p:spTgt spid="129"/>
                </p:tgtEl>
              </p:cMediaNode>
            </p:audio>
            <p:seq concurrent="1" nextAc="seek">
              <p:cTn id="139" restart="whenNotActive" fill="hold" evtFilter="cancelBubble" nodeType="interactiveSeq">
                <p:stCondLst>
                  <p:cond evt="onClick" delay="0">
                    <p:tgtEl>
                      <p:spTgt spid="71"/>
                    </p:tgtEl>
                  </p:cond>
                </p:stCondLst>
                <p:endSync evt="end" delay="0">
                  <p:rtn val="all"/>
                </p:endSync>
                <p:childTnLst>
                  <p:par>
                    <p:cTn id="140" fill="hold">
                      <p:stCondLst>
                        <p:cond delay="0"/>
                      </p:stCondLst>
                      <p:childTnLst>
                        <p:par>
                          <p:cTn id="141" fill="hold">
                            <p:stCondLst>
                              <p:cond delay="0"/>
                            </p:stCondLst>
                            <p:childTnLst>
                              <p:par>
                                <p:cTn id="142" presetID="2" presetClass="exit" presetSubtype="4" fill="hold" grpId="0" nodeType="clickEffect">
                                  <p:stCondLst>
                                    <p:cond delay="0"/>
                                  </p:stCondLst>
                                  <p:childTnLst>
                                    <p:anim calcmode="lin" valueType="num">
                                      <p:cBhvr additive="base">
                                        <p:cTn id="143" dur="500"/>
                                        <p:tgtEl>
                                          <p:spTgt spid="71"/>
                                        </p:tgtEl>
                                        <p:attrNameLst>
                                          <p:attrName>ppt_x</p:attrName>
                                        </p:attrNameLst>
                                      </p:cBhvr>
                                      <p:tavLst>
                                        <p:tav tm="0">
                                          <p:val>
                                            <p:strVal val="ppt_x"/>
                                          </p:val>
                                        </p:tav>
                                        <p:tav tm="100000">
                                          <p:val>
                                            <p:strVal val="ppt_x"/>
                                          </p:val>
                                        </p:tav>
                                      </p:tavLst>
                                    </p:anim>
                                    <p:anim calcmode="lin" valueType="num">
                                      <p:cBhvr additive="base">
                                        <p:cTn id="144" dur="500"/>
                                        <p:tgtEl>
                                          <p:spTgt spid="71"/>
                                        </p:tgtEl>
                                        <p:attrNameLst>
                                          <p:attrName>ppt_y</p:attrName>
                                        </p:attrNameLst>
                                      </p:cBhvr>
                                      <p:tavLst>
                                        <p:tav tm="0">
                                          <p:val>
                                            <p:strVal val="ppt_y"/>
                                          </p:val>
                                        </p:tav>
                                        <p:tav tm="100000">
                                          <p:val>
                                            <p:strVal val="1+ppt_h/2"/>
                                          </p:val>
                                        </p:tav>
                                      </p:tavLst>
                                    </p:anim>
                                    <p:set>
                                      <p:cBhvr>
                                        <p:cTn id="145" dur="1" fill="hold">
                                          <p:stCondLst>
                                            <p:cond delay="499"/>
                                          </p:stCondLst>
                                        </p:cTn>
                                        <p:tgtEl>
                                          <p:spTgt spid="71"/>
                                        </p:tgtEl>
                                        <p:attrNameLst>
                                          <p:attrName>style.visibility</p:attrName>
                                        </p:attrNameLst>
                                      </p:cBhvr>
                                      <p:to>
                                        <p:strVal val="hidden"/>
                                      </p:to>
                                    </p:set>
                                  </p:childTnLst>
                                  <p:subTnLst>
                                    <p:audio>
                                      <p:cMediaNode>
                                        <p:cTn display="0" masterRel="sameClick">
                                          <p:stCondLst>
                                            <p:cond evt="begin" delay="0">
                                              <p:tn val="142"/>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71"/>
                  </p:tgtEl>
                </p:cond>
              </p:nextCondLst>
            </p:seq>
            <p:seq concurrent="1" nextAc="seek">
              <p:cTn id="146" restart="whenNotActive" fill="hold" evtFilter="cancelBubble" nodeType="interactiveSeq">
                <p:stCondLst>
                  <p:cond evt="onClick" delay="0">
                    <p:tgtEl>
                      <p:spTgt spid="72"/>
                    </p:tgtEl>
                  </p:cond>
                </p:stCondLst>
                <p:endSync evt="end" delay="0">
                  <p:rtn val="all"/>
                </p:endSync>
                <p:childTnLst>
                  <p:par>
                    <p:cTn id="147" fill="hold">
                      <p:stCondLst>
                        <p:cond delay="0"/>
                      </p:stCondLst>
                      <p:childTnLst>
                        <p:par>
                          <p:cTn id="148" fill="hold">
                            <p:stCondLst>
                              <p:cond delay="0"/>
                            </p:stCondLst>
                            <p:childTnLst>
                              <p:par>
                                <p:cTn id="149" presetID="2" presetClass="exit" presetSubtype="4" fill="hold" grpId="0" nodeType="clickEffect">
                                  <p:stCondLst>
                                    <p:cond delay="0"/>
                                  </p:stCondLst>
                                  <p:childTnLst>
                                    <p:anim calcmode="lin" valueType="num">
                                      <p:cBhvr additive="base">
                                        <p:cTn id="150" dur="500"/>
                                        <p:tgtEl>
                                          <p:spTgt spid="72"/>
                                        </p:tgtEl>
                                        <p:attrNameLst>
                                          <p:attrName>ppt_x</p:attrName>
                                        </p:attrNameLst>
                                      </p:cBhvr>
                                      <p:tavLst>
                                        <p:tav tm="0">
                                          <p:val>
                                            <p:strVal val="ppt_x"/>
                                          </p:val>
                                        </p:tav>
                                        <p:tav tm="100000">
                                          <p:val>
                                            <p:strVal val="ppt_x"/>
                                          </p:val>
                                        </p:tav>
                                      </p:tavLst>
                                    </p:anim>
                                    <p:anim calcmode="lin" valueType="num">
                                      <p:cBhvr additive="base">
                                        <p:cTn id="151" dur="500"/>
                                        <p:tgtEl>
                                          <p:spTgt spid="72"/>
                                        </p:tgtEl>
                                        <p:attrNameLst>
                                          <p:attrName>ppt_y</p:attrName>
                                        </p:attrNameLst>
                                      </p:cBhvr>
                                      <p:tavLst>
                                        <p:tav tm="0">
                                          <p:val>
                                            <p:strVal val="ppt_y"/>
                                          </p:val>
                                        </p:tav>
                                        <p:tav tm="100000">
                                          <p:val>
                                            <p:strVal val="1+ppt_h/2"/>
                                          </p:val>
                                        </p:tav>
                                      </p:tavLst>
                                    </p:anim>
                                    <p:set>
                                      <p:cBhvr>
                                        <p:cTn id="152" dur="1" fill="hold">
                                          <p:stCondLst>
                                            <p:cond delay="499"/>
                                          </p:stCondLst>
                                        </p:cTn>
                                        <p:tgtEl>
                                          <p:spTgt spid="72"/>
                                        </p:tgtEl>
                                        <p:attrNameLst>
                                          <p:attrName>style.visibility</p:attrName>
                                        </p:attrNameLst>
                                      </p:cBhvr>
                                      <p:to>
                                        <p:strVal val="hidden"/>
                                      </p:to>
                                    </p:set>
                                  </p:childTnLst>
                                  <p:subTnLst>
                                    <p:audio>
                                      <p:cMediaNode>
                                        <p:cTn display="0" masterRel="sameClick">
                                          <p:stCondLst>
                                            <p:cond evt="begin" delay="0">
                                              <p:tn val="149"/>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72"/>
                  </p:tgtEl>
                </p:cond>
              </p:nextCondLst>
            </p:seq>
            <p:seq concurrent="1" nextAc="seek">
              <p:cTn id="153" restart="whenNotActive" fill="hold" evtFilter="cancelBubble" nodeType="interactiveSeq">
                <p:stCondLst>
                  <p:cond evt="onClick" delay="0">
                    <p:tgtEl>
                      <p:spTgt spid="73"/>
                    </p:tgtEl>
                  </p:cond>
                </p:stCondLst>
                <p:endSync evt="end" delay="0">
                  <p:rtn val="all"/>
                </p:endSync>
                <p:childTnLst>
                  <p:par>
                    <p:cTn id="154" fill="hold">
                      <p:stCondLst>
                        <p:cond delay="0"/>
                      </p:stCondLst>
                      <p:childTnLst>
                        <p:par>
                          <p:cTn id="155" fill="hold">
                            <p:stCondLst>
                              <p:cond delay="0"/>
                            </p:stCondLst>
                            <p:childTnLst>
                              <p:par>
                                <p:cTn id="156" presetID="2" presetClass="exit" presetSubtype="4" fill="hold" grpId="0" nodeType="clickEffect">
                                  <p:stCondLst>
                                    <p:cond delay="0"/>
                                  </p:stCondLst>
                                  <p:childTnLst>
                                    <p:anim calcmode="lin" valueType="num">
                                      <p:cBhvr additive="base">
                                        <p:cTn id="157" dur="500"/>
                                        <p:tgtEl>
                                          <p:spTgt spid="73"/>
                                        </p:tgtEl>
                                        <p:attrNameLst>
                                          <p:attrName>ppt_x</p:attrName>
                                        </p:attrNameLst>
                                      </p:cBhvr>
                                      <p:tavLst>
                                        <p:tav tm="0">
                                          <p:val>
                                            <p:strVal val="ppt_x"/>
                                          </p:val>
                                        </p:tav>
                                        <p:tav tm="100000">
                                          <p:val>
                                            <p:strVal val="ppt_x"/>
                                          </p:val>
                                        </p:tav>
                                      </p:tavLst>
                                    </p:anim>
                                    <p:anim calcmode="lin" valueType="num">
                                      <p:cBhvr additive="base">
                                        <p:cTn id="158" dur="500"/>
                                        <p:tgtEl>
                                          <p:spTgt spid="73"/>
                                        </p:tgtEl>
                                        <p:attrNameLst>
                                          <p:attrName>ppt_y</p:attrName>
                                        </p:attrNameLst>
                                      </p:cBhvr>
                                      <p:tavLst>
                                        <p:tav tm="0">
                                          <p:val>
                                            <p:strVal val="ppt_y"/>
                                          </p:val>
                                        </p:tav>
                                        <p:tav tm="100000">
                                          <p:val>
                                            <p:strVal val="1+ppt_h/2"/>
                                          </p:val>
                                        </p:tav>
                                      </p:tavLst>
                                    </p:anim>
                                    <p:set>
                                      <p:cBhvr>
                                        <p:cTn id="159" dur="1" fill="hold">
                                          <p:stCondLst>
                                            <p:cond delay="499"/>
                                          </p:stCondLst>
                                        </p:cTn>
                                        <p:tgtEl>
                                          <p:spTgt spid="73"/>
                                        </p:tgtEl>
                                        <p:attrNameLst>
                                          <p:attrName>style.visibility</p:attrName>
                                        </p:attrNameLst>
                                      </p:cBhvr>
                                      <p:to>
                                        <p:strVal val="hidden"/>
                                      </p:to>
                                    </p:set>
                                  </p:childTnLst>
                                  <p:subTnLst>
                                    <p:audio>
                                      <p:cMediaNode>
                                        <p:cTn display="0" masterRel="sameClick">
                                          <p:stCondLst>
                                            <p:cond evt="begin" delay="0">
                                              <p:tn val="156"/>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73"/>
                  </p:tgtEl>
                </p:cond>
              </p:nextCondLst>
            </p:seq>
            <p:seq concurrent="1" nextAc="seek">
              <p:cTn id="160" restart="whenNotActive" fill="hold" evtFilter="cancelBubble" nodeType="interactiveSeq">
                <p:stCondLst>
                  <p:cond evt="onClick" delay="0">
                    <p:tgtEl>
                      <p:spTgt spid="74"/>
                    </p:tgtEl>
                  </p:cond>
                </p:stCondLst>
                <p:endSync evt="end" delay="0">
                  <p:rtn val="all"/>
                </p:endSync>
                <p:childTnLst>
                  <p:par>
                    <p:cTn id="161" fill="hold">
                      <p:stCondLst>
                        <p:cond delay="0"/>
                      </p:stCondLst>
                      <p:childTnLst>
                        <p:par>
                          <p:cTn id="162" fill="hold">
                            <p:stCondLst>
                              <p:cond delay="0"/>
                            </p:stCondLst>
                            <p:childTnLst>
                              <p:par>
                                <p:cTn id="163" presetID="2" presetClass="exit" presetSubtype="4" fill="hold" grpId="0" nodeType="clickEffect">
                                  <p:stCondLst>
                                    <p:cond delay="0"/>
                                  </p:stCondLst>
                                  <p:childTnLst>
                                    <p:anim calcmode="lin" valueType="num">
                                      <p:cBhvr additive="base">
                                        <p:cTn id="164" dur="500"/>
                                        <p:tgtEl>
                                          <p:spTgt spid="74"/>
                                        </p:tgtEl>
                                        <p:attrNameLst>
                                          <p:attrName>ppt_x</p:attrName>
                                        </p:attrNameLst>
                                      </p:cBhvr>
                                      <p:tavLst>
                                        <p:tav tm="0">
                                          <p:val>
                                            <p:strVal val="ppt_x"/>
                                          </p:val>
                                        </p:tav>
                                        <p:tav tm="100000">
                                          <p:val>
                                            <p:strVal val="ppt_x"/>
                                          </p:val>
                                        </p:tav>
                                      </p:tavLst>
                                    </p:anim>
                                    <p:anim calcmode="lin" valueType="num">
                                      <p:cBhvr additive="base">
                                        <p:cTn id="165" dur="500"/>
                                        <p:tgtEl>
                                          <p:spTgt spid="74"/>
                                        </p:tgtEl>
                                        <p:attrNameLst>
                                          <p:attrName>ppt_y</p:attrName>
                                        </p:attrNameLst>
                                      </p:cBhvr>
                                      <p:tavLst>
                                        <p:tav tm="0">
                                          <p:val>
                                            <p:strVal val="ppt_y"/>
                                          </p:val>
                                        </p:tav>
                                        <p:tav tm="100000">
                                          <p:val>
                                            <p:strVal val="1+ppt_h/2"/>
                                          </p:val>
                                        </p:tav>
                                      </p:tavLst>
                                    </p:anim>
                                    <p:set>
                                      <p:cBhvr>
                                        <p:cTn id="166" dur="1" fill="hold">
                                          <p:stCondLst>
                                            <p:cond delay="499"/>
                                          </p:stCondLst>
                                        </p:cTn>
                                        <p:tgtEl>
                                          <p:spTgt spid="74"/>
                                        </p:tgtEl>
                                        <p:attrNameLst>
                                          <p:attrName>style.visibility</p:attrName>
                                        </p:attrNameLst>
                                      </p:cBhvr>
                                      <p:to>
                                        <p:strVal val="hidden"/>
                                      </p:to>
                                    </p:set>
                                  </p:childTnLst>
                                  <p:subTnLst>
                                    <p:audio>
                                      <p:cMediaNode>
                                        <p:cTn display="0" masterRel="sameClick">
                                          <p:stCondLst>
                                            <p:cond evt="begin" delay="0">
                                              <p:tn val="163"/>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74"/>
                  </p:tgtEl>
                </p:cond>
              </p:nextCondLst>
            </p:seq>
            <p:seq concurrent="1" nextAc="seek">
              <p:cTn id="167" restart="whenNotActive" fill="hold" evtFilter="cancelBubble" nodeType="interactiveSeq">
                <p:stCondLst>
                  <p:cond evt="onClick" delay="0">
                    <p:tgtEl>
                      <p:spTgt spid="75"/>
                    </p:tgtEl>
                  </p:cond>
                </p:stCondLst>
                <p:endSync evt="end" delay="0">
                  <p:rtn val="all"/>
                </p:endSync>
                <p:childTnLst>
                  <p:par>
                    <p:cTn id="168" fill="hold">
                      <p:stCondLst>
                        <p:cond delay="0"/>
                      </p:stCondLst>
                      <p:childTnLst>
                        <p:par>
                          <p:cTn id="169" fill="hold">
                            <p:stCondLst>
                              <p:cond delay="0"/>
                            </p:stCondLst>
                            <p:childTnLst>
                              <p:par>
                                <p:cTn id="170" presetID="2" presetClass="exit" presetSubtype="4" fill="hold" grpId="0" nodeType="clickEffect">
                                  <p:stCondLst>
                                    <p:cond delay="0"/>
                                  </p:stCondLst>
                                  <p:childTnLst>
                                    <p:anim calcmode="lin" valueType="num">
                                      <p:cBhvr additive="base">
                                        <p:cTn id="171" dur="500"/>
                                        <p:tgtEl>
                                          <p:spTgt spid="75"/>
                                        </p:tgtEl>
                                        <p:attrNameLst>
                                          <p:attrName>ppt_x</p:attrName>
                                        </p:attrNameLst>
                                      </p:cBhvr>
                                      <p:tavLst>
                                        <p:tav tm="0">
                                          <p:val>
                                            <p:strVal val="ppt_x"/>
                                          </p:val>
                                        </p:tav>
                                        <p:tav tm="100000">
                                          <p:val>
                                            <p:strVal val="ppt_x"/>
                                          </p:val>
                                        </p:tav>
                                      </p:tavLst>
                                    </p:anim>
                                    <p:anim calcmode="lin" valueType="num">
                                      <p:cBhvr additive="base">
                                        <p:cTn id="172" dur="500"/>
                                        <p:tgtEl>
                                          <p:spTgt spid="75"/>
                                        </p:tgtEl>
                                        <p:attrNameLst>
                                          <p:attrName>ppt_y</p:attrName>
                                        </p:attrNameLst>
                                      </p:cBhvr>
                                      <p:tavLst>
                                        <p:tav tm="0">
                                          <p:val>
                                            <p:strVal val="ppt_y"/>
                                          </p:val>
                                        </p:tav>
                                        <p:tav tm="100000">
                                          <p:val>
                                            <p:strVal val="1+ppt_h/2"/>
                                          </p:val>
                                        </p:tav>
                                      </p:tavLst>
                                    </p:anim>
                                    <p:set>
                                      <p:cBhvr>
                                        <p:cTn id="173" dur="1" fill="hold">
                                          <p:stCondLst>
                                            <p:cond delay="499"/>
                                          </p:stCondLst>
                                        </p:cTn>
                                        <p:tgtEl>
                                          <p:spTgt spid="75"/>
                                        </p:tgtEl>
                                        <p:attrNameLst>
                                          <p:attrName>style.visibility</p:attrName>
                                        </p:attrNameLst>
                                      </p:cBhvr>
                                      <p:to>
                                        <p:strVal val="hidden"/>
                                      </p:to>
                                    </p:set>
                                  </p:childTnLst>
                                  <p:subTnLst>
                                    <p:audio>
                                      <p:cMediaNode>
                                        <p:cTn display="0" masterRel="sameClick">
                                          <p:stCondLst>
                                            <p:cond evt="begin" delay="0">
                                              <p:tn val="170"/>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75"/>
                  </p:tgtEl>
                </p:cond>
              </p:nextCondLst>
            </p:seq>
            <p:seq concurrent="1" nextAc="seek">
              <p:cTn id="174" restart="whenNotActive" fill="hold" evtFilter="cancelBubble" nodeType="interactiveSeq">
                <p:stCondLst>
                  <p:cond evt="onClick" delay="0">
                    <p:tgtEl>
                      <p:spTgt spid="70"/>
                    </p:tgtEl>
                  </p:cond>
                </p:stCondLst>
                <p:endSync evt="end" delay="0">
                  <p:rtn val="all"/>
                </p:endSync>
                <p:childTnLst>
                  <p:par>
                    <p:cTn id="175" fill="hold">
                      <p:stCondLst>
                        <p:cond delay="0"/>
                      </p:stCondLst>
                      <p:childTnLst>
                        <p:par>
                          <p:cTn id="176" fill="hold">
                            <p:stCondLst>
                              <p:cond delay="0"/>
                            </p:stCondLst>
                            <p:childTnLst>
                              <p:par>
                                <p:cTn id="177" presetID="2" presetClass="exit" presetSubtype="4" fill="hold" grpId="0" nodeType="clickEffect">
                                  <p:stCondLst>
                                    <p:cond delay="0"/>
                                  </p:stCondLst>
                                  <p:childTnLst>
                                    <p:anim calcmode="lin" valueType="num">
                                      <p:cBhvr additive="base">
                                        <p:cTn id="178" dur="500"/>
                                        <p:tgtEl>
                                          <p:spTgt spid="70"/>
                                        </p:tgtEl>
                                        <p:attrNameLst>
                                          <p:attrName>ppt_x</p:attrName>
                                        </p:attrNameLst>
                                      </p:cBhvr>
                                      <p:tavLst>
                                        <p:tav tm="0">
                                          <p:val>
                                            <p:strVal val="ppt_x"/>
                                          </p:val>
                                        </p:tav>
                                        <p:tav tm="100000">
                                          <p:val>
                                            <p:strVal val="ppt_x"/>
                                          </p:val>
                                        </p:tav>
                                      </p:tavLst>
                                    </p:anim>
                                    <p:anim calcmode="lin" valueType="num">
                                      <p:cBhvr additive="base">
                                        <p:cTn id="179" dur="500"/>
                                        <p:tgtEl>
                                          <p:spTgt spid="70"/>
                                        </p:tgtEl>
                                        <p:attrNameLst>
                                          <p:attrName>ppt_y</p:attrName>
                                        </p:attrNameLst>
                                      </p:cBhvr>
                                      <p:tavLst>
                                        <p:tav tm="0">
                                          <p:val>
                                            <p:strVal val="ppt_y"/>
                                          </p:val>
                                        </p:tav>
                                        <p:tav tm="100000">
                                          <p:val>
                                            <p:strVal val="1+ppt_h/2"/>
                                          </p:val>
                                        </p:tav>
                                      </p:tavLst>
                                    </p:anim>
                                    <p:set>
                                      <p:cBhvr>
                                        <p:cTn id="180"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70"/>
                  </p:tgtEl>
                </p:cond>
              </p:nextCondLst>
            </p:seq>
            <p:seq concurrent="1" nextAc="seek">
              <p:cTn id="181" restart="whenNotActive" fill="hold" evtFilter="cancelBubble" nodeType="interactiveSeq">
                <p:stCondLst>
                  <p:cond evt="onClick" delay="0">
                    <p:tgtEl>
                      <p:spTgt spid="66"/>
                    </p:tgtEl>
                  </p:cond>
                </p:stCondLst>
                <p:endSync evt="end" delay="0">
                  <p:rtn val="all"/>
                </p:endSync>
                <p:childTnLst>
                  <p:par>
                    <p:cTn id="182" fill="hold">
                      <p:stCondLst>
                        <p:cond delay="0"/>
                      </p:stCondLst>
                      <p:childTnLst>
                        <p:par>
                          <p:cTn id="183" fill="hold">
                            <p:stCondLst>
                              <p:cond delay="0"/>
                            </p:stCondLst>
                            <p:childTnLst>
                              <p:par>
                                <p:cTn id="184" presetID="2" presetClass="exit" presetSubtype="4" fill="hold" grpId="0" nodeType="clickEffect">
                                  <p:stCondLst>
                                    <p:cond delay="0"/>
                                  </p:stCondLst>
                                  <p:childTnLst>
                                    <p:anim calcmode="lin" valueType="num">
                                      <p:cBhvr additive="base">
                                        <p:cTn id="185" dur="500"/>
                                        <p:tgtEl>
                                          <p:spTgt spid="66"/>
                                        </p:tgtEl>
                                        <p:attrNameLst>
                                          <p:attrName>ppt_x</p:attrName>
                                        </p:attrNameLst>
                                      </p:cBhvr>
                                      <p:tavLst>
                                        <p:tav tm="0">
                                          <p:val>
                                            <p:strVal val="ppt_x"/>
                                          </p:val>
                                        </p:tav>
                                        <p:tav tm="100000">
                                          <p:val>
                                            <p:strVal val="ppt_x"/>
                                          </p:val>
                                        </p:tav>
                                      </p:tavLst>
                                    </p:anim>
                                    <p:anim calcmode="lin" valueType="num">
                                      <p:cBhvr additive="base">
                                        <p:cTn id="186" dur="500"/>
                                        <p:tgtEl>
                                          <p:spTgt spid="66"/>
                                        </p:tgtEl>
                                        <p:attrNameLst>
                                          <p:attrName>ppt_y</p:attrName>
                                        </p:attrNameLst>
                                      </p:cBhvr>
                                      <p:tavLst>
                                        <p:tav tm="0">
                                          <p:val>
                                            <p:strVal val="ppt_y"/>
                                          </p:val>
                                        </p:tav>
                                        <p:tav tm="100000">
                                          <p:val>
                                            <p:strVal val="1+ppt_h/2"/>
                                          </p:val>
                                        </p:tav>
                                      </p:tavLst>
                                    </p:anim>
                                    <p:set>
                                      <p:cBhvr>
                                        <p:cTn id="187" dur="1" fill="hold">
                                          <p:stCondLst>
                                            <p:cond delay="499"/>
                                          </p:stCondLst>
                                        </p:cTn>
                                        <p:tgtEl>
                                          <p:spTgt spid="66"/>
                                        </p:tgtEl>
                                        <p:attrNameLst>
                                          <p:attrName>style.visibility</p:attrName>
                                        </p:attrNameLst>
                                      </p:cBhvr>
                                      <p:to>
                                        <p:strVal val="hidden"/>
                                      </p:to>
                                    </p:set>
                                  </p:childTnLst>
                                  <p:subTnLst>
                                    <p:audio>
                                      <p:cMediaNode>
                                        <p:cTn display="0" masterRel="sameClick">
                                          <p:stCondLst>
                                            <p:cond evt="begin" delay="0">
                                              <p:tn val="184"/>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66"/>
                  </p:tgtEl>
                </p:cond>
              </p:nextCondLst>
            </p:seq>
            <p:seq concurrent="1" nextAc="seek">
              <p:cTn id="188" restart="whenNotActive" fill="hold" evtFilter="cancelBubble" nodeType="interactiveSeq">
                <p:stCondLst>
                  <p:cond evt="onClick" delay="0">
                    <p:tgtEl>
                      <p:spTgt spid="67"/>
                    </p:tgtEl>
                  </p:cond>
                </p:stCondLst>
                <p:endSync evt="end" delay="0">
                  <p:rtn val="all"/>
                </p:endSync>
                <p:childTnLst>
                  <p:par>
                    <p:cTn id="189" fill="hold">
                      <p:stCondLst>
                        <p:cond delay="0"/>
                      </p:stCondLst>
                      <p:childTnLst>
                        <p:par>
                          <p:cTn id="190" fill="hold">
                            <p:stCondLst>
                              <p:cond delay="0"/>
                            </p:stCondLst>
                            <p:childTnLst>
                              <p:par>
                                <p:cTn id="191" presetID="2" presetClass="exit" presetSubtype="4" fill="hold" grpId="0" nodeType="clickEffect">
                                  <p:stCondLst>
                                    <p:cond delay="0"/>
                                  </p:stCondLst>
                                  <p:childTnLst>
                                    <p:anim calcmode="lin" valueType="num">
                                      <p:cBhvr additive="base">
                                        <p:cTn id="192" dur="500"/>
                                        <p:tgtEl>
                                          <p:spTgt spid="67"/>
                                        </p:tgtEl>
                                        <p:attrNameLst>
                                          <p:attrName>ppt_x</p:attrName>
                                        </p:attrNameLst>
                                      </p:cBhvr>
                                      <p:tavLst>
                                        <p:tav tm="0">
                                          <p:val>
                                            <p:strVal val="ppt_x"/>
                                          </p:val>
                                        </p:tav>
                                        <p:tav tm="100000">
                                          <p:val>
                                            <p:strVal val="ppt_x"/>
                                          </p:val>
                                        </p:tav>
                                      </p:tavLst>
                                    </p:anim>
                                    <p:anim calcmode="lin" valueType="num">
                                      <p:cBhvr additive="base">
                                        <p:cTn id="193" dur="500"/>
                                        <p:tgtEl>
                                          <p:spTgt spid="67"/>
                                        </p:tgtEl>
                                        <p:attrNameLst>
                                          <p:attrName>ppt_y</p:attrName>
                                        </p:attrNameLst>
                                      </p:cBhvr>
                                      <p:tavLst>
                                        <p:tav tm="0">
                                          <p:val>
                                            <p:strVal val="ppt_y"/>
                                          </p:val>
                                        </p:tav>
                                        <p:tav tm="100000">
                                          <p:val>
                                            <p:strVal val="1+ppt_h/2"/>
                                          </p:val>
                                        </p:tav>
                                      </p:tavLst>
                                    </p:anim>
                                    <p:set>
                                      <p:cBhvr>
                                        <p:cTn id="194"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191"/>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67"/>
                  </p:tgtEl>
                </p:cond>
              </p:nextCondLst>
            </p:seq>
            <p:seq concurrent="1" nextAc="seek">
              <p:cTn id="195" restart="whenNotActive" fill="hold" evtFilter="cancelBubble" nodeType="interactiveSeq">
                <p:stCondLst>
                  <p:cond evt="onClick" delay="0">
                    <p:tgtEl>
                      <p:spTgt spid="68"/>
                    </p:tgtEl>
                  </p:cond>
                </p:stCondLst>
                <p:endSync evt="end" delay="0">
                  <p:rtn val="all"/>
                </p:endSync>
                <p:childTnLst>
                  <p:par>
                    <p:cTn id="196" fill="hold">
                      <p:stCondLst>
                        <p:cond delay="0"/>
                      </p:stCondLst>
                      <p:childTnLst>
                        <p:par>
                          <p:cTn id="197" fill="hold">
                            <p:stCondLst>
                              <p:cond delay="0"/>
                            </p:stCondLst>
                            <p:childTnLst>
                              <p:par>
                                <p:cTn id="198" presetID="2" presetClass="exit" presetSubtype="4" fill="hold" grpId="0" nodeType="clickEffect">
                                  <p:stCondLst>
                                    <p:cond delay="0"/>
                                  </p:stCondLst>
                                  <p:childTnLst>
                                    <p:anim calcmode="lin" valueType="num">
                                      <p:cBhvr additive="base">
                                        <p:cTn id="199" dur="500"/>
                                        <p:tgtEl>
                                          <p:spTgt spid="68"/>
                                        </p:tgtEl>
                                        <p:attrNameLst>
                                          <p:attrName>ppt_x</p:attrName>
                                        </p:attrNameLst>
                                      </p:cBhvr>
                                      <p:tavLst>
                                        <p:tav tm="0">
                                          <p:val>
                                            <p:strVal val="ppt_x"/>
                                          </p:val>
                                        </p:tav>
                                        <p:tav tm="100000">
                                          <p:val>
                                            <p:strVal val="ppt_x"/>
                                          </p:val>
                                        </p:tav>
                                      </p:tavLst>
                                    </p:anim>
                                    <p:anim calcmode="lin" valueType="num">
                                      <p:cBhvr additive="base">
                                        <p:cTn id="200" dur="500"/>
                                        <p:tgtEl>
                                          <p:spTgt spid="68"/>
                                        </p:tgtEl>
                                        <p:attrNameLst>
                                          <p:attrName>ppt_y</p:attrName>
                                        </p:attrNameLst>
                                      </p:cBhvr>
                                      <p:tavLst>
                                        <p:tav tm="0">
                                          <p:val>
                                            <p:strVal val="ppt_y"/>
                                          </p:val>
                                        </p:tav>
                                        <p:tav tm="100000">
                                          <p:val>
                                            <p:strVal val="1+ppt_h/2"/>
                                          </p:val>
                                        </p:tav>
                                      </p:tavLst>
                                    </p:anim>
                                    <p:set>
                                      <p:cBhvr>
                                        <p:cTn id="201" dur="1" fill="hold">
                                          <p:stCondLst>
                                            <p:cond delay="499"/>
                                          </p:stCondLst>
                                        </p:cTn>
                                        <p:tgtEl>
                                          <p:spTgt spid="68"/>
                                        </p:tgtEl>
                                        <p:attrNameLst>
                                          <p:attrName>style.visibility</p:attrName>
                                        </p:attrNameLst>
                                      </p:cBhvr>
                                      <p:to>
                                        <p:strVal val="hidden"/>
                                      </p:to>
                                    </p:set>
                                  </p:childTnLst>
                                  <p:subTnLst>
                                    <p:audio>
                                      <p:cMediaNode>
                                        <p:cTn display="0" masterRel="sameClick">
                                          <p:stCondLst>
                                            <p:cond evt="begin" delay="0">
                                              <p:tn val="198"/>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68"/>
                  </p:tgtEl>
                </p:cond>
              </p:nextCondLst>
            </p:seq>
            <p:seq concurrent="1" nextAc="seek">
              <p:cTn id="202" restart="whenNotActive" fill="hold" evtFilter="cancelBubble" nodeType="interactiveSeq">
                <p:stCondLst>
                  <p:cond evt="onClick" delay="0">
                    <p:tgtEl>
                      <p:spTgt spid="69"/>
                    </p:tgtEl>
                  </p:cond>
                </p:stCondLst>
                <p:endSync evt="end" delay="0">
                  <p:rtn val="all"/>
                </p:endSync>
                <p:childTnLst>
                  <p:par>
                    <p:cTn id="203" fill="hold">
                      <p:stCondLst>
                        <p:cond delay="0"/>
                      </p:stCondLst>
                      <p:childTnLst>
                        <p:par>
                          <p:cTn id="204" fill="hold">
                            <p:stCondLst>
                              <p:cond delay="0"/>
                            </p:stCondLst>
                            <p:childTnLst>
                              <p:par>
                                <p:cTn id="205" presetID="2" presetClass="exit" presetSubtype="4" fill="hold" grpId="0" nodeType="clickEffect">
                                  <p:stCondLst>
                                    <p:cond delay="0"/>
                                  </p:stCondLst>
                                  <p:childTnLst>
                                    <p:anim calcmode="lin" valueType="num">
                                      <p:cBhvr additive="base">
                                        <p:cTn id="206" dur="500"/>
                                        <p:tgtEl>
                                          <p:spTgt spid="69"/>
                                        </p:tgtEl>
                                        <p:attrNameLst>
                                          <p:attrName>ppt_x</p:attrName>
                                        </p:attrNameLst>
                                      </p:cBhvr>
                                      <p:tavLst>
                                        <p:tav tm="0">
                                          <p:val>
                                            <p:strVal val="ppt_x"/>
                                          </p:val>
                                        </p:tav>
                                        <p:tav tm="100000">
                                          <p:val>
                                            <p:strVal val="ppt_x"/>
                                          </p:val>
                                        </p:tav>
                                      </p:tavLst>
                                    </p:anim>
                                    <p:anim calcmode="lin" valueType="num">
                                      <p:cBhvr additive="base">
                                        <p:cTn id="207" dur="500"/>
                                        <p:tgtEl>
                                          <p:spTgt spid="69"/>
                                        </p:tgtEl>
                                        <p:attrNameLst>
                                          <p:attrName>ppt_y</p:attrName>
                                        </p:attrNameLst>
                                      </p:cBhvr>
                                      <p:tavLst>
                                        <p:tav tm="0">
                                          <p:val>
                                            <p:strVal val="ppt_y"/>
                                          </p:val>
                                        </p:tav>
                                        <p:tav tm="100000">
                                          <p:val>
                                            <p:strVal val="1+ppt_h/2"/>
                                          </p:val>
                                        </p:tav>
                                      </p:tavLst>
                                    </p:anim>
                                    <p:set>
                                      <p:cBhvr>
                                        <p:cTn id="208" dur="1" fill="hold">
                                          <p:stCondLst>
                                            <p:cond delay="499"/>
                                          </p:stCondLst>
                                        </p:cTn>
                                        <p:tgtEl>
                                          <p:spTgt spid="69"/>
                                        </p:tgtEl>
                                        <p:attrNameLst>
                                          <p:attrName>style.visibility</p:attrName>
                                        </p:attrNameLst>
                                      </p:cBhvr>
                                      <p:to>
                                        <p:strVal val="hidden"/>
                                      </p:to>
                                    </p:set>
                                  </p:childTnLst>
                                  <p:subTnLst>
                                    <p:audio>
                                      <p:cMediaNode>
                                        <p:cTn display="0" masterRel="sameClick">
                                          <p:stCondLst>
                                            <p:cond evt="begin" delay="0">
                                              <p:tn val="205"/>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69"/>
                  </p:tgtEl>
                </p:cond>
              </p:nextCondLst>
            </p:seq>
            <p:seq concurrent="1" nextAc="seek">
              <p:cTn id="209" restart="whenNotActive" fill="hold" evtFilter="cancelBubble" nodeType="interactiveSeq">
                <p:stCondLst>
                  <p:cond evt="onClick" delay="0">
                    <p:tgtEl>
                      <p:spTgt spid="56"/>
                    </p:tgtEl>
                  </p:cond>
                </p:stCondLst>
                <p:endSync evt="end" delay="0">
                  <p:rtn val="all"/>
                </p:endSync>
                <p:childTnLst>
                  <p:par>
                    <p:cTn id="210" fill="hold">
                      <p:stCondLst>
                        <p:cond delay="0"/>
                      </p:stCondLst>
                      <p:childTnLst>
                        <p:par>
                          <p:cTn id="211" fill="hold">
                            <p:stCondLst>
                              <p:cond delay="0"/>
                            </p:stCondLst>
                            <p:childTnLst>
                              <p:par>
                                <p:cTn id="212" presetID="2" presetClass="exit" presetSubtype="4" fill="hold" grpId="0" nodeType="clickEffect">
                                  <p:stCondLst>
                                    <p:cond delay="0"/>
                                  </p:stCondLst>
                                  <p:childTnLst>
                                    <p:anim calcmode="lin" valueType="num">
                                      <p:cBhvr additive="base">
                                        <p:cTn id="213" dur="500"/>
                                        <p:tgtEl>
                                          <p:spTgt spid="56"/>
                                        </p:tgtEl>
                                        <p:attrNameLst>
                                          <p:attrName>ppt_x</p:attrName>
                                        </p:attrNameLst>
                                      </p:cBhvr>
                                      <p:tavLst>
                                        <p:tav tm="0">
                                          <p:val>
                                            <p:strVal val="ppt_x"/>
                                          </p:val>
                                        </p:tav>
                                        <p:tav tm="100000">
                                          <p:val>
                                            <p:strVal val="ppt_x"/>
                                          </p:val>
                                        </p:tav>
                                      </p:tavLst>
                                    </p:anim>
                                    <p:anim calcmode="lin" valueType="num">
                                      <p:cBhvr additive="base">
                                        <p:cTn id="214" dur="500"/>
                                        <p:tgtEl>
                                          <p:spTgt spid="56"/>
                                        </p:tgtEl>
                                        <p:attrNameLst>
                                          <p:attrName>ppt_y</p:attrName>
                                        </p:attrNameLst>
                                      </p:cBhvr>
                                      <p:tavLst>
                                        <p:tav tm="0">
                                          <p:val>
                                            <p:strVal val="ppt_y"/>
                                          </p:val>
                                        </p:tav>
                                        <p:tav tm="100000">
                                          <p:val>
                                            <p:strVal val="1+ppt_h/2"/>
                                          </p:val>
                                        </p:tav>
                                      </p:tavLst>
                                    </p:anim>
                                    <p:set>
                                      <p:cBhvr>
                                        <p:cTn id="215" dur="1" fill="hold">
                                          <p:stCondLst>
                                            <p:cond delay="499"/>
                                          </p:stCondLst>
                                        </p:cTn>
                                        <p:tgtEl>
                                          <p:spTgt spid="56"/>
                                        </p:tgtEl>
                                        <p:attrNameLst>
                                          <p:attrName>style.visibility</p:attrName>
                                        </p:attrNameLst>
                                      </p:cBhvr>
                                      <p:to>
                                        <p:strVal val="hidden"/>
                                      </p:to>
                                    </p:set>
                                  </p:childTnLst>
                                  <p:subTnLst>
                                    <p:audio>
                                      <p:cMediaNode>
                                        <p:cTn display="0" masterRel="sameClick">
                                          <p:stCondLst>
                                            <p:cond evt="begin" delay="0">
                                              <p:tn val="212"/>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56"/>
                  </p:tgtEl>
                </p:cond>
              </p:nextCondLst>
            </p:seq>
            <p:seq concurrent="1" nextAc="seek">
              <p:cTn id="216" restart="whenNotActive" fill="hold" evtFilter="cancelBubble" nodeType="interactiveSeq">
                <p:stCondLst>
                  <p:cond evt="onClick" delay="0">
                    <p:tgtEl>
                      <p:spTgt spid="57"/>
                    </p:tgtEl>
                  </p:cond>
                </p:stCondLst>
                <p:endSync evt="end" delay="0">
                  <p:rtn val="all"/>
                </p:endSync>
                <p:childTnLst>
                  <p:par>
                    <p:cTn id="217" fill="hold">
                      <p:stCondLst>
                        <p:cond delay="0"/>
                      </p:stCondLst>
                      <p:childTnLst>
                        <p:par>
                          <p:cTn id="218" fill="hold">
                            <p:stCondLst>
                              <p:cond delay="0"/>
                            </p:stCondLst>
                            <p:childTnLst>
                              <p:par>
                                <p:cTn id="219" presetID="2" presetClass="exit" presetSubtype="4" fill="hold" grpId="0" nodeType="clickEffect">
                                  <p:stCondLst>
                                    <p:cond delay="0"/>
                                  </p:stCondLst>
                                  <p:childTnLst>
                                    <p:anim calcmode="lin" valueType="num">
                                      <p:cBhvr additive="base">
                                        <p:cTn id="220" dur="500"/>
                                        <p:tgtEl>
                                          <p:spTgt spid="57"/>
                                        </p:tgtEl>
                                        <p:attrNameLst>
                                          <p:attrName>ppt_x</p:attrName>
                                        </p:attrNameLst>
                                      </p:cBhvr>
                                      <p:tavLst>
                                        <p:tav tm="0">
                                          <p:val>
                                            <p:strVal val="ppt_x"/>
                                          </p:val>
                                        </p:tav>
                                        <p:tav tm="100000">
                                          <p:val>
                                            <p:strVal val="ppt_x"/>
                                          </p:val>
                                        </p:tav>
                                      </p:tavLst>
                                    </p:anim>
                                    <p:anim calcmode="lin" valueType="num">
                                      <p:cBhvr additive="base">
                                        <p:cTn id="221" dur="500"/>
                                        <p:tgtEl>
                                          <p:spTgt spid="57"/>
                                        </p:tgtEl>
                                        <p:attrNameLst>
                                          <p:attrName>ppt_y</p:attrName>
                                        </p:attrNameLst>
                                      </p:cBhvr>
                                      <p:tavLst>
                                        <p:tav tm="0">
                                          <p:val>
                                            <p:strVal val="ppt_y"/>
                                          </p:val>
                                        </p:tav>
                                        <p:tav tm="100000">
                                          <p:val>
                                            <p:strVal val="1+ppt_h/2"/>
                                          </p:val>
                                        </p:tav>
                                      </p:tavLst>
                                    </p:anim>
                                    <p:set>
                                      <p:cBhvr>
                                        <p:cTn id="222"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219"/>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57"/>
                  </p:tgtEl>
                </p:cond>
              </p:nextCondLst>
            </p:seq>
            <p:seq concurrent="1" nextAc="seek">
              <p:cTn id="223" restart="whenNotActive" fill="hold" evtFilter="cancelBubble" nodeType="interactiveSeq">
                <p:stCondLst>
                  <p:cond evt="onClick" delay="0">
                    <p:tgtEl>
                      <p:spTgt spid="59"/>
                    </p:tgtEl>
                  </p:cond>
                </p:stCondLst>
                <p:endSync evt="end" delay="0">
                  <p:rtn val="all"/>
                </p:endSync>
                <p:childTnLst>
                  <p:par>
                    <p:cTn id="224" fill="hold">
                      <p:stCondLst>
                        <p:cond delay="0"/>
                      </p:stCondLst>
                      <p:childTnLst>
                        <p:par>
                          <p:cTn id="225" fill="hold">
                            <p:stCondLst>
                              <p:cond delay="0"/>
                            </p:stCondLst>
                            <p:childTnLst>
                              <p:par>
                                <p:cTn id="226" presetID="2" presetClass="exit" presetSubtype="4" fill="hold" grpId="0" nodeType="clickEffect">
                                  <p:stCondLst>
                                    <p:cond delay="0"/>
                                  </p:stCondLst>
                                  <p:childTnLst>
                                    <p:anim calcmode="lin" valueType="num">
                                      <p:cBhvr additive="base">
                                        <p:cTn id="227" dur="500"/>
                                        <p:tgtEl>
                                          <p:spTgt spid="59"/>
                                        </p:tgtEl>
                                        <p:attrNameLst>
                                          <p:attrName>ppt_x</p:attrName>
                                        </p:attrNameLst>
                                      </p:cBhvr>
                                      <p:tavLst>
                                        <p:tav tm="0">
                                          <p:val>
                                            <p:strVal val="ppt_x"/>
                                          </p:val>
                                        </p:tav>
                                        <p:tav tm="100000">
                                          <p:val>
                                            <p:strVal val="ppt_x"/>
                                          </p:val>
                                        </p:tav>
                                      </p:tavLst>
                                    </p:anim>
                                    <p:anim calcmode="lin" valueType="num">
                                      <p:cBhvr additive="base">
                                        <p:cTn id="228" dur="500"/>
                                        <p:tgtEl>
                                          <p:spTgt spid="59"/>
                                        </p:tgtEl>
                                        <p:attrNameLst>
                                          <p:attrName>ppt_y</p:attrName>
                                        </p:attrNameLst>
                                      </p:cBhvr>
                                      <p:tavLst>
                                        <p:tav tm="0">
                                          <p:val>
                                            <p:strVal val="ppt_y"/>
                                          </p:val>
                                        </p:tav>
                                        <p:tav tm="100000">
                                          <p:val>
                                            <p:strVal val="1+ppt_h/2"/>
                                          </p:val>
                                        </p:tav>
                                      </p:tavLst>
                                    </p:anim>
                                    <p:set>
                                      <p:cBhvr>
                                        <p:cTn id="229"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226"/>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59"/>
                  </p:tgtEl>
                </p:cond>
              </p:nextCondLst>
            </p:seq>
            <p:seq concurrent="1" nextAc="seek">
              <p:cTn id="230" restart="whenNotActive" fill="hold" evtFilter="cancelBubble" nodeType="interactiveSeq">
                <p:stCondLst>
                  <p:cond evt="onClick" delay="0">
                    <p:tgtEl>
                      <p:spTgt spid="64"/>
                    </p:tgtEl>
                  </p:cond>
                </p:stCondLst>
                <p:endSync evt="end" delay="0">
                  <p:rtn val="all"/>
                </p:endSync>
                <p:childTnLst>
                  <p:par>
                    <p:cTn id="231" fill="hold">
                      <p:stCondLst>
                        <p:cond delay="0"/>
                      </p:stCondLst>
                      <p:childTnLst>
                        <p:par>
                          <p:cTn id="232" fill="hold">
                            <p:stCondLst>
                              <p:cond delay="0"/>
                            </p:stCondLst>
                            <p:childTnLst>
                              <p:par>
                                <p:cTn id="233" presetID="2" presetClass="exit" presetSubtype="4" fill="hold" grpId="0" nodeType="clickEffect">
                                  <p:stCondLst>
                                    <p:cond delay="0"/>
                                  </p:stCondLst>
                                  <p:childTnLst>
                                    <p:anim calcmode="lin" valueType="num">
                                      <p:cBhvr additive="base">
                                        <p:cTn id="234" dur="500"/>
                                        <p:tgtEl>
                                          <p:spTgt spid="64"/>
                                        </p:tgtEl>
                                        <p:attrNameLst>
                                          <p:attrName>ppt_x</p:attrName>
                                        </p:attrNameLst>
                                      </p:cBhvr>
                                      <p:tavLst>
                                        <p:tav tm="0">
                                          <p:val>
                                            <p:strVal val="ppt_x"/>
                                          </p:val>
                                        </p:tav>
                                        <p:tav tm="100000">
                                          <p:val>
                                            <p:strVal val="ppt_x"/>
                                          </p:val>
                                        </p:tav>
                                      </p:tavLst>
                                    </p:anim>
                                    <p:anim calcmode="lin" valueType="num">
                                      <p:cBhvr additive="base">
                                        <p:cTn id="235" dur="500"/>
                                        <p:tgtEl>
                                          <p:spTgt spid="64"/>
                                        </p:tgtEl>
                                        <p:attrNameLst>
                                          <p:attrName>ppt_y</p:attrName>
                                        </p:attrNameLst>
                                      </p:cBhvr>
                                      <p:tavLst>
                                        <p:tav tm="0">
                                          <p:val>
                                            <p:strVal val="ppt_y"/>
                                          </p:val>
                                        </p:tav>
                                        <p:tav tm="100000">
                                          <p:val>
                                            <p:strVal val="1+ppt_h/2"/>
                                          </p:val>
                                        </p:tav>
                                      </p:tavLst>
                                    </p:anim>
                                    <p:set>
                                      <p:cBhvr>
                                        <p:cTn id="236" dur="1" fill="hold">
                                          <p:stCondLst>
                                            <p:cond delay="499"/>
                                          </p:stCondLst>
                                        </p:cTn>
                                        <p:tgtEl>
                                          <p:spTgt spid="64"/>
                                        </p:tgtEl>
                                        <p:attrNameLst>
                                          <p:attrName>style.visibility</p:attrName>
                                        </p:attrNameLst>
                                      </p:cBhvr>
                                      <p:to>
                                        <p:strVal val="hidden"/>
                                      </p:to>
                                    </p:set>
                                  </p:childTnLst>
                                  <p:subTnLst>
                                    <p:audio>
                                      <p:cMediaNode>
                                        <p:cTn display="0" masterRel="sameClick">
                                          <p:stCondLst>
                                            <p:cond evt="begin" delay="0">
                                              <p:tn val="233"/>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64"/>
                  </p:tgtEl>
                </p:cond>
              </p:nextCondLst>
            </p:seq>
            <p:seq concurrent="1" nextAc="seek">
              <p:cTn id="237" restart="whenNotActive" fill="hold" evtFilter="cancelBubble" nodeType="interactiveSeq">
                <p:stCondLst>
                  <p:cond evt="onClick" delay="0">
                    <p:tgtEl>
                      <p:spTgt spid="65"/>
                    </p:tgtEl>
                  </p:cond>
                </p:stCondLst>
                <p:endSync evt="end" delay="0">
                  <p:rtn val="all"/>
                </p:endSync>
                <p:childTnLst>
                  <p:par>
                    <p:cTn id="238" fill="hold">
                      <p:stCondLst>
                        <p:cond delay="0"/>
                      </p:stCondLst>
                      <p:childTnLst>
                        <p:par>
                          <p:cTn id="239" fill="hold">
                            <p:stCondLst>
                              <p:cond delay="0"/>
                            </p:stCondLst>
                            <p:childTnLst>
                              <p:par>
                                <p:cTn id="240" presetID="2" presetClass="exit" presetSubtype="4" fill="hold" grpId="0" nodeType="clickEffect">
                                  <p:stCondLst>
                                    <p:cond delay="0"/>
                                  </p:stCondLst>
                                  <p:childTnLst>
                                    <p:anim calcmode="lin" valueType="num">
                                      <p:cBhvr additive="base">
                                        <p:cTn id="241" dur="500"/>
                                        <p:tgtEl>
                                          <p:spTgt spid="65"/>
                                        </p:tgtEl>
                                        <p:attrNameLst>
                                          <p:attrName>ppt_x</p:attrName>
                                        </p:attrNameLst>
                                      </p:cBhvr>
                                      <p:tavLst>
                                        <p:tav tm="0">
                                          <p:val>
                                            <p:strVal val="ppt_x"/>
                                          </p:val>
                                        </p:tav>
                                        <p:tav tm="100000">
                                          <p:val>
                                            <p:strVal val="ppt_x"/>
                                          </p:val>
                                        </p:tav>
                                      </p:tavLst>
                                    </p:anim>
                                    <p:anim calcmode="lin" valueType="num">
                                      <p:cBhvr additive="base">
                                        <p:cTn id="242" dur="500"/>
                                        <p:tgtEl>
                                          <p:spTgt spid="65"/>
                                        </p:tgtEl>
                                        <p:attrNameLst>
                                          <p:attrName>ppt_y</p:attrName>
                                        </p:attrNameLst>
                                      </p:cBhvr>
                                      <p:tavLst>
                                        <p:tav tm="0">
                                          <p:val>
                                            <p:strVal val="ppt_y"/>
                                          </p:val>
                                        </p:tav>
                                        <p:tav tm="100000">
                                          <p:val>
                                            <p:strVal val="1+ppt_h/2"/>
                                          </p:val>
                                        </p:tav>
                                      </p:tavLst>
                                    </p:anim>
                                    <p:set>
                                      <p:cBhvr>
                                        <p:cTn id="243" dur="1" fill="hold">
                                          <p:stCondLst>
                                            <p:cond delay="499"/>
                                          </p:stCondLst>
                                        </p:cTn>
                                        <p:tgtEl>
                                          <p:spTgt spid="65"/>
                                        </p:tgtEl>
                                        <p:attrNameLst>
                                          <p:attrName>style.visibility</p:attrName>
                                        </p:attrNameLst>
                                      </p:cBhvr>
                                      <p:to>
                                        <p:strVal val="hidden"/>
                                      </p:to>
                                    </p:set>
                                  </p:childTnLst>
                                  <p:subTnLst>
                                    <p:audio>
                                      <p:cMediaNode>
                                        <p:cTn display="0" masterRel="sameClick">
                                          <p:stCondLst>
                                            <p:cond evt="begin" delay="0">
                                              <p:tn val="240"/>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65"/>
                  </p:tgtEl>
                </p:cond>
              </p:nextCondLst>
            </p:seq>
            <p:seq concurrent="1" nextAc="seek">
              <p:cTn id="244" restart="whenNotActive" fill="hold" evtFilter="cancelBubble" nodeType="interactiveSeq">
                <p:stCondLst>
                  <p:cond evt="onClick" delay="0">
                    <p:tgtEl>
                      <p:spTgt spid="55"/>
                    </p:tgtEl>
                  </p:cond>
                </p:stCondLst>
                <p:endSync evt="end" delay="0">
                  <p:rtn val="all"/>
                </p:endSync>
                <p:childTnLst>
                  <p:par>
                    <p:cTn id="245" fill="hold">
                      <p:stCondLst>
                        <p:cond delay="0"/>
                      </p:stCondLst>
                      <p:childTnLst>
                        <p:par>
                          <p:cTn id="246" fill="hold">
                            <p:stCondLst>
                              <p:cond delay="0"/>
                            </p:stCondLst>
                            <p:childTnLst>
                              <p:par>
                                <p:cTn id="247" presetID="2" presetClass="exit" presetSubtype="4" fill="hold" grpId="0" nodeType="clickEffect">
                                  <p:stCondLst>
                                    <p:cond delay="0"/>
                                  </p:stCondLst>
                                  <p:childTnLst>
                                    <p:anim calcmode="lin" valueType="num">
                                      <p:cBhvr additive="base">
                                        <p:cTn id="248" dur="500"/>
                                        <p:tgtEl>
                                          <p:spTgt spid="55"/>
                                        </p:tgtEl>
                                        <p:attrNameLst>
                                          <p:attrName>ppt_x</p:attrName>
                                        </p:attrNameLst>
                                      </p:cBhvr>
                                      <p:tavLst>
                                        <p:tav tm="0">
                                          <p:val>
                                            <p:strVal val="ppt_x"/>
                                          </p:val>
                                        </p:tav>
                                        <p:tav tm="100000">
                                          <p:val>
                                            <p:strVal val="ppt_x"/>
                                          </p:val>
                                        </p:tav>
                                      </p:tavLst>
                                    </p:anim>
                                    <p:anim calcmode="lin" valueType="num">
                                      <p:cBhvr additive="base">
                                        <p:cTn id="249" dur="500"/>
                                        <p:tgtEl>
                                          <p:spTgt spid="55"/>
                                        </p:tgtEl>
                                        <p:attrNameLst>
                                          <p:attrName>ppt_y</p:attrName>
                                        </p:attrNameLst>
                                      </p:cBhvr>
                                      <p:tavLst>
                                        <p:tav tm="0">
                                          <p:val>
                                            <p:strVal val="ppt_y"/>
                                          </p:val>
                                        </p:tav>
                                        <p:tav tm="100000">
                                          <p:val>
                                            <p:strVal val="1+ppt_h/2"/>
                                          </p:val>
                                        </p:tav>
                                      </p:tavLst>
                                    </p:anim>
                                    <p:set>
                                      <p:cBhvr>
                                        <p:cTn id="250"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247"/>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55"/>
                  </p:tgtEl>
                </p:cond>
              </p:nextCondLst>
            </p:seq>
            <p:seq concurrent="1" nextAc="seek">
              <p:cTn id="251" restart="whenNotActive" fill="hold" evtFilter="cancelBubble" nodeType="interactiveSeq">
                <p:stCondLst>
                  <p:cond evt="onClick" delay="0">
                    <p:tgtEl>
                      <p:spTgt spid="51"/>
                    </p:tgtEl>
                  </p:cond>
                </p:stCondLst>
                <p:endSync evt="end" delay="0">
                  <p:rtn val="all"/>
                </p:endSync>
                <p:childTnLst>
                  <p:par>
                    <p:cTn id="252" fill="hold">
                      <p:stCondLst>
                        <p:cond delay="0"/>
                      </p:stCondLst>
                      <p:childTnLst>
                        <p:par>
                          <p:cTn id="253" fill="hold">
                            <p:stCondLst>
                              <p:cond delay="0"/>
                            </p:stCondLst>
                            <p:childTnLst>
                              <p:par>
                                <p:cTn id="254" presetID="2" presetClass="exit" presetSubtype="4" fill="hold" grpId="0" nodeType="clickEffect">
                                  <p:stCondLst>
                                    <p:cond delay="0"/>
                                  </p:stCondLst>
                                  <p:childTnLst>
                                    <p:anim calcmode="lin" valueType="num">
                                      <p:cBhvr additive="base">
                                        <p:cTn id="255" dur="500"/>
                                        <p:tgtEl>
                                          <p:spTgt spid="51"/>
                                        </p:tgtEl>
                                        <p:attrNameLst>
                                          <p:attrName>ppt_x</p:attrName>
                                        </p:attrNameLst>
                                      </p:cBhvr>
                                      <p:tavLst>
                                        <p:tav tm="0">
                                          <p:val>
                                            <p:strVal val="ppt_x"/>
                                          </p:val>
                                        </p:tav>
                                        <p:tav tm="100000">
                                          <p:val>
                                            <p:strVal val="ppt_x"/>
                                          </p:val>
                                        </p:tav>
                                      </p:tavLst>
                                    </p:anim>
                                    <p:anim calcmode="lin" valueType="num">
                                      <p:cBhvr additive="base">
                                        <p:cTn id="256" dur="500"/>
                                        <p:tgtEl>
                                          <p:spTgt spid="51"/>
                                        </p:tgtEl>
                                        <p:attrNameLst>
                                          <p:attrName>ppt_y</p:attrName>
                                        </p:attrNameLst>
                                      </p:cBhvr>
                                      <p:tavLst>
                                        <p:tav tm="0">
                                          <p:val>
                                            <p:strVal val="ppt_y"/>
                                          </p:val>
                                        </p:tav>
                                        <p:tav tm="100000">
                                          <p:val>
                                            <p:strVal val="1+ppt_h/2"/>
                                          </p:val>
                                        </p:tav>
                                      </p:tavLst>
                                    </p:anim>
                                    <p:set>
                                      <p:cBhvr>
                                        <p:cTn id="257"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254"/>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51"/>
                  </p:tgtEl>
                </p:cond>
              </p:nextCondLst>
            </p:seq>
            <p:seq concurrent="1" nextAc="seek">
              <p:cTn id="258" restart="whenNotActive" fill="hold" evtFilter="cancelBubble" nodeType="interactiveSeq">
                <p:stCondLst>
                  <p:cond evt="onClick" delay="0">
                    <p:tgtEl>
                      <p:spTgt spid="52"/>
                    </p:tgtEl>
                  </p:cond>
                </p:stCondLst>
                <p:endSync evt="end" delay="0">
                  <p:rtn val="all"/>
                </p:endSync>
                <p:childTnLst>
                  <p:par>
                    <p:cTn id="259" fill="hold">
                      <p:stCondLst>
                        <p:cond delay="0"/>
                      </p:stCondLst>
                      <p:childTnLst>
                        <p:par>
                          <p:cTn id="260" fill="hold">
                            <p:stCondLst>
                              <p:cond delay="0"/>
                            </p:stCondLst>
                            <p:childTnLst>
                              <p:par>
                                <p:cTn id="261" presetID="2" presetClass="exit" presetSubtype="4" fill="hold" grpId="0" nodeType="clickEffect">
                                  <p:stCondLst>
                                    <p:cond delay="0"/>
                                  </p:stCondLst>
                                  <p:childTnLst>
                                    <p:anim calcmode="lin" valueType="num">
                                      <p:cBhvr additive="base">
                                        <p:cTn id="262" dur="500"/>
                                        <p:tgtEl>
                                          <p:spTgt spid="52"/>
                                        </p:tgtEl>
                                        <p:attrNameLst>
                                          <p:attrName>ppt_x</p:attrName>
                                        </p:attrNameLst>
                                      </p:cBhvr>
                                      <p:tavLst>
                                        <p:tav tm="0">
                                          <p:val>
                                            <p:strVal val="ppt_x"/>
                                          </p:val>
                                        </p:tav>
                                        <p:tav tm="100000">
                                          <p:val>
                                            <p:strVal val="ppt_x"/>
                                          </p:val>
                                        </p:tav>
                                      </p:tavLst>
                                    </p:anim>
                                    <p:anim calcmode="lin" valueType="num">
                                      <p:cBhvr additive="base">
                                        <p:cTn id="263" dur="500"/>
                                        <p:tgtEl>
                                          <p:spTgt spid="52"/>
                                        </p:tgtEl>
                                        <p:attrNameLst>
                                          <p:attrName>ppt_y</p:attrName>
                                        </p:attrNameLst>
                                      </p:cBhvr>
                                      <p:tavLst>
                                        <p:tav tm="0">
                                          <p:val>
                                            <p:strVal val="ppt_y"/>
                                          </p:val>
                                        </p:tav>
                                        <p:tav tm="100000">
                                          <p:val>
                                            <p:strVal val="1+ppt_h/2"/>
                                          </p:val>
                                        </p:tav>
                                      </p:tavLst>
                                    </p:anim>
                                    <p:set>
                                      <p:cBhvr>
                                        <p:cTn id="264"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261"/>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52"/>
                  </p:tgtEl>
                </p:cond>
              </p:nextCondLst>
            </p:seq>
            <p:seq concurrent="1" nextAc="seek">
              <p:cTn id="265" restart="whenNotActive" fill="hold" evtFilter="cancelBubble" nodeType="interactiveSeq">
                <p:stCondLst>
                  <p:cond evt="onClick" delay="0">
                    <p:tgtEl>
                      <p:spTgt spid="53"/>
                    </p:tgtEl>
                  </p:cond>
                </p:stCondLst>
                <p:endSync evt="end" delay="0">
                  <p:rtn val="all"/>
                </p:endSync>
                <p:childTnLst>
                  <p:par>
                    <p:cTn id="266" fill="hold">
                      <p:stCondLst>
                        <p:cond delay="0"/>
                      </p:stCondLst>
                      <p:childTnLst>
                        <p:par>
                          <p:cTn id="267" fill="hold">
                            <p:stCondLst>
                              <p:cond delay="0"/>
                            </p:stCondLst>
                            <p:childTnLst>
                              <p:par>
                                <p:cTn id="268" presetID="2" presetClass="exit" presetSubtype="4" fill="hold" grpId="0" nodeType="clickEffect">
                                  <p:stCondLst>
                                    <p:cond delay="0"/>
                                  </p:stCondLst>
                                  <p:childTnLst>
                                    <p:anim calcmode="lin" valueType="num">
                                      <p:cBhvr additive="base">
                                        <p:cTn id="269" dur="500"/>
                                        <p:tgtEl>
                                          <p:spTgt spid="53"/>
                                        </p:tgtEl>
                                        <p:attrNameLst>
                                          <p:attrName>ppt_x</p:attrName>
                                        </p:attrNameLst>
                                      </p:cBhvr>
                                      <p:tavLst>
                                        <p:tav tm="0">
                                          <p:val>
                                            <p:strVal val="ppt_x"/>
                                          </p:val>
                                        </p:tav>
                                        <p:tav tm="100000">
                                          <p:val>
                                            <p:strVal val="ppt_x"/>
                                          </p:val>
                                        </p:tav>
                                      </p:tavLst>
                                    </p:anim>
                                    <p:anim calcmode="lin" valueType="num">
                                      <p:cBhvr additive="base">
                                        <p:cTn id="270" dur="500"/>
                                        <p:tgtEl>
                                          <p:spTgt spid="53"/>
                                        </p:tgtEl>
                                        <p:attrNameLst>
                                          <p:attrName>ppt_y</p:attrName>
                                        </p:attrNameLst>
                                      </p:cBhvr>
                                      <p:tavLst>
                                        <p:tav tm="0">
                                          <p:val>
                                            <p:strVal val="ppt_y"/>
                                          </p:val>
                                        </p:tav>
                                        <p:tav tm="100000">
                                          <p:val>
                                            <p:strVal val="1+ppt_h/2"/>
                                          </p:val>
                                        </p:tav>
                                      </p:tavLst>
                                    </p:anim>
                                    <p:set>
                                      <p:cBhvr>
                                        <p:cTn id="271"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268"/>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53"/>
                  </p:tgtEl>
                </p:cond>
              </p:nextCondLst>
            </p:seq>
            <p:seq concurrent="1" nextAc="seek">
              <p:cTn id="272" restart="whenNotActive" fill="hold" evtFilter="cancelBubble" nodeType="interactiveSeq">
                <p:stCondLst>
                  <p:cond evt="onClick" delay="0">
                    <p:tgtEl>
                      <p:spTgt spid="54"/>
                    </p:tgtEl>
                  </p:cond>
                </p:stCondLst>
                <p:endSync evt="end" delay="0">
                  <p:rtn val="all"/>
                </p:endSync>
                <p:childTnLst>
                  <p:par>
                    <p:cTn id="273" fill="hold">
                      <p:stCondLst>
                        <p:cond delay="0"/>
                      </p:stCondLst>
                      <p:childTnLst>
                        <p:par>
                          <p:cTn id="274" fill="hold">
                            <p:stCondLst>
                              <p:cond delay="0"/>
                            </p:stCondLst>
                            <p:childTnLst>
                              <p:par>
                                <p:cTn id="275" presetID="2" presetClass="exit" presetSubtype="4" fill="hold" grpId="0" nodeType="clickEffect">
                                  <p:stCondLst>
                                    <p:cond delay="0"/>
                                  </p:stCondLst>
                                  <p:childTnLst>
                                    <p:anim calcmode="lin" valueType="num">
                                      <p:cBhvr additive="base">
                                        <p:cTn id="276" dur="500"/>
                                        <p:tgtEl>
                                          <p:spTgt spid="54"/>
                                        </p:tgtEl>
                                        <p:attrNameLst>
                                          <p:attrName>ppt_x</p:attrName>
                                        </p:attrNameLst>
                                      </p:cBhvr>
                                      <p:tavLst>
                                        <p:tav tm="0">
                                          <p:val>
                                            <p:strVal val="ppt_x"/>
                                          </p:val>
                                        </p:tav>
                                        <p:tav tm="100000">
                                          <p:val>
                                            <p:strVal val="ppt_x"/>
                                          </p:val>
                                        </p:tav>
                                      </p:tavLst>
                                    </p:anim>
                                    <p:anim calcmode="lin" valueType="num">
                                      <p:cBhvr additive="base">
                                        <p:cTn id="277" dur="500"/>
                                        <p:tgtEl>
                                          <p:spTgt spid="54"/>
                                        </p:tgtEl>
                                        <p:attrNameLst>
                                          <p:attrName>ppt_y</p:attrName>
                                        </p:attrNameLst>
                                      </p:cBhvr>
                                      <p:tavLst>
                                        <p:tav tm="0">
                                          <p:val>
                                            <p:strVal val="ppt_y"/>
                                          </p:val>
                                        </p:tav>
                                        <p:tav tm="100000">
                                          <p:val>
                                            <p:strVal val="1+ppt_h/2"/>
                                          </p:val>
                                        </p:tav>
                                      </p:tavLst>
                                    </p:anim>
                                    <p:set>
                                      <p:cBhvr>
                                        <p:cTn id="278"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275"/>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54"/>
                  </p:tgtEl>
                </p:cond>
              </p:nextCondLst>
            </p:seq>
            <p:seq concurrent="1" nextAc="seek">
              <p:cTn id="279" restart="whenNotActive" fill="hold" evtFilter="cancelBubble" nodeType="interactiveSeq">
                <p:stCondLst>
                  <p:cond evt="onClick" delay="0">
                    <p:tgtEl>
                      <p:spTgt spid="46"/>
                    </p:tgtEl>
                  </p:cond>
                </p:stCondLst>
                <p:endSync evt="end" delay="0">
                  <p:rtn val="all"/>
                </p:endSync>
                <p:childTnLst>
                  <p:par>
                    <p:cTn id="280" fill="hold">
                      <p:stCondLst>
                        <p:cond delay="0"/>
                      </p:stCondLst>
                      <p:childTnLst>
                        <p:par>
                          <p:cTn id="281" fill="hold">
                            <p:stCondLst>
                              <p:cond delay="0"/>
                            </p:stCondLst>
                            <p:childTnLst>
                              <p:par>
                                <p:cTn id="282" presetID="2" presetClass="exit" presetSubtype="4" fill="hold" grpId="0" nodeType="clickEffect">
                                  <p:stCondLst>
                                    <p:cond delay="0"/>
                                  </p:stCondLst>
                                  <p:childTnLst>
                                    <p:anim calcmode="lin" valueType="num">
                                      <p:cBhvr additive="base">
                                        <p:cTn id="283" dur="500"/>
                                        <p:tgtEl>
                                          <p:spTgt spid="46"/>
                                        </p:tgtEl>
                                        <p:attrNameLst>
                                          <p:attrName>ppt_x</p:attrName>
                                        </p:attrNameLst>
                                      </p:cBhvr>
                                      <p:tavLst>
                                        <p:tav tm="0">
                                          <p:val>
                                            <p:strVal val="ppt_x"/>
                                          </p:val>
                                        </p:tav>
                                        <p:tav tm="100000">
                                          <p:val>
                                            <p:strVal val="ppt_x"/>
                                          </p:val>
                                        </p:tav>
                                      </p:tavLst>
                                    </p:anim>
                                    <p:anim calcmode="lin" valueType="num">
                                      <p:cBhvr additive="base">
                                        <p:cTn id="284" dur="500"/>
                                        <p:tgtEl>
                                          <p:spTgt spid="46"/>
                                        </p:tgtEl>
                                        <p:attrNameLst>
                                          <p:attrName>ppt_y</p:attrName>
                                        </p:attrNameLst>
                                      </p:cBhvr>
                                      <p:tavLst>
                                        <p:tav tm="0">
                                          <p:val>
                                            <p:strVal val="ppt_y"/>
                                          </p:val>
                                        </p:tav>
                                        <p:tav tm="100000">
                                          <p:val>
                                            <p:strVal val="1+ppt_h/2"/>
                                          </p:val>
                                        </p:tav>
                                      </p:tavLst>
                                    </p:anim>
                                    <p:set>
                                      <p:cBhvr>
                                        <p:cTn id="285"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282"/>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46"/>
                  </p:tgtEl>
                </p:cond>
              </p:nextCondLst>
            </p:seq>
            <p:seq concurrent="1" nextAc="seek">
              <p:cTn id="286" restart="whenNotActive" fill="hold" evtFilter="cancelBubble" nodeType="interactiveSeq">
                <p:stCondLst>
                  <p:cond evt="onClick" delay="0">
                    <p:tgtEl>
                      <p:spTgt spid="47"/>
                    </p:tgtEl>
                  </p:cond>
                </p:stCondLst>
                <p:endSync evt="end" delay="0">
                  <p:rtn val="all"/>
                </p:endSync>
                <p:childTnLst>
                  <p:par>
                    <p:cTn id="287" fill="hold">
                      <p:stCondLst>
                        <p:cond delay="0"/>
                      </p:stCondLst>
                      <p:childTnLst>
                        <p:par>
                          <p:cTn id="288" fill="hold">
                            <p:stCondLst>
                              <p:cond delay="0"/>
                            </p:stCondLst>
                            <p:childTnLst>
                              <p:par>
                                <p:cTn id="289" presetID="2" presetClass="exit" presetSubtype="4" fill="hold" grpId="0" nodeType="clickEffect">
                                  <p:stCondLst>
                                    <p:cond delay="0"/>
                                  </p:stCondLst>
                                  <p:childTnLst>
                                    <p:anim calcmode="lin" valueType="num">
                                      <p:cBhvr additive="base">
                                        <p:cTn id="290" dur="500"/>
                                        <p:tgtEl>
                                          <p:spTgt spid="47"/>
                                        </p:tgtEl>
                                        <p:attrNameLst>
                                          <p:attrName>ppt_x</p:attrName>
                                        </p:attrNameLst>
                                      </p:cBhvr>
                                      <p:tavLst>
                                        <p:tav tm="0">
                                          <p:val>
                                            <p:strVal val="ppt_x"/>
                                          </p:val>
                                        </p:tav>
                                        <p:tav tm="100000">
                                          <p:val>
                                            <p:strVal val="ppt_x"/>
                                          </p:val>
                                        </p:tav>
                                      </p:tavLst>
                                    </p:anim>
                                    <p:anim calcmode="lin" valueType="num">
                                      <p:cBhvr additive="base">
                                        <p:cTn id="291" dur="500"/>
                                        <p:tgtEl>
                                          <p:spTgt spid="47"/>
                                        </p:tgtEl>
                                        <p:attrNameLst>
                                          <p:attrName>ppt_y</p:attrName>
                                        </p:attrNameLst>
                                      </p:cBhvr>
                                      <p:tavLst>
                                        <p:tav tm="0">
                                          <p:val>
                                            <p:strVal val="ppt_y"/>
                                          </p:val>
                                        </p:tav>
                                        <p:tav tm="100000">
                                          <p:val>
                                            <p:strVal val="1+ppt_h/2"/>
                                          </p:val>
                                        </p:tav>
                                      </p:tavLst>
                                    </p:anim>
                                    <p:set>
                                      <p:cBhvr>
                                        <p:cTn id="292"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289"/>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47"/>
                  </p:tgtEl>
                </p:cond>
              </p:nextCondLst>
            </p:seq>
            <p:seq concurrent="1" nextAc="seek">
              <p:cTn id="293" restart="whenNotActive" fill="hold" evtFilter="cancelBubble" nodeType="interactiveSeq">
                <p:stCondLst>
                  <p:cond evt="onClick" delay="0">
                    <p:tgtEl>
                      <p:spTgt spid="48"/>
                    </p:tgtEl>
                  </p:cond>
                </p:stCondLst>
                <p:endSync evt="end" delay="0">
                  <p:rtn val="all"/>
                </p:endSync>
                <p:childTnLst>
                  <p:par>
                    <p:cTn id="294" fill="hold">
                      <p:stCondLst>
                        <p:cond delay="0"/>
                      </p:stCondLst>
                      <p:childTnLst>
                        <p:par>
                          <p:cTn id="295" fill="hold">
                            <p:stCondLst>
                              <p:cond delay="0"/>
                            </p:stCondLst>
                            <p:childTnLst>
                              <p:par>
                                <p:cTn id="296" presetID="2" presetClass="exit" presetSubtype="4" fill="hold" grpId="0" nodeType="clickEffect">
                                  <p:stCondLst>
                                    <p:cond delay="0"/>
                                  </p:stCondLst>
                                  <p:childTnLst>
                                    <p:anim calcmode="lin" valueType="num">
                                      <p:cBhvr additive="base">
                                        <p:cTn id="297" dur="500"/>
                                        <p:tgtEl>
                                          <p:spTgt spid="48"/>
                                        </p:tgtEl>
                                        <p:attrNameLst>
                                          <p:attrName>ppt_x</p:attrName>
                                        </p:attrNameLst>
                                      </p:cBhvr>
                                      <p:tavLst>
                                        <p:tav tm="0">
                                          <p:val>
                                            <p:strVal val="ppt_x"/>
                                          </p:val>
                                        </p:tav>
                                        <p:tav tm="100000">
                                          <p:val>
                                            <p:strVal val="ppt_x"/>
                                          </p:val>
                                        </p:tav>
                                      </p:tavLst>
                                    </p:anim>
                                    <p:anim calcmode="lin" valueType="num">
                                      <p:cBhvr additive="base">
                                        <p:cTn id="298" dur="500"/>
                                        <p:tgtEl>
                                          <p:spTgt spid="48"/>
                                        </p:tgtEl>
                                        <p:attrNameLst>
                                          <p:attrName>ppt_y</p:attrName>
                                        </p:attrNameLst>
                                      </p:cBhvr>
                                      <p:tavLst>
                                        <p:tav tm="0">
                                          <p:val>
                                            <p:strVal val="ppt_y"/>
                                          </p:val>
                                        </p:tav>
                                        <p:tav tm="100000">
                                          <p:val>
                                            <p:strVal val="1+ppt_h/2"/>
                                          </p:val>
                                        </p:tav>
                                      </p:tavLst>
                                    </p:anim>
                                    <p:set>
                                      <p:cBhvr>
                                        <p:cTn id="299"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296"/>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48"/>
                  </p:tgtEl>
                </p:cond>
              </p:nextCondLst>
            </p:seq>
            <p:seq concurrent="1" nextAc="seek">
              <p:cTn id="300" restart="whenNotActive" fill="hold" evtFilter="cancelBubble" nodeType="interactiveSeq">
                <p:stCondLst>
                  <p:cond evt="onClick" delay="0">
                    <p:tgtEl>
                      <p:spTgt spid="49"/>
                    </p:tgtEl>
                  </p:cond>
                </p:stCondLst>
                <p:endSync evt="end" delay="0">
                  <p:rtn val="all"/>
                </p:endSync>
                <p:childTnLst>
                  <p:par>
                    <p:cTn id="301" fill="hold">
                      <p:stCondLst>
                        <p:cond delay="0"/>
                      </p:stCondLst>
                      <p:childTnLst>
                        <p:par>
                          <p:cTn id="302" fill="hold">
                            <p:stCondLst>
                              <p:cond delay="0"/>
                            </p:stCondLst>
                            <p:childTnLst>
                              <p:par>
                                <p:cTn id="303" presetID="2" presetClass="exit" presetSubtype="4" fill="hold" grpId="0" nodeType="clickEffect">
                                  <p:stCondLst>
                                    <p:cond delay="0"/>
                                  </p:stCondLst>
                                  <p:childTnLst>
                                    <p:anim calcmode="lin" valueType="num">
                                      <p:cBhvr additive="base">
                                        <p:cTn id="304" dur="500"/>
                                        <p:tgtEl>
                                          <p:spTgt spid="49"/>
                                        </p:tgtEl>
                                        <p:attrNameLst>
                                          <p:attrName>ppt_x</p:attrName>
                                        </p:attrNameLst>
                                      </p:cBhvr>
                                      <p:tavLst>
                                        <p:tav tm="0">
                                          <p:val>
                                            <p:strVal val="ppt_x"/>
                                          </p:val>
                                        </p:tav>
                                        <p:tav tm="100000">
                                          <p:val>
                                            <p:strVal val="ppt_x"/>
                                          </p:val>
                                        </p:tav>
                                      </p:tavLst>
                                    </p:anim>
                                    <p:anim calcmode="lin" valueType="num">
                                      <p:cBhvr additive="base">
                                        <p:cTn id="305" dur="500"/>
                                        <p:tgtEl>
                                          <p:spTgt spid="49"/>
                                        </p:tgtEl>
                                        <p:attrNameLst>
                                          <p:attrName>ppt_y</p:attrName>
                                        </p:attrNameLst>
                                      </p:cBhvr>
                                      <p:tavLst>
                                        <p:tav tm="0">
                                          <p:val>
                                            <p:strVal val="ppt_y"/>
                                          </p:val>
                                        </p:tav>
                                        <p:tav tm="100000">
                                          <p:val>
                                            <p:strVal val="1+ppt_h/2"/>
                                          </p:val>
                                        </p:tav>
                                      </p:tavLst>
                                    </p:anim>
                                    <p:set>
                                      <p:cBhvr>
                                        <p:cTn id="306"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303"/>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49"/>
                  </p:tgtEl>
                </p:cond>
              </p:nextCondLst>
            </p:seq>
            <p:seq concurrent="1" nextAc="seek">
              <p:cTn id="307" restart="whenNotActive" fill="hold" evtFilter="cancelBubble" nodeType="interactiveSeq">
                <p:stCondLst>
                  <p:cond evt="onClick" delay="0">
                    <p:tgtEl>
                      <p:spTgt spid="50"/>
                    </p:tgtEl>
                  </p:cond>
                </p:stCondLst>
                <p:endSync evt="end" delay="0">
                  <p:rtn val="all"/>
                </p:endSync>
                <p:childTnLst>
                  <p:par>
                    <p:cTn id="308" fill="hold">
                      <p:stCondLst>
                        <p:cond delay="0"/>
                      </p:stCondLst>
                      <p:childTnLst>
                        <p:par>
                          <p:cTn id="309" fill="hold">
                            <p:stCondLst>
                              <p:cond delay="0"/>
                            </p:stCondLst>
                            <p:childTnLst>
                              <p:par>
                                <p:cTn id="310" presetID="2" presetClass="exit" presetSubtype="4" fill="hold" grpId="0" nodeType="clickEffect">
                                  <p:stCondLst>
                                    <p:cond delay="0"/>
                                  </p:stCondLst>
                                  <p:childTnLst>
                                    <p:anim calcmode="lin" valueType="num">
                                      <p:cBhvr additive="base">
                                        <p:cTn id="311" dur="500"/>
                                        <p:tgtEl>
                                          <p:spTgt spid="50"/>
                                        </p:tgtEl>
                                        <p:attrNameLst>
                                          <p:attrName>ppt_x</p:attrName>
                                        </p:attrNameLst>
                                      </p:cBhvr>
                                      <p:tavLst>
                                        <p:tav tm="0">
                                          <p:val>
                                            <p:strVal val="ppt_x"/>
                                          </p:val>
                                        </p:tav>
                                        <p:tav tm="100000">
                                          <p:val>
                                            <p:strVal val="ppt_x"/>
                                          </p:val>
                                        </p:tav>
                                      </p:tavLst>
                                    </p:anim>
                                    <p:anim calcmode="lin" valueType="num">
                                      <p:cBhvr additive="base">
                                        <p:cTn id="312" dur="500"/>
                                        <p:tgtEl>
                                          <p:spTgt spid="50"/>
                                        </p:tgtEl>
                                        <p:attrNameLst>
                                          <p:attrName>ppt_y</p:attrName>
                                        </p:attrNameLst>
                                      </p:cBhvr>
                                      <p:tavLst>
                                        <p:tav tm="0">
                                          <p:val>
                                            <p:strVal val="ppt_y"/>
                                          </p:val>
                                        </p:tav>
                                        <p:tav tm="100000">
                                          <p:val>
                                            <p:strVal val="1+ppt_h/2"/>
                                          </p:val>
                                        </p:tav>
                                      </p:tavLst>
                                    </p:anim>
                                    <p:set>
                                      <p:cBhvr>
                                        <p:cTn id="313"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310"/>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50"/>
                  </p:tgtEl>
                </p:cond>
              </p:nextCondLst>
            </p:seq>
            <p:seq concurrent="1" nextAc="seek">
              <p:cTn id="314" restart="whenNotActive" fill="hold" evtFilter="cancelBubble" nodeType="interactiveSeq">
                <p:stCondLst>
                  <p:cond evt="onClick" delay="0">
                    <p:tgtEl>
                      <p:spTgt spid="45"/>
                    </p:tgtEl>
                  </p:cond>
                </p:stCondLst>
                <p:endSync evt="end" delay="0">
                  <p:rtn val="all"/>
                </p:endSync>
                <p:childTnLst>
                  <p:par>
                    <p:cTn id="315" fill="hold">
                      <p:stCondLst>
                        <p:cond delay="0"/>
                      </p:stCondLst>
                      <p:childTnLst>
                        <p:par>
                          <p:cTn id="316" fill="hold">
                            <p:stCondLst>
                              <p:cond delay="0"/>
                            </p:stCondLst>
                            <p:childTnLst>
                              <p:par>
                                <p:cTn id="317" presetID="2" presetClass="exit" presetSubtype="4" fill="hold" grpId="0" nodeType="clickEffect">
                                  <p:stCondLst>
                                    <p:cond delay="0"/>
                                  </p:stCondLst>
                                  <p:childTnLst>
                                    <p:anim calcmode="lin" valueType="num">
                                      <p:cBhvr additive="base">
                                        <p:cTn id="318" dur="500"/>
                                        <p:tgtEl>
                                          <p:spTgt spid="45"/>
                                        </p:tgtEl>
                                        <p:attrNameLst>
                                          <p:attrName>ppt_x</p:attrName>
                                        </p:attrNameLst>
                                      </p:cBhvr>
                                      <p:tavLst>
                                        <p:tav tm="0">
                                          <p:val>
                                            <p:strVal val="ppt_x"/>
                                          </p:val>
                                        </p:tav>
                                        <p:tav tm="100000">
                                          <p:val>
                                            <p:strVal val="ppt_x"/>
                                          </p:val>
                                        </p:tav>
                                      </p:tavLst>
                                    </p:anim>
                                    <p:anim calcmode="lin" valueType="num">
                                      <p:cBhvr additive="base">
                                        <p:cTn id="319" dur="500"/>
                                        <p:tgtEl>
                                          <p:spTgt spid="45"/>
                                        </p:tgtEl>
                                        <p:attrNameLst>
                                          <p:attrName>ppt_y</p:attrName>
                                        </p:attrNameLst>
                                      </p:cBhvr>
                                      <p:tavLst>
                                        <p:tav tm="0">
                                          <p:val>
                                            <p:strVal val="ppt_y"/>
                                          </p:val>
                                        </p:tav>
                                        <p:tav tm="100000">
                                          <p:val>
                                            <p:strVal val="1+ppt_h/2"/>
                                          </p:val>
                                        </p:tav>
                                      </p:tavLst>
                                    </p:anim>
                                    <p:set>
                                      <p:cBhvr>
                                        <p:cTn id="3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317"/>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45"/>
                  </p:tgtEl>
                </p:cond>
              </p:nextCondLst>
            </p:seq>
            <p:seq concurrent="1" nextAc="seek">
              <p:cTn id="321" restart="whenNotActive" fill="hold" evtFilter="cancelBubble" nodeType="interactiveSeq">
                <p:stCondLst>
                  <p:cond evt="onClick" delay="0">
                    <p:tgtEl>
                      <p:spTgt spid="42"/>
                    </p:tgtEl>
                  </p:cond>
                </p:stCondLst>
                <p:endSync evt="end" delay="0">
                  <p:rtn val="all"/>
                </p:endSync>
                <p:childTnLst>
                  <p:par>
                    <p:cTn id="322" fill="hold">
                      <p:stCondLst>
                        <p:cond delay="0"/>
                      </p:stCondLst>
                      <p:childTnLst>
                        <p:par>
                          <p:cTn id="323" fill="hold">
                            <p:stCondLst>
                              <p:cond delay="0"/>
                            </p:stCondLst>
                            <p:childTnLst>
                              <p:par>
                                <p:cTn id="324" presetID="2" presetClass="exit" presetSubtype="4" fill="hold" grpId="0" nodeType="clickEffect">
                                  <p:stCondLst>
                                    <p:cond delay="0"/>
                                  </p:stCondLst>
                                  <p:childTnLst>
                                    <p:anim calcmode="lin" valueType="num">
                                      <p:cBhvr additive="base">
                                        <p:cTn id="325" dur="500"/>
                                        <p:tgtEl>
                                          <p:spTgt spid="42"/>
                                        </p:tgtEl>
                                        <p:attrNameLst>
                                          <p:attrName>ppt_x</p:attrName>
                                        </p:attrNameLst>
                                      </p:cBhvr>
                                      <p:tavLst>
                                        <p:tav tm="0">
                                          <p:val>
                                            <p:strVal val="ppt_x"/>
                                          </p:val>
                                        </p:tav>
                                        <p:tav tm="100000">
                                          <p:val>
                                            <p:strVal val="ppt_x"/>
                                          </p:val>
                                        </p:tav>
                                      </p:tavLst>
                                    </p:anim>
                                    <p:anim calcmode="lin" valueType="num">
                                      <p:cBhvr additive="base">
                                        <p:cTn id="326" dur="500"/>
                                        <p:tgtEl>
                                          <p:spTgt spid="42"/>
                                        </p:tgtEl>
                                        <p:attrNameLst>
                                          <p:attrName>ppt_y</p:attrName>
                                        </p:attrNameLst>
                                      </p:cBhvr>
                                      <p:tavLst>
                                        <p:tav tm="0">
                                          <p:val>
                                            <p:strVal val="ppt_y"/>
                                          </p:val>
                                        </p:tav>
                                        <p:tav tm="100000">
                                          <p:val>
                                            <p:strVal val="1+ppt_h/2"/>
                                          </p:val>
                                        </p:tav>
                                      </p:tavLst>
                                    </p:anim>
                                    <p:set>
                                      <p:cBhvr>
                                        <p:cTn id="327"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324"/>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42"/>
                  </p:tgtEl>
                </p:cond>
              </p:nextCondLst>
            </p:seq>
            <p:seq concurrent="1" nextAc="seek">
              <p:cTn id="328" restart="whenNotActive" fill="hold" evtFilter="cancelBubble" nodeType="interactiveSeq">
                <p:stCondLst>
                  <p:cond evt="onClick" delay="0">
                    <p:tgtEl>
                      <p:spTgt spid="41"/>
                    </p:tgtEl>
                  </p:cond>
                </p:stCondLst>
                <p:endSync evt="end" delay="0">
                  <p:rtn val="all"/>
                </p:endSync>
                <p:childTnLst>
                  <p:par>
                    <p:cTn id="329" fill="hold">
                      <p:stCondLst>
                        <p:cond delay="0"/>
                      </p:stCondLst>
                      <p:childTnLst>
                        <p:par>
                          <p:cTn id="330" fill="hold">
                            <p:stCondLst>
                              <p:cond delay="0"/>
                            </p:stCondLst>
                            <p:childTnLst>
                              <p:par>
                                <p:cTn id="331" presetID="2" presetClass="exit" presetSubtype="4" fill="hold" grpId="0" nodeType="clickEffect">
                                  <p:stCondLst>
                                    <p:cond delay="0"/>
                                  </p:stCondLst>
                                  <p:childTnLst>
                                    <p:anim calcmode="lin" valueType="num">
                                      <p:cBhvr additive="base">
                                        <p:cTn id="332" dur="500"/>
                                        <p:tgtEl>
                                          <p:spTgt spid="41"/>
                                        </p:tgtEl>
                                        <p:attrNameLst>
                                          <p:attrName>ppt_x</p:attrName>
                                        </p:attrNameLst>
                                      </p:cBhvr>
                                      <p:tavLst>
                                        <p:tav tm="0">
                                          <p:val>
                                            <p:strVal val="ppt_x"/>
                                          </p:val>
                                        </p:tav>
                                        <p:tav tm="100000">
                                          <p:val>
                                            <p:strVal val="ppt_x"/>
                                          </p:val>
                                        </p:tav>
                                      </p:tavLst>
                                    </p:anim>
                                    <p:anim calcmode="lin" valueType="num">
                                      <p:cBhvr additive="base">
                                        <p:cTn id="333" dur="500"/>
                                        <p:tgtEl>
                                          <p:spTgt spid="41"/>
                                        </p:tgtEl>
                                        <p:attrNameLst>
                                          <p:attrName>ppt_y</p:attrName>
                                        </p:attrNameLst>
                                      </p:cBhvr>
                                      <p:tavLst>
                                        <p:tav tm="0">
                                          <p:val>
                                            <p:strVal val="ppt_y"/>
                                          </p:val>
                                        </p:tav>
                                        <p:tav tm="100000">
                                          <p:val>
                                            <p:strVal val="1+ppt_h/2"/>
                                          </p:val>
                                        </p:tav>
                                      </p:tavLst>
                                    </p:anim>
                                    <p:set>
                                      <p:cBhvr>
                                        <p:cTn id="334" dur="1" fill="hold">
                                          <p:stCondLst>
                                            <p:cond delay="499"/>
                                          </p:stCondLst>
                                        </p:cTn>
                                        <p:tgtEl>
                                          <p:spTgt spid="41"/>
                                        </p:tgtEl>
                                        <p:attrNameLst>
                                          <p:attrName>style.visibility</p:attrName>
                                        </p:attrNameLst>
                                      </p:cBhvr>
                                      <p:to>
                                        <p:strVal val="hidden"/>
                                      </p:to>
                                    </p:set>
                                  </p:childTnLst>
                                  <p:subTnLst>
                                    <p:audio>
                                      <p:cMediaNode>
                                        <p:cTn display="0" masterRel="sameClick">
                                          <p:stCondLst>
                                            <p:cond evt="begin" delay="0">
                                              <p:tn val="331"/>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41"/>
                  </p:tgtEl>
                </p:cond>
              </p:nextCondLst>
            </p:seq>
            <p:seq concurrent="1" nextAc="seek">
              <p:cTn id="335" restart="whenNotActive" fill="hold" evtFilter="cancelBubble" nodeType="interactiveSeq">
                <p:stCondLst>
                  <p:cond evt="onClick" delay="0">
                    <p:tgtEl>
                      <p:spTgt spid="43"/>
                    </p:tgtEl>
                  </p:cond>
                </p:stCondLst>
                <p:endSync evt="end" delay="0">
                  <p:rtn val="all"/>
                </p:endSync>
                <p:childTnLst>
                  <p:par>
                    <p:cTn id="336" fill="hold">
                      <p:stCondLst>
                        <p:cond delay="0"/>
                      </p:stCondLst>
                      <p:childTnLst>
                        <p:par>
                          <p:cTn id="337" fill="hold">
                            <p:stCondLst>
                              <p:cond delay="0"/>
                            </p:stCondLst>
                            <p:childTnLst>
                              <p:par>
                                <p:cTn id="338" presetID="2" presetClass="exit" presetSubtype="4" fill="hold" grpId="0" nodeType="clickEffect">
                                  <p:stCondLst>
                                    <p:cond delay="0"/>
                                  </p:stCondLst>
                                  <p:childTnLst>
                                    <p:anim calcmode="lin" valueType="num">
                                      <p:cBhvr additive="base">
                                        <p:cTn id="339" dur="500"/>
                                        <p:tgtEl>
                                          <p:spTgt spid="43"/>
                                        </p:tgtEl>
                                        <p:attrNameLst>
                                          <p:attrName>ppt_x</p:attrName>
                                        </p:attrNameLst>
                                      </p:cBhvr>
                                      <p:tavLst>
                                        <p:tav tm="0">
                                          <p:val>
                                            <p:strVal val="ppt_x"/>
                                          </p:val>
                                        </p:tav>
                                        <p:tav tm="100000">
                                          <p:val>
                                            <p:strVal val="ppt_x"/>
                                          </p:val>
                                        </p:tav>
                                      </p:tavLst>
                                    </p:anim>
                                    <p:anim calcmode="lin" valueType="num">
                                      <p:cBhvr additive="base">
                                        <p:cTn id="340" dur="500"/>
                                        <p:tgtEl>
                                          <p:spTgt spid="43"/>
                                        </p:tgtEl>
                                        <p:attrNameLst>
                                          <p:attrName>ppt_y</p:attrName>
                                        </p:attrNameLst>
                                      </p:cBhvr>
                                      <p:tavLst>
                                        <p:tav tm="0">
                                          <p:val>
                                            <p:strVal val="ppt_y"/>
                                          </p:val>
                                        </p:tav>
                                        <p:tav tm="100000">
                                          <p:val>
                                            <p:strVal val="1+ppt_h/2"/>
                                          </p:val>
                                        </p:tav>
                                      </p:tavLst>
                                    </p:anim>
                                    <p:set>
                                      <p:cBhvr>
                                        <p:cTn id="341"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338"/>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43"/>
                  </p:tgtEl>
                </p:cond>
              </p:nextCondLst>
            </p:seq>
            <p:seq concurrent="1" nextAc="seek">
              <p:cTn id="342" restart="whenNotActive" fill="hold" evtFilter="cancelBubble" nodeType="interactiveSeq">
                <p:stCondLst>
                  <p:cond evt="onClick" delay="0">
                    <p:tgtEl>
                      <p:spTgt spid="44"/>
                    </p:tgtEl>
                  </p:cond>
                </p:stCondLst>
                <p:endSync evt="end" delay="0">
                  <p:rtn val="all"/>
                </p:endSync>
                <p:childTnLst>
                  <p:par>
                    <p:cTn id="343" fill="hold">
                      <p:stCondLst>
                        <p:cond delay="0"/>
                      </p:stCondLst>
                      <p:childTnLst>
                        <p:par>
                          <p:cTn id="344" fill="hold">
                            <p:stCondLst>
                              <p:cond delay="0"/>
                            </p:stCondLst>
                            <p:childTnLst>
                              <p:par>
                                <p:cTn id="345" presetID="2" presetClass="exit" presetSubtype="4" fill="hold" grpId="0" nodeType="clickEffect">
                                  <p:stCondLst>
                                    <p:cond delay="0"/>
                                  </p:stCondLst>
                                  <p:childTnLst>
                                    <p:anim calcmode="lin" valueType="num">
                                      <p:cBhvr additive="base">
                                        <p:cTn id="346" dur="500"/>
                                        <p:tgtEl>
                                          <p:spTgt spid="44"/>
                                        </p:tgtEl>
                                        <p:attrNameLst>
                                          <p:attrName>ppt_x</p:attrName>
                                        </p:attrNameLst>
                                      </p:cBhvr>
                                      <p:tavLst>
                                        <p:tav tm="0">
                                          <p:val>
                                            <p:strVal val="ppt_x"/>
                                          </p:val>
                                        </p:tav>
                                        <p:tav tm="100000">
                                          <p:val>
                                            <p:strVal val="ppt_x"/>
                                          </p:val>
                                        </p:tav>
                                      </p:tavLst>
                                    </p:anim>
                                    <p:anim calcmode="lin" valueType="num">
                                      <p:cBhvr additive="base">
                                        <p:cTn id="347" dur="500"/>
                                        <p:tgtEl>
                                          <p:spTgt spid="44"/>
                                        </p:tgtEl>
                                        <p:attrNameLst>
                                          <p:attrName>ppt_y</p:attrName>
                                        </p:attrNameLst>
                                      </p:cBhvr>
                                      <p:tavLst>
                                        <p:tav tm="0">
                                          <p:val>
                                            <p:strVal val="ppt_y"/>
                                          </p:val>
                                        </p:tav>
                                        <p:tav tm="100000">
                                          <p:val>
                                            <p:strVal val="1+ppt_h/2"/>
                                          </p:val>
                                        </p:tav>
                                      </p:tavLst>
                                    </p:anim>
                                    <p:set>
                                      <p:cBhvr>
                                        <p:cTn id="348"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345"/>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44"/>
                  </p:tgtEl>
                </p:cond>
              </p:nextCondLst>
            </p:seq>
          </p:childTnLst>
        </p:cTn>
      </p:par>
    </p:tnLst>
    <p:bldLst>
      <p:bldP spid="58" grpId="0"/>
      <p:bldP spid="60" grpId="0" animBg="1"/>
      <p:bldP spid="62" grpId="0"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9" grpId="0" animBg="1"/>
      <p:bldP spid="59"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8" name="57 CuadroTexto"/>
          <p:cNvSpPr txBox="1"/>
          <p:nvPr/>
        </p:nvSpPr>
        <p:spPr>
          <a:xfrm>
            <a:off x="2873829" y="108814"/>
            <a:ext cx="4099728" cy="692498"/>
          </a:xfrm>
          <a:prstGeom prst="rect">
            <a:avLst/>
          </a:prstGeom>
          <a:noFill/>
        </p:spPr>
        <p:txBody>
          <a:bodyPr wrap="square" rtlCol="0">
            <a:prstTxWarp prst="textPlain">
              <a:avLst/>
            </a:prstTxWarp>
            <a:spAutoFit/>
          </a:bodyPr>
          <a:lstStyle/>
          <a:p>
            <a:pPr algn="ctr" defTabSz="685800"/>
            <a:r>
              <a:rPr lang="en-US" sz="405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haroni" pitchFamily="2" charset="-79"/>
                <a:cs typeface="Aharoni" pitchFamily="2" charset="-79"/>
              </a:rPr>
              <a:t>go swimming</a:t>
            </a:r>
            <a:endParaRPr lang="es-ES" sz="405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haroni" pitchFamily="2" charset="-79"/>
              <a:cs typeface="Aharoni" pitchFamily="2" charset="-79"/>
            </a:endParaRPr>
          </a:p>
        </p:txBody>
      </p:sp>
      <p:pic>
        <p:nvPicPr>
          <p:cNvPr id="1026" name="Picture 2" descr="http://fitskitz.com/wp-content/uploads/2012/03/shutterstock_83036221-Sneek-Peek.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6200" b="93000" l="0" r="100000">
                        <a14:foregroundMark x1="39800" y1="61000" x2="69600" y2="62400"/>
                        <a14:foregroundMark x1="43400" y1="54800" x2="48000" y2="56200"/>
                        <a14:foregroundMark x1="59600" y1="57800" x2="61600" y2="56200"/>
                      </a14:backgroundRemoval>
                    </a14:imgEffect>
                  </a14:imgLayer>
                </a14:imgProps>
              </a:ext>
              <a:ext uri="{28A0092B-C50C-407E-A947-70E740481C1C}">
                <a14:useLocalDpi xmlns:a14="http://schemas.microsoft.com/office/drawing/2010/main" val="0"/>
              </a:ext>
            </a:extLst>
          </a:blip>
          <a:srcRect t="27764" b="32381"/>
          <a:stretch/>
        </p:blipFill>
        <p:spPr bwMode="auto">
          <a:xfrm>
            <a:off x="812991" y="90349"/>
            <a:ext cx="2141097" cy="8533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1 Rectángulo redondeado"/>
          <p:cNvSpPr/>
          <p:nvPr/>
        </p:nvSpPr>
        <p:spPr>
          <a:xfrm>
            <a:off x="7060893" y="195486"/>
            <a:ext cx="751467" cy="486054"/>
          </a:xfrm>
          <a:prstGeom prst="roundRect">
            <a:avLst/>
          </a:prstGeom>
          <a:solidFill>
            <a:srgbClr val="00B0F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s-ES_tradnl" sz="1500" b="1" dirty="0">
                <a:solidFill>
                  <a:prstClr val="white"/>
                </a:solidFill>
                <a:effectLst>
                  <a:outerShdw blurRad="38100" dist="38100" dir="2700000" algn="tl">
                    <a:srgbClr val="000000">
                      <a:alpha val="43137"/>
                    </a:srgbClr>
                  </a:outerShdw>
                </a:effectLst>
                <a:latin typeface="Calibri"/>
              </a:rPr>
              <a:t>CHECK</a:t>
            </a:r>
            <a:endParaRPr lang="es-ES" sz="1500" b="1" dirty="0">
              <a:solidFill>
                <a:prstClr val="white"/>
              </a:solidFill>
              <a:effectLst>
                <a:outerShdw blurRad="38100" dist="38100" dir="2700000" algn="tl">
                  <a:srgbClr val="000000">
                    <a:alpha val="43137"/>
                  </a:srgbClr>
                </a:outerShdw>
              </a:effectLst>
              <a:latin typeface="Calibri"/>
            </a:endParaRPr>
          </a:p>
        </p:txBody>
      </p:sp>
      <p:sp>
        <p:nvSpPr>
          <p:cNvPr id="60" name="59 Flecha derecha">
            <a:hlinkClick r:id="" action="ppaction://hlinkshowjump?jump=nextslide"/>
          </p:cNvPr>
          <p:cNvSpPr/>
          <p:nvPr/>
        </p:nvSpPr>
        <p:spPr>
          <a:xfrm>
            <a:off x="7083746" y="84373"/>
            <a:ext cx="810090" cy="649161"/>
          </a:xfrm>
          <a:prstGeom prst="rightArrow">
            <a:avLst>
              <a:gd name="adj1" fmla="val 63721"/>
              <a:gd name="adj2" fmla="val 50000"/>
            </a:avLst>
          </a:prstGeom>
          <a:solidFill>
            <a:srgbClr val="00B0F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s-ES_tradnl" sz="1500" b="1" dirty="0">
                <a:solidFill>
                  <a:prstClr val="white"/>
                </a:solidFill>
                <a:effectLst>
                  <a:outerShdw blurRad="38100" dist="38100" dir="2700000" algn="tl">
                    <a:srgbClr val="000000">
                      <a:alpha val="43137"/>
                    </a:srgbClr>
                  </a:outerShdw>
                </a:effectLst>
                <a:latin typeface="Calibri"/>
              </a:rPr>
              <a:t>NEXT</a:t>
            </a:r>
            <a:endParaRPr lang="es-ES" sz="1500" b="1" dirty="0">
              <a:solidFill>
                <a:prstClr val="white"/>
              </a:solidFill>
              <a:effectLst>
                <a:outerShdw blurRad="38100" dist="38100" dir="2700000" algn="tl">
                  <a:srgbClr val="000000">
                    <a:alpha val="43137"/>
                  </a:srgbClr>
                </a:outerShdw>
              </a:effectLst>
              <a:latin typeface="Calibri"/>
            </a:endParaRPr>
          </a:p>
        </p:txBody>
      </p:sp>
      <p:pic>
        <p:nvPicPr>
          <p:cNvPr id="120" name="Am-thanh-tra-loi-dung-www_nhacchuongvui_com">
            <a:hlinkClick r:id="" action="ppaction://media"/>
          </p:cNvPr>
          <p:cNvPicPr>
            <a:picLocks noChangeAspect="1"/>
          </p:cNvPicPr>
          <p:nvPr>
            <a:audioFile r:link="rId1"/>
            <p:extLst>
              <p:ext uri="{DAA4B4D4-6D71-4841-9C94-3DE7FCFB9230}">
                <p14:media xmlns:p14="http://schemas.microsoft.com/office/powerpoint/2010/main" r:embed="rId2">
                  <p14:trim end="7286.8333"/>
                </p14:media>
              </p:ext>
            </p:extLst>
          </p:nvPr>
        </p:nvPicPr>
        <p:blipFill>
          <a:blip r:embed="rId7"/>
          <a:stretch>
            <a:fillRect/>
          </a:stretch>
        </p:blipFill>
        <p:spPr>
          <a:xfrm>
            <a:off x="4267200" y="-453665"/>
            <a:ext cx="304800" cy="304800"/>
          </a:xfrm>
          <a:prstGeom prst="rect">
            <a:avLst/>
          </a:prstGeom>
        </p:spPr>
      </p:pic>
      <p:pic>
        <p:nvPicPr>
          <p:cNvPr id="40" name="Picture 2"/>
          <p:cNvPicPr>
            <a:picLocks noChangeAspect="1" noChangeArrowheads="1"/>
          </p:cNvPicPr>
          <p:nvPr/>
        </p:nvPicPr>
        <p:blipFill>
          <a:blip r:embed="rId8"/>
          <a:srcRect l="1276" r="1276"/>
          <a:stretch/>
        </p:blipFill>
        <p:spPr bwMode="auto">
          <a:xfrm>
            <a:off x="1935682" y="962140"/>
            <a:ext cx="5392521" cy="40969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cxnSp>
        <p:nvCxnSpPr>
          <p:cNvPr id="41" name="56 Conector recto"/>
          <p:cNvCxnSpPr/>
          <p:nvPr/>
        </p:nvCxnSpPr>
        <p:spPr>
          <a:xfrm>
            <a:off x="1242831" y="874550"/>
            <a:ext cx="6589369" cy="0"/>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2" name="51 Rectángulo redondeado"/>
          <p:cNvSpPr/>
          <p:nvPr/>
        </p:nvSpPr>
        <p:spPr>
          <a:xfrm>
            <a:off x="3512127" y="4441422"/>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3" name="50 Rectángulo redondeado"/>
          <p:cNvSpPr/>
          <p:nvPr/>
        </p:nvSpPr>
        <p:spPr>
          <a:xfrm>
            <a:off x="2053965" y="4441422"/>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4" name="52 Rectángulo redondeado"/>
          <p:cNvSpPr/>
          <p:nvPr/>
        </p:nvSpPr>
        <p:spPr>
          <a:xfrm>
            <a:off x="4970289" y="4441422"/>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5" name="53 Rectángulo redondeado"/>
          <p:cNvSpPr/>
          <p:nvPr/>
        </p:nvSpPr>
        <p:spPr>
          <a:xfrm>
            <a:off x="6428451" y="4441422"/>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6" name="54 Rectángulo redondeado"/>
          <p:cNvSpPr/>
          <p:nvPr/>
        </p:nvSpPr>
        <p:spPr>
          <a:xfrm>
            <a:off x="1230852" y="4441422"/>
            <a:ext cx="823114"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7" name="45 Rectángulo redondeado"/>
          <p:cNvSpPr/>
          <p:nvPr/>
        </p:nvSpPr>
        <p:spPr>
          <a:xfrm>
            <a:off x="1230851" y="3739344"/>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8" name="46 Rectángulo redondeado"/>
          <p:cNvSpPr/>
          <p:nvPr/>
        </p:nvSpPr>
        <p:spPr>
          <a:xfrm>
            <a:off x="2702037" y="3739344"/>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9" name="47 Rectángulo redondeado"/>
          <p:cNvSpPr/>
          <p:nvPr/>
        </p:nvSpPr>
        <p:spPr>
          <a:xfrm>
            <a:off x="4160199" y="3739344"/>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50" name="48 Rectángulo redondeado"/>
          <p:cNvSpPr/>
          <p:nvPr/>
        </p:nvSpPr>
        <p:spPr>
          <a:xfrm>
            <a:off x="5618361" y="3739344"/>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51" name="49 Rectángulo redondeado"/>
          <p:cNvSpPr/>
          <p:nvPr/>
        </p:nvSpPr>
        <p:spPr>
          <a:xfrm>
            <a:off x="7076523" y="3739344"/>
            <a:ext cx="810090"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52" name="40 Rectángulo redondeado"/>
          <p:cNvSpPr/>
          <p:nvPr/>
        </p:nvSpPr>
        <p:spPr>
          <a:xfrm>
            <a:off x="2061188" y="3034790"/>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53" name="41 Rectángulo redondeado"/>
          <p:cNvSpPr/>
          <p:nvPr/>
        </p:nvSpPr>
        <p:spPr>
          <a:xfrm>
            <a:off x="3519350" y="3034790"/>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54" name="42 Rectángulo redondeado"/>
          <p:cNvSpPr/>
          <p:nvPr/>
        </p:nvSpPr>
        <p:spPr>
          <a:xfrm>
            <a:off x="4977512" y="3034790"/>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55" name="43 Rectángulo redondeado"/>
          <p:cNvSpPr/>
          <p:nvPr/>
        </p:nvSpPr>
        <p:spPr>
          <a:xfrm>
            <a:off x="6435674" y="3034790"/>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59" name="44 Rectángulo redondeado"/>
          <p:cNvSpPr/>
          <p:nvPr/>
        </p:nvSpPr>
        <p:spPr>
          <a:xfrm>
            <a:off x="1238076" y="3034790"/>
            <a:ext cx="823114"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62" name="35 Rectángulo redondeado"/>
          <p:cNvSpPr/>
          <p:nvPr/>
        </p:nvSpPr>
        <p:spPr>
          <a:xfrm>
            <a:off x="1238075" y="2332712"/>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63" name="36 Rectángulo redondeado"/>
          <p:cNvSpPr/>
          <p:nvPr/>
        </p:nvSpPr>
        <p:spPr>
          <a:xfrm>
            <a:off x="2671986" y="2324511"/>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64" name="37 Rectángulo redondeado"/>
          <p:cNvSpPr/>
          <p:nvPr/>
        </p:nvSpPr>
        <p:spPr>
          <a:xfrm>
            <a:off x="4167422" y="2332712"/>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65" name="38 Rectángulo redondeado"/>
          <p:cNvSpPr/>
          <p:nvPr/>
        </p:nvSpPr>
        <p:spPr>
          <a:xfrm>
            <a:off x="5625584" y="2332712"/>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66" name="39 Rectángulo redondeado"/>
          <p:cNvSpPr/>
          <p:nvPr/>
        </p:nvSpPr>
        <p:spPr>
          <a:xfrm>
            <a:off x="7063500" y="2332712"/>
            <a:ext cx="802867"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67" name="10 Rectángulo redondeado"/>
          <p:cNvSpPr/>
          <p:nvPr/>
        </p:nvSpPr>
        <p:spPr>
          <a:xfrm>
            <a:off x="2045558" y="1630634"/>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68" name="11 Rectángulo redondeado"/>
          <p:cNvSpPr/>
          <p:nvPr/>
        </p:nvSpPr>
        <p:spPr>
          <a:xfrm>
            <a:off x="3503720" y="1630634"/>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69" name="12 Rectángulo redondeado"/>
          <p:cNvSpPr/>
          <p:nvPr/>
        </p:nvSpPr>
        <p:spPr>
          <a:xfrm>
            <a:off x="4961882" y="1630634"/>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70" name="13 Rectángulo redondeado"/>
          <p:cNvSpPr/>
          <p:nvPr/>
        </p:nvSpPr>
        <p:spPr>
          <a:xfrm>
            <a:off x="6420044" y="1630634"/>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71" name="14 Rectángulo redondeado"/>
          <p:cNvSpPr/>
          <p:nvPr/>
        </p:nvSpPr>
        <p:spPr>
          <a:xfrm>
            <a:off x="1222444" y="1614232"/>
            <a:ext cx="823114"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72" name="4 Rectángulo redondeado"/>
          <p:cNvSpPr/>
          <p:nvPr/>
        </p:nvSpPr>
        <p:spPr>
          <a:xfrm>
            <a:off x="1222445" y="928556"/>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73" name="6 Rectángulo redondeado"/>
          <p:cNvSpPr/>
          <p:nvPr/>
        </p:nvSpPr>
        <p:spPr>
          <a:xfrm>
            <a:off x="2693630" y="928556"/>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74" name="7 Rectángulo redondeado"/>
          <p:cNvSpPr/>
          <p:nvPr/>
        </p:nvSpPr>
        <p:spPr>
          <a:xfrm>
            <a:off x="4151792" y="928556"/>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75" name="8 Rectángulo redondeado"/>
          <p:cNvSpPr/>
          <p:nvPr/>
        </p:nvSpPr>
        <p:spPr>
          <a:xfrm>
            <a:off x="5609954" y="928556"/>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76" name="9 Rectángulo redondeado"/>
          <p:cNvSpPr/>
          <p:nvPr/>
        </p:nvSpPr>
        <p:spPr>
          <a:xfrm>
            <a:off x="7068116" y="928556"/>
            <a:ext cx="810090"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Tree>
    <p:extLst>
      <p:ext uri="{BB962C8B-B14F-4D97-AF65-F5344CB8AC3E}">
        <p14:creationId xmlns:p14="http://schemas.microsoft.com/office/powerpoint/2010/main" val="396016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1" nodeType="clickEffect">
                                  <p:stCondLst>
                                    <p:cond delay="0"/>
                                  </p:stCondLst>
                                  <p:childTnLst>
                                    <p:anim calcmode="lin" valueType="num">
                                      <p:cBhvr additive="base">
                                        <p:cTn id="6" dur="500"/>
                                        <p:tgtEl>
                                          <p:spTgt spid="72"/>
                                        </p:tgtEl>
                                        <p:attrNameLst>
                                          <p:attrName>ppt_x</p:attrName>
                                        </p:attrNameLst>
                                      </p:cBhvr>
                                      <p:tavLst>
                                        <p:tav tm="0">
                                          <p:val>
                                            <p:strVal val="ppt_x"/>
                                          </p:val>
                                        </p:tav>
                                        <p:tav tm="100000">
                                          <p:val>
                                            <p:strVal val="ppt_x"/>
                                          </p:val>
                                        </p:tav>
                                      </p:tavLst>
                                    </p:anim>
                                    <p:anim calcmode="lin" valueType="num">
                                      <p:cBhvr additive="base">
                                        <p:cTn id="7" dur="500"/>
                                        <p:tgtEl>
                                          <p:spTgt spid="72"/>
                                        </p:tgtEl>
                                        <p:attrNameLst>
                                          <p:attrName>ppt_y</p:attrName>
                                        </p:attrNameLst>
                                      </p:cBhvr>
                                      <p:tavLst>
                                        <p:tav tm="0">
                                          <p:val>
                                            <p:strVal val="ppt_y"/>
                                          </p:val>
                                        </p:tav>
                                        <p:tav tm="100000">
                                          <p:val>
                                            <p:strVal val="1+ppt_h/2"/>
                                          </p:val>
                                        </p:tav>
                                      </p:tavLst>
                                    </p:anim>
                                    <p:set>
                                      <p:cBhvr>
                                        <p:cTn id="8" dur="1" fill="hold">
                                          <p:stCondLst>
                                            <p:cond delay="499"/>
                                          </p:stCondLst>
                                        </p:cTn>
                                        <p:tgtEl>
                                          <p:spTgt spid="72"/>
                                        </p:tgtEl>
                                        <p:attrNameLst>
                                          <p:attrName>style.visibility</p:attrName>
                                        </p:attrNameLst>
                                      </p:cBhvr>
                                      <p:to>
                                        <p:strVal val="hidden"/>
                                      </p:to>
                                    </p:set>
                                  </p:childTnLst>
                                </p:cTn>
                              </p:par>
                              <p:par>
                                <p:cTn id="9" presetID="2" presetClass="exit" presetSubtype="4" fill="hold" grpId="1" nodeType="withEffect">
                                  <p:stCondLst>
                                    <p:cond delay="0"/>
                                  </p:stCondLst>
                                  <p:childTnLst>
                                    <p:anim calcmode="lin" valueType="num">
                                      <p:cBhvr additive="base">
                                        <p:cTn id="10" dur="500"/>
                                        <p:tgtEl>
                                          <p:spTgt spid="73"/>
                                        </p:tgtEl>
                                        <p:attrNameLst>
                                          <p:attrName>ppt_x</p:attrName>
                                        </p:attrNameLst>
                                      </p:cBhvr>
                                      <p:tavLst>
                                        <p:tav tm="0">
                                          <p:val>
                                            <p:strVal val="ppt_x"/>
                                          </p:val>
                                        </p:tav>
                                        <p:tav tm="100000">
                                          <p:val>
                                            <p:strVal val="ppt_x"/>
                                          </p:val>
                                        </p:tav>
                                      </p:tavLst>
                                    </p:anim>
                                    <p:anim calcmode="lin" valueType="num">
                                      <p:cBhvr additive="base">
                                        <p:cTn id="11" dur="500"/>
                                        <p:tgtEl>
                                          <p:spTgt spid="73"/>
                                        </p:tgtEl>
                                        <p:attrNameLst>
                                          <p:attrName>ppt_y</p:attrName>
                                        </p:attrNameLst>
                                      </p:cBhvr>
                                      <p:tavLst>
                                        <p:tav tm="0">
                                          <p:val>
                                            <p:strVal val="ppt_y"/>
                                          </p:val>
                                        </p:tav>
                                        <p:tav tm="100000">
                                          <p:val>
                                            <p:strVal val="1+ppt_h/2"/>
                                          </p:val>
                                        </p:tav>
                                      </p:tavLst>
                                    </p:anim>
                                    <p:set>
                                      <p:cBhvr>
                                        <p:cTn id="12" dur="1" fill="hold">
                                          <p:stCondLst>
                                            <p:cond delay="499"/>
                                          </p:stCondLst>
                                        </p:cTn>
                                        <p:tgtEl>
                                          <p:spTgt spid="73"/>
                                        </p:tgtEl>
                                        <p:attrNameLst>
                                          <p:attrName>style.visibility</p:attrName>
                                        </p:attrNameLst>
                                      </p:cBhvr>
                                      <p:to>
                                        <p:strVal val="hidden"/>
                                      </p:to>
                                    </p:set>
                                  </p:childTnLst>
                                </p:cTn>
                              </p:par>
                              <p:par>
                                <p:cTn id="13" presetID="2" presetClass="exit" presetSubtype="4" fill="hold" grpId="1" nodeType="withEffect">
                                  <p:stCondLst>
                                    <p:cond delay="0"/>
                                  </p:stCondLst>
                                  <p:childTnLst>
                                    <p:anim calcmode="lin" valueType="num">
                                      <p:cBhvr additive="base">
                                        <p:cTn id="14" dur="500"/>
                                        <p:tgtEl>
                                          <p:spTgt spid="74"/>
                                        </p:tgtEl>
                                        <p:attrNameLst>
                                          <p:attrName>ppt_x</p:attrName>
                                        </p:attrNameLst>
                                      </p:cBhvr>
                                      <p:tavLst>
                                        <p:tav tm="0">
                                          <p:val>
                                            <p:strVal val="ppt_x"/>
                                          </p:val>
                                        </p:tav>
                                        <p:tav tm="100000">
                                          <p:val>
                                            <p:strVal val="ppt_x"/>
                                          </p:val>
                                        </p:tav>
                                      </p:tavLst>
                                    </p:anim>
                                    <p:anim calcmode="lin" valueType="num">
                                      <p:cBhvr additive="base">
                                        <p:cTn id="15" dur="500"/>
                                        <p:tgtEl>
                                          <p:spTgt spid="74"/>
                                        </p:tgtEl>
                                        <p:attrNameLst>
                                          <p:attrName>ppt_y</p:attrName>
                                        </p:attrNameLst>
                                      </p:cBhvr>
                                      <p:tavLst>
                                        <p:tav tm="0">
                                          <p:val>
                                            <p:strVal val="ppt_y"/>
                                          </p:val>
                                        </p:tav>
                                        <p:tav tm="100000">
                                          <p:val>
                                            <p:strVal val="1+ppt_h/2"/>
                                          </p:val>
                                        </p:tav>
                                      </p:tavLst>
                                    </p:anim>
                                    <p:set>
                                      <p:cBhvr>
                                        <p:cTn id="16" dur="1" fill="hold">
                                          <p:stCondLst>
                                            <p:cond delay="499"/>
                                          </p:stCondLst>
                                        </p:cTn>
                                        <p:tgtEl>
                                          <p:spTgt spid="74"/>
                                        </p:tgtEl>
                                        <p:attrNameLst>
                                          <p:attrName>style.visibility</p:attrName>
                                        </p:attrNameLst>
                                      </p:cBhvr>
                                      <p:to>
                                        <p:strVal val="hidden"/>
                                      </p:to>
                                    </p:set>
                                  </p:childTnLst>
                                </p:cTn>
                              </p:par>
                              <p:par>
                                <p:cTn id="17" presetID="2" presetClass="exit" presetSubtype="4" fill="hold" grpId="1" nodeType="withEffect">
                                  <p:stCondLst>
                                    <p:cond delay="0"/>
                                  </p:stCondLst>
                                  <p:childTnLst>
                                    <p:anim calcmode="lin" valueType="num">
                                      <p:cBhvr additive="base">
                                        <p:cTn id="18" dur="500"/>
                                        <p:tgtEl>
                                          <p:spTgt spid="75"/>
                                        </p:tgtEl>
                                        <p:attrNameLst>
                                          <p:attrName>ppt_x</p:attrName>
                                        </p:attrNameLst>
                                      </p:cBhvr>
                                      <p:tavLst>
                                        <p:tav tm="0">
                                          <p:val>
                                            <p:strVal val="ppt_x"/>
                                          </p:val>
                                        </p:tav>
                                        <p:tav tm="100000">
                                          <p:val>
                                            <p:strVal val="ppt_x"/>
                                          </p:val>
                                        </p:tav>
                                      </p:tavLst>
                                    </p:anim>
                                    <p:anim calcmode="lin" valueType="num">
                                      <p:cBhvr additive="base">
                                        <p:cTn id="19" dur="500"/>
                                        <p:tgtEl>
                                          <p:spTgt spid="75"/>
                                        </p:tgtEl>
                                        <p:attrNameLst>
                                          <p:attrName>ppt_y</p:attrName>
                                        </p:attrNameLst>
                                      </p:cBhvr>
                                      <p:tavLst>
                                        <p:tav tm="0">
                                          <p:val>
                                            <p:strVal val="ppt_y"/>
                                          </p:val>
                                        </p:tav>
                                        <p:tav tm="100000">
                                          <p:val>
                                            <p:strVal val="1+ppt_h/2"/>
                                          </p:val>
                                        </p:tav>
                                      </p:tavLst>
                                    </p:anim>
                                    <p:set>
                                      <p:cBhvr>
                                        <p:cTn id="20" dur="1" fill="hold">
                                          <p:stCondLst>
                                            <p:cond delay="499"/>
                                          </p:stCondLst>
                                        </p:cTn>
                                        <p:tgtEl>
                                          <p:spTgt spid="75"/>
                                        </p:tgtEl>
                                        <p:attrNameLst>
                                          <p:attrName>style.visibility</p:attrName>
                                        </p:attrNameLst>
                                      </p:cBhvr>
                                      <p:to>
                                        <p:strVal val="hidden"/>
                                      </p:to>
                                    </p:set>
                                  </p:childTnLst>
                                </p:cTn>
                              </p:par>
                              <p:par>
                                <p:cTn id="21" presetID="2" presetClass="exit" presetSubtype="4" fill="hold" grpId="1" nodeType="withEffect">
                                  <p:stCondLst>
                                    <p:cond delay="0"/>
                                  </p:stCondLst>
                                  <p:childTnLst>
                                    <p:anim calcmode="lin" valueType="num">
                                      <p:cBhvr additive="base">
                                        <p:cTn id="22" dur="500"/>
                                        <p:tgtEl>
                                          <p:spTgt spid="76"/>
                                        </p:tgtEl>
                                        <p:attrNameLst>
                                          <p:attrName>ppt_x</p:attrName>
                                        </p:attrNameLst>
                                      </p:cBhvr>
                                      <p:tavLst>
                                        <p:tav tm="0">
                                          <p:val>
                                            <p:strVal val="ppt_x"/>
                                          </p:val>
                                        </p:tav>
                                        <p:tav tm="100000">
                                          <p:val>
                                            <p:strVal val="ppt_x"/>
                                          </p:val>
                                        </p:tav>
                                      </p:tavLst>
                                    </p:anim>
                                    <p:anim calcmode="lin" valueType="num">
                                      <p:cBhvr additive="base">
                                        <p:cTn id="23" dur="500"/>
                                        <p:tgtEl>
                                          <p:spTgt spid="76"/>
                                        </p:tgtEl>
                                        <p:attrNameLst>
                                          <p:attrName>ppt_y</p:attrName>
                                        </p:attrNameLst>
                                      </p:cBhvr>
                                      <p:tavLst>
                                        <p:tav tm="0">
                                          <p:val>
                                            <p:strVal val="ppt_y"/>
                                          </p:val>
                                        </p:tav>
                                        <p:tav tm="100000">
                                          <p:val>
                                            <p:strVal val="1+ppt_h/2"/>
                                          </p:val>
                                        </p:tav>
                                      </p:tavLst>
                                    </p:anim>
                                    <p:set>
                                      <p:cBhvr>
                                        <p:cTn id="24" dur="1" fill="hold">
                                          <p:stCondLst>
                                            <p:cond delay="499"/>
                                          </p:stCondLst>
                                        </p:cTn>
                                        <p:tgtEl>
                                          <p:spTgt spid="76"/>
                                        </p:tgtEl>
                                        <p:attrNameLst>
                                          <p:attrName>style.visibility</p:attrName>
                                        </p:attrNameLst>
                                      </p:cBhvr>
                                      <p:to>
                                        <p:strVal val="hidden"/>
                                      </p:to>
                                    </p:set>
                                  </p:childTnLst>
                                </p:cTn>
                              </p:par>
                              <p:par>
                                <p:cTn id="25" presetID="2" presetClass="exit" presetSubtype="4" fill="hold" grpId="1" nodeType="withEffect">
                                  <p:stCondLst>
                                    <p:cond delay="0"/>
                                  </p:stCondLst>
                                  <p:childTnLst>
                                    <p:anim calcmode="lin" valueType="num">
                                      <p:cBhvr additive="base">
                                        <p:cTn id="26" dur="500"/>
                                        <p:tgtEl>
                                          <p:spTgt spid="71"/>
                                        </p:tgtEl>
                                        <p:attrNameLst>
                                          <p:attrName>ppt_x</p:attrName>
                                        </p:attrNameLst>
                                      </p:cBhvr>
                                      <p:tavLst>
                                        <p:tav tm="0">
                                          <p:val>
                                            <p:strVal val="ppt_x"/>
                                          </p:val>
                                        </p:tav>
                                        <p:tav tm="100000">
                                          <p:val>
                                            <p:strVal val="ppt_x"/>
                                          </p:val>
                                        </p:tav>
                                      </p:tavLst>
                                    </p:anim>
                                    <p:anim calcmode="lin" valueType="num">
                                      <p:cBhvr additive="base">
                                        <p:cTn id="27" dur="500"/>
                                        <p:tgtEl>
                                          <p:spTgt spid="71"/>
                                        </p:tgtEl>
                                        <p:attrNameLst>
                                          <p:attrName>ppt_y</p:attrName>
                                        </p:attrNameLst>
                                      </p:cBhvr>
                                      <p:tavLst>
                                        <p:tav tm="0">
                                          <p:val>
                                            <p:strVal val="ppt_y"/>
                                          </p:val>
                                        </p:tav>
                                        <p:tav tm="100000">
                                          <p:val>
                                            <p:strVal val="1+ppt_h/2"/>
                                          </p:val>
                                        </p:tav>
                                      </p:tavLst>
                                    </p:anim>
                                    <p:set>
                                      <p:cBhvr>
                                        <p:cTn id="28" dur="1" fill="hold">
                                          <p:stCondLst>
                                            <p:cond delay="499"/>
                                          </p:stCondLst>
                                        </p:cTn>
                                        <p:tgtEl>
                                          <p:spTgt spid="71"/>
                                        </p:tgtEl>
                                        <p:attrNameLst>
                                          <p:attrName>style.visibility</p:attrName>
                                        </p:attrNameLst>
                                      </p:cBhvr>
                                      <p:to>
                                        <p:strVal val="hidden"/>
                                      </p:to>
                                    </p:set>
                                  </p:childTnLst>
                                </p:cTn>
                              </p:par>
                              <p:par>
                                <p:cTn id="29" presetID="2" presetClass="exit" presetSubtype="4" fill="hold" grpId="1" nodeType="withEffect">
                                  <p:stCondLst>
                                    <p:cond delay="0"/>
                                  </p:stCondLst>
                                  <p:childTnLst>
                                    <p:anim calcmode="lin" valueType="num">
                                      <p:cBhvr additive="base">
                                        <p:cTn id="30" dur="500"/>
                                        <p:tgtEl>
                                          <p:spTgt spid="67"/>
                                        </p:tgtEl>
                                        <p:attrNameLst>
                                          <p:attrName>ppt_x</p:attrName>
                                        </p:attrNameLst>
                                      </p:cBhvr>
                                      <p:tavLst>
                                        <p:tav tm="0">
                                          <p:val>
                                            <p:strVal val="ppt_x"/>
                                          </p:val>
                                        </p:tav>
                                        <p:tav tm="100000">
                                          <p:val>
                                            <p:strVal val="ppt_x"/>
                                          </p:val>
                                        </p:tav>
                                      </p:tavLst>
                                    </p:anim>
                                    <p:anim calcmode="lin" valueType="num">
                                      <p:cBhvr additive="base">
                                        <p:cTn id="31" dur="500"/>
                                        <p:tgtEl>
                                          <p:spTgt spid="67"/>
                                        </p:tgtEl>
                                        <p:attrNameLst>
                                          <p:attrName>ppt_y</p:attrName>
                                        </p:attrNameLst>
                                      </p:cBhvr>
                                      <p:tavLst>
                                        <p:tav tm="0">
                                          <p:val>
                                            <p:strVal val="ppt_y"/>
                                          </p:val>
                                        </p:tav>
                                        <p:tav tm="100000">
                                          <p:val>
                                            <p:strVal val="1+ppt_h/2"/>
                                          </p:val>
                                        </p:tav>
                                      </p:tavLst>
                                    </p:anim>
                                    <p:set>
                                      <p:cBhvr>
                                        <p:cTn id="32" dur="1" fill="hold">
                                          <p:stCondLst>
                                            <p:cond delay="499"/>
                                          </p:stCondLst>
                                        </p:cTn>
                                        <p:tgtEl>
                                          <p:spTgt spid="67"/>
                                        </p:tgtEl>
                                        <p:attrNameLst>
                                          <p:attrName>style.visibility</p:attrName>
                                        </p:attrNameLst>
                                      </p:cBhvr>
                                      <p:to>
                                        <p:strVal val="hidden"/>
                                      </p:to>
                                    </p:set>
                                  </p:childTnLst>
                                </p:cTn>
                              </p:par>
                              <p:par>
                                <p:cTn id="33" presetID="2" presetClass="exit" presetSubtype="4" fill="hold" grpId="1" nodeType="withEffect">
                                  <p:stCondLst>
                                    <p:cond delay="0"/>
                                  </p:stCondLst>
                                  <p:childTnLst>
                                    <p:anim calcmode="lin" valueType="num">
                                      <p:cBhvr additive="base">
                                        <p:cTn id="34" dur="500"/>
                                        <p:tgtEl>
                                          <p:spTgt spid="68"/>
                                        </p:tgtEl>
                                        <p:attrNameLst>
                                          <p:attrName>ppt_x</p:attrName>
                                        </p:attrNameLst>
                                      </p:cBhvr>
                                      <p:tavLst>
                                        <p:tav tm="0">
                                          <p:val>
                                            <p:strVal val="ppt_x"/>
                                          </p:val>
                                        </p:tav>
                                        <p:tav tm="100000">
                                          <p:val>
                                            <p:strVal val="ppt_x"/>
                                          </p:val>
                                        </p:tav>
                                      </p:tavLst>
                                    </p:anim>
                                    <p:anim calcmode="lin" valueType="num">
                                      <p:cBhvr additive="base">
                                        <p:cTn id="35" dur="500"/>
                                        <p:tgtEl>
                                          <p:spTgt spid="68"/>
                                        </p:tgtEl>
                                        <p:attrNameLst>
                                          <p:attrName>ppt_y</p:attrName>
                                        </p:attrNameLst>
                                      </p:cBhvr>
                                      <p:tavLst>
                                        <p:tav tm="0">
                                          <p:val>
                                            <p:strVal val="ppt_y"/>
                                          </p:val>
                                        </p:tav>
                                        <p:tav tm="100000">
                                          <p:val>
                                            <p:strVal val="1+ppt_h/2"/>
                                          </p:val>
                                        </p:tav>
                                      </p:tavLst>
                                    </p:anim>
                                    <p:set>
                                      <p:cBhvr>
                                        <p:cTn id="36" dur="1" fill="hold">
                                          <p:stCondLst>
                                            <p:cond delay="499"/>
                                          </p:stCondLst>
                                        </p:cTn>
                                        <p:tgtEl>
                                          <p:spTgt spid="68"/>
                                        </p:tgtEl>
                                        <p:attrNameLst>
                                          <p:attrName>style.visibility</p:attrName>
                                        </p:attrNameLst>
                                      </p:cBhvr>
                                      <p:to>
                                        <p:strVal val="hidden"/>
                                      </p:to>
                                    </p:set>
                                  </p:childTnLst>
                                </p:cTn>
                              </p:par>
                              <p:par>
                                <p:cTn id="37" presetID="2" presetClass="exit" presetSubtype="4" fill="hold" grpId="1" nodeType="withEffect">
                                  <p:stCondLst>
                                    <p:cond delay="0"/>
                                  </p:stCondLst>
                                  <p:childTnLst>
                                    <p:anim calcmode="lin" valueType="num">
                                      <p:cBhvr additive="base">
                                        <p:cTn id="38" dur="500"/>
                                        <p:tgtEl>
                                          <p:spTgt spid="69"/>
                                        </p:tgtEl>
                                        <p:attrNameLst>
                                          <p:attrName>ppt_x</p:attrName>
                                        </p:attrNameLst>
                                      </p:cBhvr>
                                      <p:tavLst>
                                        <p:tav tm="0">
                                          <p:val>
                                            <p:strVal val="ppt_x"/>
                                          </p:val>
                                        </p:tav>
                                        <p:tav tm="100000">
                                          <p:val>
                                            <p:strVal val="ppt_x"/>
                                          </p:val>
                                        </p:tav>
                                      </p:tavLst>
                                    </p:anim>
                                    <p:anim calcmode="lin" valueType="num">
                                      <p:cBhvr additive="base">
                                        <p:cTn id="39" dur="500"/>
                                        <p:tgtEl>
                                          <p:spTgt spid="69"/>
                                        </p:tgtEl>
                                        <p:attrNameLst>
                                          <p:attrName>ppt_y</p:attrName>
                                        </p:attrNameLst>
                                      </p:cBhvr>
                                      <p:tavLst>
                                        <p:tav tm="0">
                                          <p:val>
                                            <p:strVal val="ppt_y"/>
                                          </p:val>
                                        </p:tav>
                                        <p:tav tm="100000">
                                          <p:val>
                                            <p:strVal val="1+ppt_h/2"/>
                                          </p:val>
                                        </p:tav>
                                      </p:tavLst>
                                    </p:anim>
                                    <p:set>
                                      <p:cBhvr>
                                        <p:cTn id="40" dur="1" fill="hold">
                                          <p:stCondLst>
                                            <p:cond delay="499"/>
                                          </p:stCondLst>
                                        </p:cTn>
                                        <p:tgtEl>
                                          <p:spTgt spid="69"/>
                                        </p:tgtEl>
                                        <p:attrNameLst>
                                          <p:attrName>style.visibility</p:attrName>
                                        </p:attrNameLst>
                                      </p:cBhvr>
                                      <p:to>
                                        <p:strVal val="hidden"/>
                                      </p:to>
                                    </p:set>
                                  </p:childTnLst>
                                </p:cTn>
                              </p:par>
                              <p:par>
                                <p:cTn id="41" presetID="2" presetClass="exit" presetSubtype="4" fill="hold" grpId="1" nodeType="withEffect">
                                  <p:stCondLst>
                                    <p:cond delay="0"/>
                                  </p:stCondLst>
                                  <p:childTnLst>
                                    <p:anim calcmode="lin" valueType="num">
                                      <p:cBhvr additive="base">
                                        <p:cTn id="42" dur="500"/>
                                        <p:tgtEl>
                                          <p:spTgt spid="70"/>
                                        </p:tgtEl>
                                        <p:attrNameLst>
                                          <p:attrName>ppt_x</p:attrName>
                                        </p:attrNameLst>
                                      </p:cBhvr>
                                      <p:tavLst>
                                        <p:tav tm="0">
                                          <p:val>
                                            <p:strVal val="ppt_x"/>
                                          </p:val>
                                        </p:tav>
                                        <p:tav tm="100000">
                                          <p:val>
                                            <p:strVal val="ppt_x"/>
                                          </p:val>
                                        </p:tav>
                                      </p:tavLst>
                                    </p:anim>
                                    <p:anim calcmode="lin" valueType="num">
                                      <p:cBhvr additive="base">
                                        <p:cTn id="43" dur="500"/>
                                        <p:tgtEl>
                                          <p:spTgt spid="70"/>
                                        </p:tgtEl>
                                        <p:attrNameLst>
                                          <p:attrName>ppt_y</p:attrName>
                                        </p:attrNameLst>
                                      </p:cBhvr>
                                      <p:tavLst>
                                        <p:tav tm="0">
                                          <p:val>
                                            <p:strVal val="ppt_y"/>
                                          </p:val>
                                        </p:tav>
                                        <p:tav tm="100000">
                                          <p:val>
                                            <p:strVal val="1+ppt_h/2"/>
                                          </p:val>
                                        </p:tav>
                                      </p:tavLst>
                                    </p:anim>
                                    <p:set>
                                      <p:cBhvr>
                                        <p:cTn id="44" dur="1" fill="hold">
                                          <p:stCondLst>
                                            <p:cond delay="499"/>
                                          </p:stCondLst>
                                        </p:cTn>
                                        <p:tgtEl>
                                          <p:spTgt spid="70"/>
                                        </p:tgtEl>
                                        <p:attrNameLst>
                                          <p:attrName>style.visibility</p:attrName>
                                        </p:attrNameLst>
                                      </p:cBhvr>
                                      <p:to>
                                        <p:strVal val="hidden"/>
                                      </p:to>
                                    </p:set>
                                  </p:childTnLst>
                                </p:cTn>
                              </p:par>
                              <p:par>
                                <p:cTn id="45" presetID="2" presetClass="exit" presetSubtype="4" fill="hold" grpId="1" nodeType="withEffect">
                                  <p:stCondLst>
                                    <p:cond delay="0"/>
                                  </p:stCondLst>
                                  <p:childTnLst>
                                    <p:anim calcmode="lin" valueType="num">
                                      <p:cBhvr additive="base">
                                        <p:cTn id="46" dur="500"/>
                                        <p:tgtEl>
                                          <p:spTgt spid="62"/>
                                        </p:tgtEl>
                                        <p:attrNameLst>
                                          <p:attrName>ppt_x</p:attrName>
                                        </p:attrNameLst>
                                      </p:cBhvr>
                                      <p:tavLst>
                                        <p:tav tm="0">
                                          <p:val>
                                            <p:strVal val="ppt_x"/>
                                          </p:val>
                                        </p:tav>
                                        <p:tav tm="100000">
                                          <p:val>
                                            <p:strVal val="ppt_x"/>
                                          </p:val>
                                        </p:tav>
                                      </p:tavLst>
                                    </p:anim>
                                    <p:anim calcmode="lin" valueType="num">
                                      <p:cBhvr additive="base">
                                        <p:cTn id="47" dur="500"/>
                                        <p:tgtEl>
                                          <p:spTgt spid="62"/>
                                        </p:tgtEl>
                                        <p:attrNameLst>
                                          <p:attrName>ppt_y</p:attrName>
                                        </p:attrNameLst>
                                      </p:cBhvr>
                                      <p:tavLst>
                                        <p:tav tm="0">
                                          <p:val>
                                            <p:strVal val="ppt_y"/>
                                          </p:val>
                                        </p:tav>
                                        <p:tav tm="100000">
                                          <p:val>
                                            <p:strVal val="1+ppt_h/2"/>
                                          </p:val>
                                        </p:tav>
                                      </p:tavLst>
                                    </p:anim>
                                    <p:set>
                                      <p:cBhvr>
                                        <p:cTn id="48" dur="1" fill="hold">
                                          <p:stCondLst>
                                            <p:cond delay="499"/>
                                          </p:stCondLst>
                                        </p:cTn>
                                        <p:tgtEl>
                                          <p:spTgt spid="62"/>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63"/>
                                        </p:tgtEl>
                                        <p:attrNameLst>
                                          <p:attrName>ppt_x</p:attrName>
                                        </p:attrNameLst>
                                      </p:cBhvr>
                                      <p:tavLst>
                                        <p:tav tm="0">
                                          <p:val>
                                            <p:strVal val="ppt_x"/>
                                          </p:val>
                                        </p:tav>
                                        <p:tav tm="100000">
                                          <p:val>
                                            <p:strVal val="ppt_x"/>
                                          </p:val>
                                        </p:tav>
                                      </p:tavLst>
                                    </p:anim>
                                    <p:anim calcmode="lin" valueType="num">
                                      <p:cBhvr additive="base">
                                        <p:cTn id="51" dur="500"/>
                                        <p:tgtEl>
                                          <p:spTgt spid="63"/>
                                        </p:tgtEl>
                                        <p:attrNameLst>
                                          <p:attrName>ppt_y</p:attrName>
                                        </p:attrNameLst>
                                      </p:cBhvr>
                                      <p:tavLst>
                                        <p:tav tm="0">
                                          <p:val>
                                            <p:strVal val="ppt_y"/>
                                          </p:val>
                                        </p:tav>
                                        <p:tav tm="100000">
                                          <p:val>
                                            <p:strVal val="1+ppt_h/2"/>
                                          </p:val>
                                        </p:tav>
                                      </p:tavLst>
                                    </p:anim>
                                    <p:set>
                                      <p:cBhvr>
                                        <p:cTn id="52" dur="1" fill="hold">
                                          <p:stCondLst>
                                            <p:cond delay="499"/>
                                          </p:stCondLst>
                                        </p:cTn>
                                        <p:tgtEl>
                                          <p:spTgt spid="6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64"/>
                                        </p:tgtEl>
                                        <p:attrNameLst>
                                          <p:attrName>ppt_x</p:attrName>
                                        </p:attrNameLst>
                                      </p:cBhvr>
                                      <p:tavLst>
                                        <p:tav tm="0">
                                          <p:val>
                                            <p:strVal val="ppt_x"/>
                                          </p:val>
                                        </p:tav>
                                        <p:tav tm="100000">
                                          <p:val>
                                            <p:strVal val="ppt_x"/>
                                          </p:val>
                                        </p:tav>
                                      </p:tavLst>
                                    </p:anim>
                                    <p:anim calcmode="lin" valueType="num">
                                      <p:cBhvr additive="base">
                                        <p:cTn id="55" dur="500"/>
                                        <p:tgtEl>
                                          <p:spTgt spid="64"/>
                                        </p:tgtEl>
                                        <p:attrNameLst>
                                          <p:attrName>ppt_y</p:attrName>
                                        </p:attrNameLst>
                                      </p:cBhvr>
                                      <p:tavLst>
                                        <p:tav tm="0">
                                          <p:val>
                                            <p:strVal val="ppt_y"/>
                                          </p:val>
                                        </p:tav>
                                        <p:tav tm="100000">
                                          <p:val>
                                            <p:strVal val="1+ppt_h/2"/>
                                          </p:val>
                                        </p:tav>
                                      </p:tavLst>
                                    </p:anim>
                                    <p:set>
                                      <p:cBhvr>
                                        <p:cTn id="56" dur="1" fill="hold">
                                          <p:stCondLst>
                                            <p:cond delay="499"/>
                                          </p:stCondLst>
                                        </p:cTn>
                                        <p:tgtEl>
                                          <p:spTgt spid="64"/>
                                        </p:tgtEl>
                                        <p:attrNameLst>
                                          <p:attrName>style.visibility</p:attrName>
                                        </p:attrNameLst>
                                      </p:cBhvr>
                                      <p:to>
                                        <p:strVal val="hidden"/>
                                      </p:to>
                                    </p:set>
                                  </p:childTnLst>
                                </p:cTn>
                              </p:par>
                              <p:par>
                                <p:cTn id="57" presetID="2" presetClass="exit" presetSubtype="4" fill="hold" grpId="1" nodeType="withEffect">
                                  <p:stCondLst>
                                    <p:cond delay="0"/>
                                  </p:stCondLst>
                                  <p:childTnLst>
                                    <p:anim calcmode="lin" valueType="num">
                                      <p:cBhvr additive="base">
                                        <p:cTn id="58" dur="500"/>
                                        <p:tgtEl>
                                          <p:spTgt spid="65"/>
                                        </p:tgtEl>
                                        <p:attrNameLst>
                                          <p:attrName>ppt_x</p:attrName>
                                        </p:attrNameLst>
                                      </p:cBhvr>
                                      <p:tavLst>
                                        <p:tav tm="0">
                                          <p:val>
                                            <p:strVal val="ppt_x"/>
                                          </p:val>
                                        </p:tav>
                                        <p:tav tm="100000">
                                          <p:val>
                                            <p:strVal val="ppt_x"/>
                                          </p:val>
                                        </p:tav>
                                      </p:tavLst>
                                    </p:anim>
                                    <p:anim calcmode="lin" valueType="num">
                                      <p:cBhvr additive="base">
                                        <p:cTn id="59" dur="500"/>
                                        <p:tgtEl>
                                          <p:spTgt spid="65"/>
                                        </p:tgtEl>
                                        <p:attrNameLst>
                                          <p:attrName>ppt_y</p:attrName>
                                        </p:attrNameLst>
                                      </p:cBhvr>
                                      <p:tavLst>
                                        <p:tav tm="0">
                                          <p:val>
                                            <p:strVal val="ppt_y"/>
                                          </p:val>
                                        </p:tav>
                                        <p:tav tm="100000">
                                          <p:val>
                                            <p:strVal val="1+ppt_h/2"/>
                                          </p:val>
                                        </p:tav>
                                      </p:tavLst>
                                    </p:anim>
                                    <p:set>
                                      <p:cBhvr>
                                        <p:cTn id="60" dur="1" fill="hold">
                                          <p:stCondLst>
                                            <p:cond delay="499"/>
                                          </p:stCondLst>
                                        </p:cTn>
                                        <p:tgtEl>
                                          <p:spTgt spid="65"/>
                                        </p:tgtEl>
                                        <p:attrNameLst>
                                          <p:attrName>style.visibility</p:attrName>
                                        </p:attrNameLst>
                                      </p:cBhvr>
                                      <p:to>
                                        <p:strVal val="hidden"/>
                                      </p:to>
                                    </p:set>
                                  </p:childTnLst>
                                </p:cTn>
                              </p:par>
                              <p:par>
                                <p:cTn id="61" presetID="2" presetClass="exit" presetSubtype="4" fill="hold" grpId="1" nodeType="withEffect">
                                  <p:stCondLst>
                                    <p:cond delay="0"/>
                                  </p:stCondLst>
                                  <p:childTnLst>
                                    <p:anim calcmode="lin" valueType="num">
                                      <p:cBhvr additive="base">
                                        <p:cTn id="62" dur="500"/>
                                        <p:tgtEl>
                                          <p:spTgt spid="66"/>
                                        </p:tgtEl>
                                        <p:attrNameLst>
                                          <p:attrName>ppt_x</p:attrName>
                                        </p:attrNameLst>
                                      </p:cBhvr>
                                      <p:tavLst>
                                        <p:tav tm="0">
                                          <p:val>
                                            <p:strVal val="ppt_x"/>
                                          </p:val>
                                        </p:tav>
                                        <p:tav tm="100000">
                                          <p:val>
                                            <p:strVal val="ppt_x"/>
                                          </p:val>
                                        </p:tav>
                                      </p:tavLst>
                                    </p:anim>
                                    <p:anim calcmode="lin" valueType="num">
                                      <p:cBhvr additive="base">
                                        <p:cTn id="63" dur="500"/>
                                        <p:tgtEl>
                                          <p:spTgt spid="66"/>
                                        </p:tgtEl>
                                        <p:attrNameLst>
                                          <p:attrName>ppt_y</p:attrName>
                                        </p:attrNameLst>
                                      </p:cBhvr>
                                      <p:tavLst>
                                        <p:tav tm="0">
                                          <p:val>
                                            <p:strVal val="ppt_y"/>
                                          </p:val>
                                        </p:tav>
                                        <p:tav tm="100000">
                                          <p:val>
                                            <p:strVal val="1+ppt_h/2"/>
                                          </p:val>
                                        </p:tav>
                                      </p:tavLst>
                                    </p:anim>
                                    <p:set>
                                      <p:cBhvr>
                                        <p:cTn id="64" dur="1" fill="hold">
                                          <p:stCondLst>
                                            <p:cond delay="499"/>
                                          </p:stCondLst>
                                        </p:cTn>
                                        <p:tgtEl>
                                          <p:spTgt spid="66"/>
                                        </p:tgtEl>
                                        <p:attrNameLst>
                                          <p:attrName>style.visibility</p:attrName>
                                        </p:attrNameLst>
                                      </p:cBhvr>
                                      <p:to>
                                        <p:strVal val="hidden"/>
                                      </p:to>
                                    </p:set>
                                  </p:childTnLst>
                                </p:cTn>
                              </p:par>
                              <p:par>
                                <p:cTn id="65" presetID="2" presetClass="exit" presetSubtype="4" fill="hold" grpId="1" nodeType="withEffect">
                                  <p:stCondLst>
                                    <p:cond delay="0"/>
                                  </p:stCondLst>
                                  <p:childTnLst>
                                    <p:anim calcmode="lin" valueType="num">
                                      <p:cBhvr additive="base">
                                        <p:cTn id="66" dur="500"/>
                                        <p:tgtEl>
                                          <p:spTgt spid="59"/>
                                        </p:tgtEl>
                                        <p:attrNameLst>
                                          <p:attrName>ppt_x</p:attrName>
                                        </p:attrNameLst>
                                      </p:cBhvr>
                                      <p:tavLst>
                                        <p:tav tm="0">
                                          <p:val>
                                            <p:strVal val="ppt_x"/>
                                          </p:val>
                                        </p:tav>
                                        <p:tav tm="100000">
                                          <p:val>
                                            <p:strVal val="ppt_x"/>
                                          </p:val>
                                        </p:tav>
                                      </p:tavLst>
                                    </p:anim>
                                    <p:anim calcmode="lin" valueType="num">
                                      <p:cBhvr additive="base">
                                        <p:cTn id="67" dur="500"/>
                                        <p:tgtEl>
                                          <p:spTgt spid="59"/>
                                        </p:tgtEl>
                                        <p:attrNameLst>
                                          <p:attrName>ppt_y</p:attrName>
                                        </p:attrNameLst>
                                      </p:cBhvr>
                                      <p:tavLst>
                                        <p:tav tm="0">
                                          <p:val>
                                            <p:strVal val="ppt_y"/>
                                          </p:val>
                                        </p:tav>
                                        <p:tav tm="100000">
                                          <p:val>
                                            <p:strVal val="1+ppt_h/2"/>
                                          </p:val>
                                        </p:tav>
                                      </p:tavLst>
                                    </p:anim>
                                    <p:set>
                                      <p:cBhvr>
                                        <p:cTn id="68" dur="1" fill="hold">
                                          <p:stCondLst>
                                            <p:cond delay="499"/>
                                          </p:stCondLst>
                                        </p:cTn>
                                        <p:tgtEl>
                                          <p:spTgt spid="59"/>
                                        </p:tgtEl>
                                        <p:attrNameLst>
                                          <p:attrName>style.visibility</p:attrName>
                                        </p:attrNameLst>
                                      </p:cBhvr>
                                      <p:to>
                                        <p:strVal val="hidden"/>
                                      </p:to>
                                    </p:set>
                                  </p:childTnLst>
                                </p:cTn>
                              </p:par>
                              <p:par>
                                <p:cTn id="69" presetID="2" presetClass="exit" presetSubtype="4" fill="hold" grpId="1" nodeType="withEffect">
                                  <p:stCondLst>
                                    <p:cond delay="0"/>
                                  </p:stCondLst>
                                  <p:childTnLst>
                                    <p:anim calcmode="lin" valueType="num">
                                      <p:cBhvr additive="base">
                                        <p:cTn id="70" dur="500"/>
                                        <p:tgtEl>
                                          <p:spTgt spid="52"/>
                                        </p:tgtEl>
                                        <p:attrNameLst>
                                          <p:attrName>ppt_x</p:attrName>
                                        </p:attrNameLst>
                                      </p:cBhvr>
                                      <p:tavLst>
                                        <p:tav tm="0">
                                          <p:val>
                                            <p:strVal val="ppt_x"/>
                                          </p:val>
                                        </p:tav>
                                        <p:tav tm="100000">
                                          <p:val>
                                            <p:strVal val="ppt_x"/>
                                          </p:val>
                                        </p:tav>
                                      </p:tavLst>
                                    </p:anim>
                                    <p:anim calcmode="lin" valueType="num">
                                      <p:cBhvr additive="base">
                                        <p:cTn id="71" dur="500"/>
                                        <p:tgtEl>
                                          <p:spTgt spid="52"/>
                                        </p:tgtEl>
                                        <p:attrNameLst>
                                          <p:attrName>ppt_y</p:attrName>
                                        </p:attrNameLst>
                                      </p:cBhvr>
                                      <p:tavLst>
                                        <p:tav tm="0">
                                          <p:val>
                                            <p:strVal val="ppt_y"/>
                                          </p:val>
                                        </p:tav>
                                        <p:tav tm="100000">
                                          <p:val>
                                            <p:strVal val="1+ppt_h/2"/>
                                          </p:val>
                                        </p:tav>
                                      </p:tavLst>
                                    </p:anim>
                                    <p:set>
                                      <p:cBhvr>
                                        <p:cTn id="72" dur="1" fill="hold">
                                          <p:stCondLst>
                                            <p:cond delay="499"/>
                                          </p:stCondLst>
                                        </p:cTn>
                                        <p:tgtEl>
                                          <p:spTgt spid="52"/>
                                        </p:tgtEl>
                                        <p:attrNameLst>
                                          <p:attrName>style.visibility</p:attrName>
                                        </p:attrNameLst>
                                      </p:cBhvr>
                                      <p:to>
                                        <p:strVal val="hidden"/>
                                      </p:to>
                                    </p:set>
                                  </p:childTnLst>
                                </p:cTn>
                              </p:par>
                              <p:par>
                                <p:cTn id="73" presetID="2" presetClass="exit" presetSubtype="4" fill="hold" grpId="1" nodeType="withEffect">
                                  <p:stCondLst>
                                    <p:cond delay="0"/>
                                  </p:stCondLst>
                                  <p:childTnLst>
                                    <p:anim calcmode="lin" valueType="num">
                                      <p:cBhvr additive="base">
                                        <p:cTn id="74" dur="500"/>
                                        <p:tgtEl>
                                          <p:spTgt spid="53"/>
                                        </p:tgtEl>
                                        <p:attrNameLst>
                                          <p:attrName>ppt_x</p:attrName>
                                        </p:attrNameLst>
                                      </p:cBhvr>
                                      <p:tavLst>
                                        <p:tav tm="0">
                                          <p:val>
                                            <p:strVal val="ppt_x"/>
                                          </p:val>
                                        </p:tav>
                                        <p:tav tm="100000">
                                          <p:val>
                                            <p:strVal val="ppt_x"/>
                                          </p:val>
                                        </p:tav>
                                      </p:tavLst>
                                    </p:anim>
                                    <p:anim calcmode="lin" valueType="num">
                                      <p:cBhvr additive="base">
                                        <p:cTn id="75" dur="500"/>
                                        <p:tgtEl>
                                          <p:spTgt spid="53"/>
                                        </p:tgtEl>
                                        <p:attrNameLst>
                                          <p:attrName>ppt_y</p:attrName>
                                        </p:attrNameLst>
                                      </p:cBhvr>
                                      <p:tavLst>
                                        <p:tav tm="0">
                                          <p:val>
                                            <p:strVal val="ppt_y"/>
                                          </p:val>
                                        </p:tav>
                                        <p:tav tm="100000">
                                          <p:val>
                                            <p:strVal val="1+ppt_h/2"/>
                                          </p:val>
                                        </p:tav>
                                      </p:tavLst>
                                    </p:anim>
                                    <p:set>
                                      <p:cBhvr>
                                        <p:cTn id="76" dur="1" fill="hold">
                                          <p:stCondLst>
                                            <p:cond delay="499"/>
                                          </p:stCondLst>
                                        </p:cTn>
                                        <p:tgtEl>
                                          <p:spTgt spid="53"/>
                                        </p:tgtEl>
                                        <p:attrNameLst>
                                          <p:attrName>style.visibility</p:attrName>
                                        </p:attrNameLst>
                                      </p:cBhvr>
                                      <p:to>
                                        <p:strVal val="hidden"/>
                                      </p:to>
                                    </p:set>
                                  </p:childTnLst>
                                </p:cTn>
                              </p:par>
                              <p:par>
                                <p:cTn id="77" presetID="2" presetClass="exit" presetSubtype="4" fill="hold" grpId="1" nodeType="withEffect">
                                  <p:stCondLst>
                                    <p:cond delay="0"/>
                                  </p:stCondLst>
                                  <p:childTnLst>
                                    <p:anim calcmode="lin" valueType="num">
                                      <p:cBhvr additive="base">
                                        <p:cTn id="78" dur="500"/>
                                        <p:tgtEl>
                                          <p:spTgt spid="54"/>
                                        </p:tgtEl>
                                        <p:attrNameLst>
                                          <p:attrName>ppt_x</p:attrName>
                                        </p:attrNameLst>
                                      </p:cBhvr>
                                      <p:tavLst>
                                        <p:tav tm="0">
                                          <p:val>
                                            <p:strVal val="ppt_x"/>
                                          </p:val>
                                        </p:tav>
                                        <p:tav tm="100000">
                                          <p:val>
                                            <p:strVal val="ppt_x"/>
                                          </p:val>
                                        </p:tav>
                                      </p:tavLst>
                                    </p:anim>
                                    <p:anim calcmode="lin" valueType="num">
                                      <p:cBhvr additive="base">
                                        <p:cTn id="79" dur="500"/>
                                        <p:tgtEl>
                                          <p:spTgt spid="54"/>
                                        </p:tgtEl>
                                        <p:attrNameLst>
                                          <p:attrName>ppt_y</p:attrName>
                                        </p:attrNameLst>
                                      </p:cBhvr>
                                      <p:tavLst>
                                        <p:tav tm="0">
                                          <p:val>
                                            <p:strVal val="ppt_y"/>
                                          </p:val>
                                        </p:tav>
                                        <p:tav tm="100000">
                                          <p:val>
                                            <p:strVal val="1+ppt_h/2"/>
                                          </p:val>
                                        </p:tav>
                                      </p:tavLst>
                                    </p:anim>
                                    <p:set>
                                      <p:cBhvr>
                                        <p:cTn id="80" dur="1" fill="hold">
                                          <p:stCondLst>
                                            <p:cond delay="499"/>
                                          </p:stCondLst>
                                        </p:cTn>
                                        <p:tgtEl>
                                          <p:spTgt spid="54"/>
                                        </p:tgtEl>
                                        <p:attrNameLst>
                                          <p:attrName>style.visibility</p:attrName>
                                        </p:attrNameLst>
                                      </p:cBhvr>
                                      <p:to>
                                        <p:strVal val="hidden"/>
                                      </p:to>
                                    </p:set>
                                  </p:childTnLst>
                                </p:cTn>
                              </p:par>
                              <p:par>
                                <p:cTn id="81" presetID="2" presetClass="exit" presetSubtype="4" fill="hold" grpId="1" nodeType="withEffect">
                                  <p:stCondLst>
                                    <p:cond delay="0"/>
                                  </p:stCondLst>
                                  <p:childTnLst>
                                    <p:anim calcmode="lin" valueType="num">
                                      <p:cBhvr additive="base">
                                        <p:cTn id="82" dur="500"/>
                                        <p:tgtEl>
                                          <p:spTgt spid="55"/>
                                        </p:tgtEl>
                                        <p:attrNameLst>
                                          <p:attrName>ppt_x</p:attrName>
                                        </p:attrNameLst>
                                      </p:cBhvr>
                                      <p:tavLst>
                                        <p:tav tm="0">
                                          <p:val>
                                            <p:strVal val="ppt_x"/>
                                          </p:val>
                                        </p:tav>
                                        <p:tav tm="100000">
                                          <p:val>
                                            <p:strVal val="ppt_x"/>
                                          </p:val>
                                        </p:tav>
                                      </p:tavLst>
                                    </p:anim>
                                    <p:anim calcmode="lin" valueType="num">
                                      <p:cBhvr additive="base">
                                        <p:cTn id="83" dur="500"/>
                                        <p:tgtEl>
                                          <p:spTgt spid="55"/>
                                        </p:tgtEl>
                                        <p:attrNameLst>
                                          <p:attrName>ppt_y</p:attrName>
                                        </p:attrNameLst>
                                      </p:cBhvr>
                                      <p:tavLst>
                                        <p:tav tm="0">
                                          <p:val>
                                            <p:strVal val="ppt_y"/>
                                          </p:val>
                                        </p:tav>
                                        <p:tav tm="100000">
                                          <p:val>
                                            <p:strVal val="1+ppt_h/2"/>
                                          </p:val>
                                        </p:tav>
                                      </p:tavLst>
                                    </p:anim>
                                    <p:set>
                                      <p:cBhvr>
                                        <p:cTn id="84" dur="1" fill="hold">
                                          <p:stCondLst>
                                            <p:cond delay="499"/>
                                          </p:stCondLst>
                                        </p:cTn>
                                        <p:tgtEl>
                                          <p:spTgt spid="55"/>
                                        </p:tgtEl>
                                        <p:attrNameLst>
                                          <p:attrName>style.visibility</p:attrName>
                                        </p:attrNameLst>
                                      </p:cBhvr>
                                      <p:to>
                                        <p:strVal val="hidden"/>
                                      </p:to>
                                    </p:set>
                                  </p:childTnLst>
                                </p:cTn>
                              </p:par>
                              <p:par>
                                <p:cTn id="85" presetID="2" presetClass="exit" presetSubtype="4" fill="hold" grpId="1" nodeType="withEffect">
                                  <p:stCondLst>
                                    <p:cond delay="0"/>
                                  </p:stCondLst>
                                  <p:childTnLst>
                                    <p:anim calcmode="lin" valueType="num">
                                      <p:cBhvr additive="base">
                                        <p:cTn id="86" dur="500"/>
                                        <p:tgtEl>
                                          <p:spTgt spid="47"/>
                                        </p:tgtEl>
                                        <p:attrNameLst>
                                          <p:attrName>ppt_x</p:attrName>
                                        </p:attrNameLst>
                                      </p:cBhvr>
                                      <p:tavLst>
                                        <p:tav tm="0">
                                          <p:val>
                                            <p:strVal val="ppt_x"/>
                                          </p:val>
                                        </p:tav>
                                        <p:tav tm="100000">
                                          <p:val>
                                            <p:strVal val="ppt_x"/>
                                          </p:val>
                                        </p:tav>
                                      </p:tavLst>
                                    </p:anim>
                                    <p:anim calcmode="lin" valueType="num">
                                      <p:cBhvr additive="base">
                                        <p:cTn id="87" dur="500"/>
                                        <p:tgtEl>
                                          <p:spTgt spid="47"/>
                                        </p:tgtEl>
                                        <p:attrNameLst>
                                          <p:attrName>ppt_y</p:attrName>
                                        </p:attrNameLst>
                                      </p:cBhvr>
                                      <p:tavLst>
                                        <p:tav tm="0">
                                          <p:val>
                                            <p:strVal val="ppt_y"/>
                                          </p:val>
                                        </p:tav>
                                        <p:tav tm="100000">
                                          <p:val>
                                            <p:strVal val="1+ppt_h/2"/>
                                          </p:val>
                                        </p:tav>
                                      </p:tavLst>
                                    </p:anim>
                                    <p:set>
                                      <p:cBhvr>
                                        <p:cTn id="88" dur="1" fill="hold">
                                          <p:stCondLst>
                                            <p:cond delay="499"/>
                                          </p:stCondLst>
                                        </p:cTn>
                                        <p:tgtEl>
                                          <p:spTgt spid="47"/>
                                        </p:tgtEl>
                                        <p:attrNameLst>
                                          <p:attrName>style.visibility</p:attrName>
                                        </p:attrNameLst>
                                      </p:cBhvr>
                                      <p:to>
                                        <p:strVal val="hidden"/>
                                      </p:to>
                                    </p:set>
                                  </p:childTnLst>
                                </p:cTn>
                              </p:par>
                              <p:par>
                                <p:cTn id="89" presetID="2" presetClass="exit" presetSubtype="4" fill="hold" grpId="1" nodeType="withEffect">
                                  <p:stCondLst>
                                    <p:cond delay="0"/>
                                  </p:stCondLst>
                                  <p:childTnLst>
                                    <p:anim calcmode="lin" valueType="num">
                                      <p:cBhvr additive="base">
                                        <p:cTn id="90" dur="500"/>
                                        <p:tgtEl>
                                          <p:spTgt spid="48"/>
                                        </p:tgtEl>
                                        <p:attrNameLst>
                                          <p:attrName>ppt_x</p:attrName>
                                        </p:attrNameLst>
                                      </p:cBhvr>
                                      <p:tavLst>
                                        <p:tav tm="0">
                                          <p:val>
                                            <p:strVal val="ppt_x"/>
                                          </p:val>
                                        </p:tav>
                                        <p:tav tm="100000">
                                          <p:val>
                                            <p:strVal val="ppt_x"/>
                                          </p:val>
                                        </p:tav>
                                      </p:tavLst>
                                    </p:anim>
                                    <p:anim calcmode="lin" valueType="num">
                                      <p:cBhvr additive="base">
                                        <p:cTn id="91" dur="500"/>
                                        <p:tgtEl>
                                          <p:spTgt spid="48"/>
                                        </p:tgtEl>
                                        <p:attrNameLst>
                                          <p:attrName>ppt_y</p:attrName>
                                        </p:attrNameLst>
                                      </p:cBhvr>
                                      <p:tavLst>
                                        <p:tav tm="0">
                                          <p:val>
                                            <p:strVal val="ppt_y"/>
                                          </p:val>
                                        </p:tav>
                                        <p:tav tm="100000">
                                          <p:val>
                                            <p:strVal val="1+ppt_h/2"/>
                                          </p:val>
                                        </p:tav>
                                      </p:tavLst>
                                    </p:anim>
                                    <p:set>
                                      <p:cBhvr>
                                        <p:cTn id="92" dur="1" fill="hold">
                                          <p:stCondLst>
                                            <p:cond delay="499"/>
                                          </p:stCondLst>
                                        </p:cTn>
                                        <p:tgtEl>
                                          <p:spTgt spid="48"/>
                                        </p:tgtEl>
                                        <p:attrNameLst>
                                          <p:attrName>style.visibility</p:attrName>
                                        </p:attrNameLst>
                                      </p:cBhvr>
                                      <p:to>
                                        <p:strVal val="hidden"/>
                                      </p:to>
                                    </p:set>
                                  </p:childTnLst>
                                </p:cTn>
                              </p:par>
                              <p:par>
                                <p:cTn id="93" presetID="2" presetClass="exit" presetSubtype="4" fill="hold" grpId="1" nodeType="withEffect">
                                  <p:stCondLst>
                                    <p:cond delay="0"/>
                                  </p:stCondLst>
                                  <p:childTnLst>
                                    <p:anim calcmode="lin" valueType="num">
                                      <p:cBhvr additive="base">
                                        <p:cTn id="94" dur="500"/>
                                        <p:tgtEl>
                                          <p:spTgt spid="49"/>
                                        </p:tgtEl>
                                        <p:attrNameLst>
                                          <p:attrName>ppt_x</p:attrName>
                                        </p:attrNameLst>
                                      </p:cBhvr>
                                      <p:tavLst>
                                        <p:tav tm="0">
                                          <p:val>
                                            <p:strVal val="ppt_x"/>
                                          </p:val>
                                        </p:tav>
                                        <p:tav tm="100000">
                                          <p:val>
                                            <p:strVal val="ppt_x"/>
                                          </p:val>
                                        </p:tav>
                                      </p:tavLst>
                                    </p:anim>
                                    <p:anim calcmode="lin" valueType="num">
                                      <p:cBhvr additive="base">
                                        <p:cTn id="95" dur="500"/>
                                        <p:tgtEl>
                                          <p:spTgt spid="49"/>
                                        </p:tgtEl>
                                        <p:attrNameLst>
                                          <p:attrName>ppt_y</p:attrName>
                                        </p:attrNameLst>
                                      </p:cBhvr>
                                      <p:tavLst>
                                        <p:tav tm="0">
                                          <p:val>
                                            <p:strVal val="ppt_y"/>
                                          </p:val>
                                        </p:tav>
                                        <p:tav tm="100000">
                                          <p:val>
                                            <p:strVal val="1+ppt_h/2"/>
                                          </p:val>
                                        </p:tav>
                                      </p:tavLst>
                                    </p:anim>
                                    <p:set>
                                      <p:cBhvr>
                                        <p:cTn id="96" dur="1" fill="hold">
                                          <p:stCondLst>
                                            <p:cond delay="499"/>
                                          </p:stCondLst>
                                        </p:cTn>
                                        <p:tgtEl>
                                          <p:spTgt spid="49"/>
                                        </p:tgtEl>
                                        <p:attrNameLst>
                                          <p:attrName>style.visibility</p:attrName>
                                        </p:attrNameLst>
                                      </p:cBhvr>
                                      <p:to>
                                        <p:strVal val="hidden"/>
                                      </p:to>
                                    </p:set>
                                  </p:childTnLst>
                                </p:cTn>
                              </p:par>
                              <p:par>
                                <p:cTn id="97" presetID="2" presetClass="exit" presetSubtype="4" fill="hold" grpId="1" nodeType="withEffect">
                                  <p:stCondLst>
                                    <p:cond delay="0"/>
                                  </p:stCondLst>
                                  <p:childTnLst>
                                    <p:anim calcmode="lin" valueType="num">
                                      <p:cBhvr additive="base">
                                        <p:cTn id="98" dur="500"/>
                                        <p:tgtEl>
                                          <p:spTgt spid="50"/>
                                        </p:tgtEl>
                                        <p:attrNameLst>
                                          <p:attrName>ppt_x</p:attrName>
                                        </p:attrNameLst>
                                      </p:cBhvr>
                                      <p:tavLst>
                                        <p:tav tm="0">
                                          <p:val>
                                            <p:strVal val="ppt_x"/>
                                          </p:val>
                                        </p:tav>
                                        <p:tav tm="100000">
                                          <p:val>
                                            <p:strVal val="ppt_x"/>
                                          </p:val>
                                        </p:tav>
                                      </p:tavLst>
                                    </p:anim>
                                    <p:anim calcmode="lin" valueType="num">
                                      <p:cBhvr additive="base">
                                        <p:cTn id="99" dur="500"/>
                                        <p:tgtEl>
                                          <p:spTgt spid="50"/>
                                        </p:tgtEl>
                                        <p:attrNameLst>
                                          <p:attrName>ppt_y</p:attrName>
                                        </p:attrNameLst>
                                      </p:cBhvr>
                                      <p:tavLst>
                                        <p:tav tm="0">
                                          <p:val>
                                            <p:strVal val="ppt_y"/>
                                          </p:val>
                                        </p:tav>
                                        <p:tav tm="100000">
                                          <p:val>
                                            <p:strVal val="1+ppt_h/2"/>
                                          </p:val>
                                        </p:tav>
                                      </p:tavLst>
                                    </p:anim>
                                    <p:set>
                                      <p:cBhvr>
                                        <p:cTn id="100" dur="1" fill="hold">
                                          <p:stCondLst>
                                            <p:cond delay="499"/>
                                          </p:stCondLst>
                                        </p:cTn>
                                        <p:tgtEl>
                                          <p:spTgt spid="50"/>
                                        </p:tgtEl>
                                        <p:attrNameLst>
                                          <p:attrName>style.visibility</p:attrName>
                                        </p:attrNameLst>
                                      </p:cBhvr>
                                      <p:to>
                                        <p:strVal val="hidden"/>
                                      </p:to>
                                    </p:set>
                                  </p:childTnLst>
                                </p:cTn>
                              </p:par>
                              <p:par>
                                <p:cTn id="101" presetID="2" presetClass="exit" presetSubtype="4" fill="hold" grpId="1" nodeType="withEffect">
                                  <p:stCondLst>
                                    <p:cond delay="0"/>
                                  </p:stCondLst>
                                  <p:childTnLst>
                                    <p:anim calcmode="lin" valueType="num">
                                      <p:cBhvr additive="base">
                                        <p:cTn id="102" dur="500"/>
                                        <p:tgtEl>
                                          <p:spTgt spid="51"/>
                                        </p:tgtEl>
                                        <p:attrNameLst>
                                          <p:attrName>ppt_x</p:attrName>
                                        </p:attrNameLst>
                                      </p:cBhvr>
                                      <p:tavLst>
                                        <p:tav tm="0">
                                          <p:val>
                                            <p:strVal val="ppt_x"/>
                                          </p:val>
                                        </p:tav>
                                        <p:tav tm="100000">
                                          <p:val>
                                            <p:strVal val="ppt_x"/>
                                          </p:val>
                                        </p:tav>
                                      </p:tavLst>
                                    </p:anim>
                                    <p:anim calcmode="lin" valueType="num">
                                      <p:cBhvr additive="base">
                                        <p:cTn id="103" dur="500"/>
                                        <p:tgtEl>
                                          <p:spTgt spid="51"/>
                                        </p:tgtEl>
                                        <p:attrNameLst>
                                          <p:attrName>ppt_y</p:attrName>
                                        </p:attrNameLst>
                                      </p:cBhvr>
                                      <p:tavLst>
                                        <p:tav tm="0">
                                          <p:val>
                                            <p:strVal val="ppt_y"/>
                                          </p:val>
                                        </p:tav>
                                        <p:tav tm="100000">
                                          <p:val>
                                            <p:strVal val="1+ppt_h/2"/>
                                          </p:val>
                                        </p:tav>
                                      </p:tavLst>
                                    </p:anim>
                                    <p:set>
                                      <p:cBhvr>
                                        <p:cTn id="104" dur="1" fill="hold">
                                          <p:stCondLst>
                                            <p:cond delay="499"/>
                                          </p:stCondLst>
                                        </p:cTn>
                                        <p:tgtEl>
                                          <p:spTgt spid="51"/>
                                        </p:tgtEl>
                                        <p:attrNameLst>
                                          <p:attrName>style.visibility</p:attrName>
                                        </p:attrNameLst>
                                      </p:cBhvr>
                                      <p:to>
                                        <p:strVal val="hidden"/>
                                      </p:to>
                                    </p:set>
                                  </p:childTnLst>
                                </p:cTn>
                              </p:par>
                              <p:par>
                                <p:cTn id="105" presetID="2" presetClass="exit" presetSubtype="4" fill="hold" grpId="1" nodeType="withEffect">
                                  <p:stCondLst>
                                    <p:cond delay="0"/>
                                  </p:stCondLst>
                                  <p:childTnLst>
                                    <p:anim calcmode="lin" valueType="num">
                                      <p:cBhvr additive="base">
                                        <p:cTn id="106" dur="500"/>
                                        <p:tgtEl>
                                          <p:spTgt spid="46"/>
                                        </p:tgtEl>
                                        <p:attrNameLst>
                                          <p:attrName>ppt_x</p:attrName>
                                        </p:attrNameLst>
                                      </p:cBhvr>
                                      <p:tavLst>
                                        <p:tav tm="0">
                                          <p:val>
                                            <p:strVal val="ppt_x"/>
                                          </p:val>
                                        </p:tav>
                                        <p:tav tm="100000">
                                          <p:val>
                                            <p:strVal val="ppt_x"/>
                                          </p:val>
                                        </p:tav>
                                      </p:tavLst>
                                    </p:anim>
                                    <p:anim calcmode="lin" valueType="num">
                                      <p:cBhvr additive="base">
                                        <p:cTn id="107" dur="500"/>
                                        <p:tgtEl>
                                          <p:spTgt spid="46"/>
                                        </p:tgtEl>
                                        <p:attrNameLst>
                                          <p:attrName>ppt_y</p:attrName>
                                        </p:attrNameLst>
                                      </p:cBhvr>
                                      <p:tavLst>
                                        <p:tav tm="0">
                                          <p:val>
                                            <p:strVal val="ppt_y"/>
                                          </p:val>
                                        </p:tav>
                                        <p:tav tm="100000">
                                          <p:val>
                                            <p:strVal val="1+ppt_h/2"/>
                                          </p:val>
                                        </p:tav>
                                      </p:tavLst>
                                    </p:anim>
                                    <p:set>
                                      <p:cBhvr>
                                        <p:cTn id="108" dur="1" fill="hold">
                                          <p:stCondLst>
                                            <p:cond delay="499"/>
                                          </p:stCondLst>
                                        </p:cTn>
                                        <p:tgtEl>
                                          <p:spTgt spid="46"/>
                                        </p:tgtEl>
                                        <p:attrNameLst>
                                          <p:attrName>style.visibility</p:attrName>
                                        </p:attrNameLst>
                                      </p:cBhvr>
                                      <p:to>
                                        <p:strVal val="hidden"/>
                                      </p:to>
                                    </p:set>
                                  </p:childTnLst>
                                </p:cTn>
                              </p:par>
                              <p:par>
                                <p:cTn id="109" presetID="2" presetClass="exit" presetSubtype="4" fill="hold" grpId="1" nodeType="withEffect">
                                  <p:stCondLst>
                                    <p:cond delay="0"/>
                                  </p:stCondLst>
                                  <p:childTnLst>
                                    <p:anim calcmode="lin" valueType="num">
                                      <p:cBhvr additive="base">
                                        <p:cTn id="110" dur="500"/>
                                        <p:tgtEl>
                                          <p:spTgt spid="43"/>
                                        </p:tgtEl>
                                        <p:attrNameLst>
                                          <p:attrName>ppt_x</p:attrName>
                                        </p:attrNameLst>
                                      </p:cBhvr>
                                      <p:tavLst>
                                        <p:tav tm="0">
                                          <p:val>
                                            <p:strVal val="ppt_x"/>
                                          </p:val>
                                        </p:tav>
                                        <p:tav tm="100000">
                                          <p:val>
                                            <p:strVal val="ppt_x"/>
                                          </p:val>
                                        </p:tav>
                                      </p:tavLst>
                                    </p:anim>
                                    <p:anim calcmode="lin" valueType="num">
                                      <p:cBhvr additive="base">
                                        <p:cTn id="111" dur="500"/>
                                        <p:tgtEl>
                                          <p:spTgt spid="43"/>
                                        </p:tgtEl>
                                        <p:attrNameLst>
                                          <p:attrName>ppt_y</p:attrName>
                                        </p:attrNameLst>
                                      </p:cBhvr>
                                      <p:tavLst>
                                        <p:tav tm="0">
                                          <p:val>
                                            <p:strVal val="ppt_y"/>
                                          </p:val>
                                        </p:tav>
                                        <p:tav tm="100000">
                                          <p:val>
                                            <p:strVal val="1+ppt_h/2"/>
                                          </p:val>
                                        </p:tav>
                                      </p:tavLst>
                                    </p:anim>
                                    <p:set>
                                      <p:cBhvr>
                                        <p:cTn id="112" dur="1" fill="hold">
                                          <p:stCondLst>
                                            <p:cond delay="499"/>
                                          </p:stCondLst>
                                        </p:cTn>
                                        <p:tgtEl>
                                          <p:spTgt spid="43"/>
                                        </p:tgtEl>
                                        <p:attrNameLst>
                                          <p:attrName>style.visibility</p:attrName>
                                        </p:attrNameLst>
                                      </p:cBhvr>
                                      <p:to>
                                        <p:strVal val="hidden"/>
                                      </p:to>
                                    </p:set>
                                  </p:childTnLst>
                                </p:cTn>
                              </p:par>
                              <p:par>
                                <p:cTn id="113" presetID="2" presetClass="exit" presetSubtype="4" fill="hold" grpId="1" nodeType="withEffect">
                                  <p:stCondLst>
                                    <p:cond delay="0"/>
                                  </p:stCondLst>
                                  <p:childTnLst>
                                    <p:anim calcmode="lin" valueType="num">
                                      <p:cBhvr additive="base">
                                        <p:cTn id="114" dur="500"/>
                                        <p:tgtEl>
                                          <p:spTgt spid="42"/>
                                        </p:tgtEl>
                                        <p:attrNameLst>
                                          <p:attrName>ppt_x</p:attrName>
                                        </p:attrNameLst>
                                      </p:cBhvr>
                                      <p:tavLst>
                                        <p:tav tm="0">
                                          <p:val>
                                            <p:strVal val="ppt_x"/>
                                          </p:val>
                                        </p:tav>
                                        <p:tav tm="100000">
                                          <p:val>
                                            <p:strVal val="ppt_x"/>
                                          </p:val>
                                        </p:tav>
                                      </p:tavLst>
                                    </p:anim>
                                    <p:anim calcmode="lin" valueType="num">
                                      <p:cBhvr additive="base">
                                        <p:cTn id="115" dur="500"/>
                                        <p:tgtEl>
                                          <p:spTgt spid="42"/>
                                        </p:tgtEl>
                                        <p:attrNameLst>
                                          <p:attrName>ppt_y</p:attrName>
                                        </p:attrNameLst>
                                      </p:cBhvr>
                                      <p:tavLst>
                                        <p:tav tm="0">
                                          <p:val>
                                            <p:strVal val="ppt_y"/>
                                          </p:val>
                                        </p:tav>
                                        <p:tav tm="100000">
                                          <p:val>
                                            <p:strVal val="1+ppt_h/2"/>
                                          </p:val>
                                        </p:tav>
                                      </p:tavLst>
                                    </p:anim>
                                    <p:set>
                                      <p:cBhvr>
                                        <p:cTn id="116" dur="1" fill="hold">
                                          <p:stCondLst>
                                            <p:cond delay="499"/>
                                          </p:stCondLst>
                                        </p:cTn>
                                        <p:tgtEl>
                                          <p:spTgt spid="42"/>
                                        </p:tgtEl>
                                        <p:attrNameLst>
                                          <p:attrName>style.visibility</p:attrName>
                                        </p:attrNameLst>
                                      </p:cBhvr>
                                      <p:to>
                                        <p:strVal val="hidden"/>
                                      </p:to>
                                    </p:set>
                                  </p:childTnLst>
                                </p:cTn>
                              </p:par>
                              <p:par>
                                <p:cTn id="117" presetID="2" presetClass="exit" presetSubtype="4" fill="hold" grpId="1" nodeType="withEffect">
                                  <p:stCondLst>
                                    <p:cond delay="0"/>
                                  </p:stCondLst>
                                  <p:childTnLst>
                                    <p:anim calcmode="lin" valueType="num">
                                      <p:cBhvr additive="base">
                                        <p:cTn id="118" dur="500"/>
                                        <p:tgtEl>
                                          <p:spTgt spid="44"/>
                                        </p:tgtEl>
                                        <p:attrNameLst>
                                          <p:attrName>ppt_x</p:attrName>
                                        </p:attrNameLst>
                                      </p:cBhvr>
                                      <p:tavLst>
                                        <p:tav tm="0">
                                          <p:val>
                                            <p:strVal val="ppt_x"/>
                                          </p:val>
                                        </p:tav>
                                        <p:tav tm="100000">
                                          <p:val>
                                            <p:strVal val="ppt_x"/>
                                          </p:val>
                                        </p:tav>
                                      </p:tavLst>
                                    </p:anim>
                                    <p:anim calcmode="lin" valueType="num">
                                      <p:cBhvr additive="base">
                                        <p:cTn id="119" dur="500"/>
                                        <p:tgtEl>
                                          <p:spTgt spid="44"/>
                                        </p:tgtEl>
                                        <p:attrNameLst>
                                          <p:attrName>ppt_y</p:attrName>
                                        </p:attrNameLst>
                                      </p:cBhvr>
                                      <p:tavLst>
                                        <p:tav tm="0">
                                          <p:val>
                                            <p:strVal val="ppt_y"/>
                                          </p:val>
                                        </p:tav>
                                        <p:tav tm="100000">
                                          <p:val>
                                            <p:strVal val="1+ppt_h/2"/>
                                          </p:val>
                                        </p:tav>
                                      </p:tavLst>
                                    </p:anim>
                                    <p:set>
                                      <p:cBhvr>
                                        <p:cTn id="120" dur="1" fill="hold">
                                          <p:stCondLst>
                                            <p:cond delay="499"/>
                                          </p:stCondLst>
                                        </p:cTn>
                                        <p:tgtEl>
                                          <p:spTgt spid="44"/>
                                        </p:tgtEl>
                                        <p:attrNameLst>
                                          <p:attrName>style.visibility</p:attrName>
                                        </p:attrNameLst>
                                      </p:cBhvr>
                                      <p:to>
                                        <p:strVal val="hidden"/>
                                      </p:to>
                                    </p:set>
                                  </p:childTnLst>
                                </p:cTn>
                              </p:par>
                              <p:par>
                                <p:cTn id="121" presetID="2" presetClass="exit" presetSubtype="4" fill="hold" grpId="1" nodeType="withEffect">
                                  <p:stCondLst>
                                    <p:cond delay="0"/>
                                  </p:stCondLst>
                                  <p:childTnLst>
                                    <p:anim calcmode="lin" valueType="num">
                                      <p:cBhvr additive="base">
                                        <p:cTn id="122" dur="500"/>
                                        <p:tgtEl>
                                          <p:spTgt spid="45"/>
                                        </p:tgtEl>
                                        <p:attrNameLst>
                                          <p:attrName>ppt_x</p:attrName>
                                        </p:attrNameLst>
                                      </p:cBhvr>
                                      <p:tavLst>
                                        <p:tav tm="0">
                                          <p:val>
                                            <p:strVal val="ppt_x"/>
                                          </p:val>
                                        </p:tav>
                                        <p:tav tm="100000">
                                          <p:val>
                                            <p:strVal val="ppt_x"/>
                                          </p:val>
                                        </p:tav>
                                      </p:tavLst>
                                    </p:anim>
                                    <p:anim calcmode="lin" valueType="num">
                                      <p:cBhvr additive="base">
                                        <p:cTn id="123" dur="500"/>
                                        <p:tgtEl>
                                          <p:spTgt spid="45"/>
                                        </p:tgtEl>
                                        <p:attrNameLst>
                                          <p:attrName>ppt_y</p:attrName>
                                        </p:attrNameLst>
                                      </p:cBhvr>
                                      <p:tavLst>
                                        <p:tav tm="0">
                                          <p:val>
                                            <p:strVal val="ppt_y"/>
                                          </p:val>
                                        </p:tav>
                                        <p:tav tm="100000">
                                          <p:val>
                                            <p:strVal val="1+ppt_h/2"/>
                                          </p:val>
                                        </p:tav>
                                      </p:tavLst>
                                    </p:anim>
                                    <p:set>
                                      <p:cBhvr>
                                        <p:cTn id="124"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5" restart="whenNotActive" fill="hold" evtFilter="cancelBubble" nodeType="interactiveSeq">
                <p:stCondLst>
                  <p:cond evt="onClick" delay="0">
                    <p:tgtEl>
                      <p:spTgt spid="2"/>
                    </p:tgtEl>
                  </p:cond>
                </p:stCondLst>
                <p:endSync evt="end" delay="0">
                  <p:rtn val="all"/>
                </p:endSync>
                <p:childTnLst>
                  <p:par>
                    <p:cTn id="126" fill="hold">
                      <p:stCondLst>
                        <p:cond delay="0"/>
                      </p:stCondLst>
                      <p:childTnLst>
                        <p:par>
                          <p:cTn id="127" fill="hold">
                            <p:stCondLst>
                              <p:cond delay="0"/>
                            </p:stCondLst>
                            <p:childTnLst>
                              <p:par>
                                <p:cTn id="128" presetID="22" presetClass="entr" presetSubtype="8" fill="hold" grpId="0" nodeType="withEffect">
                                  <p:stCondLst>
                                    <p:cond delay="0"/>
                                  </p:stCondLst>
                                  <p:childTnLst>
                                    <p:set>
                                      <p:cBhvr>
                                        <p:cTn id="129" dur="1" fill="hold">
                                          <p:stCondLst>
                                            <p:cond delay="0"/>
                                          </p:stCondLst>
                                        </p:cTn>
                                        <p:tgtEl>
                                          <p:spTgt spid="58"/>
                                        </p:tgtEl>
                                        <p:attrNameLst>
                                          <p:attrName>style.visibility</p:attrName>
                                        </p:attrNameLst>
                                      </p:cBhvr>
                                      <p:to>
                                        <p:strVal val="visible"/>
                                      </p:to>
                                    </p:set>
                                    <p:animEffect transition="in" filter="wipe(left)">
                                      <p:cBhvr>
                                        <p:cTn id="130" dur="1000"/>
                                        <p:tgtEl>
                                          <p:spTgt spid="58"/>
                                        </p:tgtEl>
                                      </p:cBhvr>
                                    </p:animEffect>
                                  </p:childTnLst>
                                </p:cTn>
                              </p:par>
                            </p:childTnLst>
                          </p:cTn>
                        </p:par>
                        <p:par>
                          <p:cTn id="131" fill="hold">
                            <p:stCondLst>
                              <p:cond delay="1000"/>
                            </p:stCondLst>
                            <p:childTnLst>
                              <p:par>
                                <p:cTn id="132" presetID="1" presetClass="exit" presetSubtype="0" fill="hold" grpId="0" nodeType="afterEffect">
                                  <p:stCondLst>
                                    <p:cond delay="0"/>
                                  </p:stCondLst>
                                  <p:childTnLst>
                                    <p:set>
                                      <p:cBhvr>
                                        <p:cTn id="133" dur="1" fill="hold">
                                          <p:stCondLst>
                                            <p:cond delay="0"/>
                                          </p:stCondLst>
                                        </p:cTn>
                                        <p:tgtEl>
                                          <p:spTgt spid="2"/>
                                        </p:tgtEl>
                                        <p:attrNameLst>
                                          <p:attrName>style.visibility</p:attrName>
                                        </p:attrNameLst>
                                      </p:cBhvr>
                                      <p:to>
                                        <p:strVal val="hidden"/>
                                      </p:to>
                                    </p:set>
                                  </p:childTnLst>
                                </p:cTn>
                              </p:par>
                              <p:par>
                                <p:cTn id="134" presetID="1" presetClass="entr" presetSubtype="0" fill="hold" grpId="0" nodeType="withEffect">
                                  <p:stCondLst>
                                    <p:cond delay="0"/>
                                  </p:stCondLst>
                                  <p:childTnLst>
                                    <p:set>
                                      <p:cBhvr>
                                        <p:cTn id="135" dur="1" fill="hold">
                                          <p:stCondLst>
                                            <p:cond delay="0"/>
                                          </p:stCondLst>
                                        </p:cTn>
                                        <p:tgtEl>
                                          <p:spTgt spid="60"/>
                                        </p:tgtEl>
                                        <p:attrNameLst>
                                          <p:attrName>style.visibility</p:attrName>
                                        </p:attrNameLst>
                                      </p:cBhvr>
                                      <p:to>
                                        <p:strVal val="visible"/>
                                      </p:to>
                                    </p:set>
                                  </p:childTnLst>
                                </p:cTn>
                              </p:par>
                              <p:par>
                                <p:cTn id="136" presetID="1" presetClass="mediacall" presetSubtype="0" fill="hold" nodeType="withEffect">
                                  <p:stCondLst>
                                    <p:cond delay="0"/>
                                  </p:stCondLst>
                                  <p:childTnLst>
                                    <p:cmd type="call" cmd="playFrom(0.0)">
                                      <p:cBhvr>
                                        <p:cTn id="137" dur="799" fill="hold"/>
                                        <p:tgtEl>
                                          <p:spTgt spid="120"/>
                                        </p:tgtEl>
                                      </p:cBhvr>
                                    </p:cmd>
                                  </p:childTnLst>
                                </p:cTn>
                              </p:par>
                            </p:childTnLst>
                          </p:cTn>
                        </p:par>
                      </p:childTnLst>
                    </p:cTn>
                  </p:par>
                </p:childTnLst>
              </p:cTn>
              <p:nextCondLst>
                <p:cond evt="onClick" delay="0">
                  <p:tgtEl>
                    <p:spTgt spid="2"/>
                  </p:tgtEl>
                </p:cond>
              </p:nextCondLst>
            </p:seq>
            <p:audio>
              <p:cMediaNode vol="80000">
                <p:cTn id="138" fill="hold" display="0">
                  <p:stCondLst>
                    <p:cond delay="indefinite"/>
                  </p:stCondLst>
                  <p:endCondLst>
                    <p:cond evt="onStopAudio" delay="0">
                      <p:tgtEl>
                        <p:sldTgt/>
                      </p:tgtEl>
                    </p:cond>
                  </p:endCondLst>
                </p:cTn>
                <p:tgtEl>
                  <p:spTgt spid="120"/>
                </p:tgtEl>
              </p:cMediaNode>
            </p:audio>
            <p:seq concurrent="1" nextAc="seek">
              <p:cTn id="139" restart="whenNotActive" fill="hold" evtFilter="cancelBubble" nodeType="interactiveSeq">
                <p:stCondLst>
                  <p:cond evt="onClick" delay="0">
                    <p:tgtEl>
                      <p:spTgt spid="72"/>
                    </p:tgtEl>
                  </p:cond>
                </p:stCondLst>
                <p:endSync evt="end" delay="0">
                  <p:rtn val="all"/>
                </p:endSync>
                <p:childTnLst>
                  <p:par>
                    <p:cTn id="140" fill="hold">
                      <p:stCondLst>
                        <p:cond delay="0"/>
                      </p:stCondLst>
                      <p:childTnLst>
                        <p:par>
                          <p:cTn id="141" fill="hold">
                            <p:stCondLst>
                              <p:cond delay="0"/>
                            </p:stCondLst>
                            <p:childTnLst>
                              <p:par>
                                <p:cTn id="142" presetID="2" presetClass="exit" presetSubtype="4" fill="hold" grpId="0" nodeType="clickEffect">
                                  <p:stCondLst>
                                    <p:cond delay="0"/>
                                  </p:stCondLst>
                                  <p:childTnLst>
                                    <p:anim calcmode="lin" valueType="num">
                                      <p:cBhvr additive="base">
                                        <p:cTn id="143" dur="500"/>
                                        <p:tgtEl>
                                          <p:spTgt spid="72"/>
                                        </p:tgtEl>
                                        <p:attrNameLst>
                                          <p:attrName>ppt_x</p:attrName>
                                        </p:attrNameLst>
                                      </p:cBhvr>
                                      <p:tavLst>
                                        <p:tav tm="0">
                                          <p:val>
                                            <p:strVal val="ppt_x"/>
                                          </p:val>
                                        </p:tav>
                                        <p:tav tm="100000">
                                          <p:val>
                                            <p:strVal val="ppt_x"/>
                                          </p:val>
                                        </p:tav>
                                      </p:tavLst>
                                    </p:anim>
                                    <p:anim calcmode="lin" valueType="num">
                                      <p:cBhvr additive="base">
                                        <p:cTn id="144" dur="500"/>
                                        <p:tgtEl>
                                          <p:spTgt spid="72"/>
                                        </p:tgtEl>
                                        <p:attrNameLst>
                                          <p:attrName>ppt_y</p:attrName>
                                        </p:attrNameLst>
                                      </p:cBhvr>
                                      <p:tavLst>
                                        <p:tav tm="0">
                                          <p:val>
                                            <p:strVal val="ppt_y"/>
                                          </p:val>
                                        </p:tav>
                                        <p:tav tm="100000">
                                          <p:val>
                                            <p:strVal val="1+ppt_h/2"/>
                                          </p:val>
                                        </p:tav>
                                      </p:tavLst>
                                    </p:anim>
                                    <p:set>
                                      <p:cBhvr>
                                        <p:cTn id="145" dur="1" fill="hold">
                                          <p:stCondLst>
                                            <p:cond delay="499"/>
                                          </p:stCondLst>
                                        </p:cTn>
                                        <p:tgtEl>
                                          <p:spTgt spid="72"/>
                                        </p:tgtEl>
                                        <p:attrNameLst>
                                          <p:attrName>style.visibility</p:attrName>
                                        </p:attrNameLst>
                                      </p:cBhvr>
                                      <p:to>
                                        <p:strVal val="hidden"/>
                                      </p:to>
                                    </p:set>
                                  </p:childTnLst>
                                  <p:subTnLst>
                                    <p:audio>
                                      <p:cMediaNode>
                                        <p:cTn display="0" masterRel="sameClick">
                                          <p:stCondLst>
                                            <p:cond evt="begin" delay="0">
                                              <p:tn val="142"/>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72"/>
                  </p:tgtEl>
                </p:cond>
              </p:nextCondLst>
            </p:seq>
            <p:seq concurrent="1" nextAc="seek">
              <p:cTn id="146" restart="whenNotActive" fill="hold" evtFilter="cancelBubble" nodeType="interactiveSeq">
                <p:stCondLst>
                  <p:cond evt="onClick" delay="0">
                    <p:tgtEl>
                      <p:spTgt spid="73"/>
                    </p:tgtEl>
                  </p:cond>
                </p:stCondLst>
                <p:endSync evt="end" delay="0">
                  <p:rtn val="all"/>
                </p:endSync>
                <p:childTnLst>
                  <p:par>
                    <p:cTn id="147" fill="hold">
                      <p:stCondLst>
                        <p:cond delay="0"/>
                      </p:stCondLst>
                      <p:childTnLst>
                        <p:par>
                          <p:cTn id="148" fill="hold">
                            <p:stCondLst>
                              <p:cond delay="0"/>
                            </p:stCondLst>
                            <p:childTnLst>
                              <p:par>
                                <p:cTn id="149" presetID="2" presetClass="exit" presetSubtype="4" fill="hold" grpId="0" nodeType="clickEffect">
                                  <p:stCondLst>
                                    <p:cond delay="0"/>
                                  </p:stCondLst>
                                  <p:childTnLst>
                                    <p:anim calcmode="lin" valueType="num">
                                      <p:cBhvr additive="base">
                                        <p:cTn id="150" dur="500"/>
                                        <p:tgtEl>
                                          <p:spTgt spid="73"/>
                                        </p:tgtEl>
                                        <p:attrNameLst>
                                          <p:attrName>ppt_x</p:attrName>
                                        </p:attrNameLst>
                                      </p:cBhvr>
                                      <p:tavLst>
                                        <p:tav tm="0">
                                          <p:val>
                                            <p:strVal val="ppt_x"/>
                                          </p:val>
                                        </p:tav>
                                        <p:tav tm="100000">
                                          <p:val>
                                            <p:strVal val="ppt_x"/>
                                          </p:val>
                                        </p:tav>
                                      </p:tavLst>
                                    </p:anim>
                                    <p:anim calcmode="lin" valueType="num">
                                      <p:cBhvr additive="base">
                                        <p:cTn id="151" dur="500"/>
                                        <p:tgtEl>
                                          <p:spTgt spid="73"/>
                                        </p:tgtEl>
                                        <p:attrNameLst>
                                          <p:attrName>ppt_y</p:attrName>
                                        </p:attrNameLst>
                                      </p:cBhvr>
                                      <p:tavLst>
                                        <p:tav tm="0">
                                          <p:val>
                                            <p:strVal val="ppt_y"/>
                                          </p:val>
                                        </p:tav>
                                        <p:tav tm="100000">
                                          <p:val>
                                            <p:strVal val="1+ppt_h/2"/>
                                          </p:val>
                                        </p:tav>
                                      </p:tavLst>
                                    </p:anim>
                                    <p:set>
                                      <p:cBhvr>
                                        <p:cTn id="152" dur="1" fill="hold">
                                          <p:stCondLst>
                                            <p:cond delay="499"/>
                                          </p:stCondLst>
                                        </p:cTn>
                                        <p:tgtEl>
                                          <p:spTgt spid="73"/>
                                        </p:tgtEl>
                                        <p:attrNameLst>
                                          <p:attrName>style.visibility</p:attrName>
                                        </p:attrNameLst>
                                      </p:cBhvr>
                                      <p:to>
                                        <p:strVal val="hidden"/>
                                      </p:to>
                                    </p:set>
                                  </p:childTnLst>
                                  <p:subTnLst>
                                    <p:audio>
                                      <p:cMediaNode>
                                        <p:cTn display="0" masterRel="sameClick">
                                          <p:stCondLst>
                                            <p:cond evt="begin" delay="0">
                                              <p:tn val="149"/>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73"/>
                  </p:tgtEl>
                </p:cond>
              </p:nextCondLst>
            </p:seq>
            <p:seq concurrent="1" nextAc="seek">
              <p:cTn id="153" restart="whenNotActive" fill="hold" evtFilter="cancelBubble" nodeType="interactiveSeq">
                <p:stCondLst>
                  <p:cond evt="onClick" delay="0">
                    <p:tgtEl>
                      <p:spTgt spid="74"/>
                    </p:tgtEl>
                  </p:cond>
                </p:stCondLst>
                <p:endSync evt="end" delay="0">
                  <p:rtn val="all"/>
                </p:endSync>
                <p:childTnLst>
                  <p:par>
                    <p:cTn id="154" fill="hold">
                      <p:stCondLst>
                        <p:cond delay="0"/>
                      </p:stCondLst>
                      <p:childTnLst>
                        <p:par>
                          <p:cTn id="155" fill="hold">
                            <p:stCondLst>
                              <p:cond delay="0"/>
                            </p:stCondLst>
                            <p:childTnLst>
                              <p:par>
                                <p:cTn id="156" presetID="2" presetClass="exit" presetSubtype="4" fill="hold" grpId="0" nodeType="clickEffect">
                                  <p:stCondLst>
                                    <p:cond delay="0"/>
                                  </p:stCondLst>
                                  <p:childTnLst>
                                    <p:anim calcmode="lin" valueType="num">
                                      <p:cBhvr additive="base">
                                        <p:cTn id="157" dur="500"/>
                                        <p:tgtEl>
                                          <p:spTgt spid="74"/>
                                        </p:tgtEl>
                                        <p:attrNameLst>
                                          <p:attrName>ppt_x</p:attrName>
                                        </p:attrNameLst>
                                      </p:cBhvr>
                                      <p:tavLst>
                                        <p:tav tm="0">
                                          <p:val>
                                            <p:strVal val="ppt_x"/>
                                          </p:val>
                                        </p:tav>
                                        <p:tav tm="100000">
                                          <p:val>
                                            <p:strVal val="ppt_x"/>
                                          </p:val>
                                        </p:tav>
                                      </p:tavLst>
                                    </p:anim>
                                    <p:anim calcmode="lin" valueType="num">
                                      <p:cBhvr additive="base">
                                        <p:cTn id="158" dur="500"/>
                                        <p:tgtEl>
                                          <p:spTgt spid="74"/>
                                        </p:tgtEl>
                                        <p:attrNameLst>
                                          <p:attrName>ppt_y</p:attrName>
                                        </p:attrNameLst>
                                      </p:cBhvr>
                                      <p:tavLst>
                                        <p:tav tm="0">
                                          <p:val>
                                            <p:strVal val="ppt_y"/>
                                          </p:val>
                                        </p:tav>
                                        <p:tav tm="100000">
                                          <p:val>
                                            <p:strVal val="1+ppt_h/2"/>
                                          </p:val>
                                        </p:tav>
                                      </p:tavLst>
                                    </p:anim>
                                    <p:set>
                                      <p:cBhvr>
                                        <p:cTn id="159" dur="1" fill="hold">
                                          <p:stCondLst>
                                            <p:cond delay="499"/>
                                          </p:stCondLst>
                                        </p:cTn>
                                        <p:tgtEl>
                                          <p:spTgt spid="74"/>
                                        </p:tgtEl>
                                        <p:attrNameLst>
                                          <p:attrName>style.visibility</p:attrName>
                                        </p:attrNameLst>
                                      </p:cBhvr>
                                      <p:to>
                                        <p:strVal val="hidden"/>
                                      </p:to>
                                    </p:set>
                                  </p:childTnLst>
                                  <p:subTnLst>
                                    <p:audio>
                                      <p:cMediaNode>
                                        <p:cTn display="0" masterRel="sameClick">
                                          <p:stCondLst>
                                            <p:cond evt="begin" delay="0">
                                              <p:tn val="156"/>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74"/>
                  </p:tgtEl>
                </p:cond>
              </p:nextCondLst>
            </p:seq>
            <p:seq concurrent="1" nextAc="seek">
              <p:cTn id="160" restart="whenNotActive" fill="hold" evtFilter="cancelBubble" nodeType="interactiveSeq">
                <p:stCondLst>
                  <p:cond evt="onClick" delay="0">
                    <p:tgtEl>
                      <p:spTgt spid="75"/>
                    </p:tgtEl>
                  </p:cond>
                </p:stCondLst>
                <p:endSync evt="end" delay="0">
                  <p:rtn val="all"/>
                </p:endSync>
                <p:childTnLst>
                  <p:par>
                    <p:cTn id="161" fill="hold">
                      <p:stCondLst>
                        <p:cond delay="0"/>
                      </p:stCondLst>
                      <p:childTnLst>
                        <p:par>
                          <p:cTn id="162" fill="hold">
                            <p:stCondLst>
                              <p:cond delay="0"/>
                            </p:stCondLst>
                            <p:childTnLst>
                              <p:par>
                                <p:cTn id="163" presetID="2" presetClass="exit" presetSubtype="4" fill="hold" grpId="0" nodeType="clickEffect">
                                  <p:stCondLst>
                                    <p:cond delay="0"/>
                                  </p:stCondLst>
                                  <p:childTnLst>
                                    <p:anim calcmode="lin" valueType="num">
                                      <p:cBhvr additive="base">
                                        <p:cTn id="164" dur="500"/>
                                        <p:tgtEl>
                                          <p:spTgt spid="75"/>
                                        </p:tgtEl>
                                        <p:attrNameLst>
                                          <p:attrName>ppt_x</p:attrName>
                                        </p:attrNameLst>
                                      </p:cBhvr>
                                      <p:tavLst>
                                        <p:tav tm="0">
                                          <p:val>
                                            <p:strVal val="ppt_x"/>
                                          </p:val>
                                        </p:tav>
                                        <p:tav tm="100000">
                                          <p:val>
                                            <p:strVal val="ppt_x"/>
                                          </p:val>
                                        </p:tav>
                                      </p:tavLst>
                                    </p:anim>
                                    <p:anim calcmode="lin" valueType="num">
                                      <p:cBhvr additive="base">
                                        <p:cTn id="165" dur="500"/>
                                        <p:tgtEl>
                                          <p:spTgt spid="75"/>
                                        </p:tgtEl>
                                        <p:attrNameLst>
                                          <p:attrName>ppt_y</p:attrName>
                                        </p:attrNameLst>
                                      </p:cBhvr>
                                      <p:tavLst>
                                        <p:tav tm="0">
                                          <p:val>
                                            <p:strVal val="ppt_y"/>
                                          </p:val>
                                        </p:tav>
                                        <p:tav tm="100000">
                                          <p:val>
                                            <p:strVal val="1+ppt_h/2"/>
                                          </p:val>
                                        </p:tav>
                                      </p:tavLst>
                                    </p:anim>
                                    <p:set>
                                      <p:cBhvr>
                                        <p:cTn id="166" dur="1" fill="hold">
                                          <p:stCondLst>
                                            <p:cond delay="499"/>
                                          </p:stCondLst>
                                        </p:cTn>
                                        <p:tgtEl>
                                          <p:spTgt spid="75"/>
                                        </p:tgtEl>
                                        <p:attrNameLst>
                                          <p:attrName>style.visibility</p:attrName>
                                        </p:attrNameLst>
                                      </p:cBhvr>
                                      <p:to>
                                        <p:strVal val="hidden"/>
                                      </p:to>
                                    </p:set>
                                  </p:childTnLst>
                                  <p:subTnLst>
                                    <p:audio>
                                      <p:cMediaNode>
                                        <p:cTn display="0" masterRel="sameClick">
                                          <p:stCondLst>
                                            <p:cond evt="begin" delay="0">
                                              <p:tn val="163"/>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75"/>
                  </p:tgtEl>
                </p:cond>
              </p:nextCondLst>
            </p:seq>
            <p:seq concurrent="1" nextAc="seek">
              <p:cTn id="167" restart="whenNotActive" fill="hold" evtFilter="cancelBubble" nodeType="interactiveSeq">
                <p:stCondLst>
                  <p:cond evt="onClick" delay="0">
                    <p:tgtEl>
                      <p:spTgt spid="76"/>
                    </p:tgtEl>
                  </p:cond>
                </p:stCondLst>
                <p:endSync evt="end" delay="0">
                  <p:rtn val="all"/>
                </p:endSync>
                <p:childTnLst>
                  <p:par>
                    <p:cTn id="168" fill="hold">
                      <p:stCondLst>
                        <p:cond delay="0"/>
                      </p:stCondLst>
                      <p:childTnLst>
                        <p:par>
                          <p:cTn id="169" fill="hold">
                            <p:stCondLst>
                              <p:cond delay="0"/>
                            </p:stCondLst>
                            <p:childTnLst>
                              <p:par>
                                <p:cTn id="170" presetID="2" presetClass="exit" presetSubtype="4" fill="hold" grpId="0" nodeType="clickEffect">
                                  <p:stCondLst>
                                    <p:cond delay="0"/>
                                  </p:stCondLst>
                                  <p:childTnLst>
                                    <p:anim calcmode="lin" valueType="num">
                                      <p:cBhvr additive="base">
                                        <p:cTn id="171" dur="500"/>
                                        <p:tgtEl>
                                          <p:spTgt spid="76"/>
                                        </p:tgtEl>
                                        <p:attrNameLst>
                                          <p:attrName>ppt_x</p:attrName>
                                        </p:attrNameLst>
                                      </p:cBhvr>
                                      <p:tavLst>
                                        <p:tav tm="0">
                                          <p:val>
                                            <p:strVal val="ppt_x"/>
                                          </p:val>
                                        </p:tav>
                                        <p:tav tm="100000">
                                          <p:val>
                                            <p:strVal val="ppt_x"/>
                                          </p:val>
                                        </p:tav>
                                      </p:tavLst>
                                    </p:anim>
                                    <p:anim calcmode="lin" valueType="num">
                                      <p:cBhvr additive="base">
                                        <p:cTn id="172" dur="500"/>
                                        <p:tgtEl>
                                          <p:spTgt spid="76"/>
                                        </p:tgtEl>
                                        <p:attrNameLst>
                                          <p:attrName>ppt_y</p:attrName>
                                        </p:attrNameLst>
                                      </p:cBhvr>
                                      <p:tavLst>
                                        <p:tav tm="0">
                                          <p:val>
                                            <p:strVal val="ppt_y"/>
                                          </p:val>
                                        </p:tav>
                                        <p:tav tm="100000">
                                          <p:val>
                                            <p:strVal val="1+ppt_h/2"/>
                                          </p:val>
                                        </p:tav>
                                      </p:tavLst>
                                    </p:anim>
                                    <p:set>
                                      <p:cBhvr>
                                        <p:cTn id="173" dur="1" fill="hold">
                                          <p:stCondLst>
                                            <p:cond delay="499"/>
                                          </p:stCondLst>
                                        </p:cTn>
                                        <p:tgtEl>
                                          <p:spTgt spid="76"/>
                                        </p:tgtEl>
                                        <p:attrNameLst>
                                          <p:attrName>style.visibility</p:attrName>
                                        </p:attrNameLst>
                                      </p:cBhvr>
                                      <p:to>
                                        <p:strVal val="hidden"/>
                                      </p:to>
                                    </p:set>
                                  </p:childTnLst>
                                  <p:subTnLst>
                                    <p:audio>
                                      <p:cMediaNode>
                                        <p:cTn display="0" masterRel="sameClick">
                                          <p:stCondLst>
                                            <p:cond evt="begin" delay="0">
                                              <p:tn val="170"/>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76"/>
                  </p:tgtEl>
                </p:cond>
              </p:nextCondLst>
            </p:seq>
            <p:seq concurrent="1" nextAc="seek">
              <p:cTn id="174" restart="whenNotActive" fill="hold" evtFilter="cancelBubble" nodeType="interactiveSeq">
                <p:stCondLst>
                  <p:cond evt="onClick" delay="0">
                    <p:tgtEl>
                      <p:spTgt spid="71"/>
                    </p:tgtEl>
                  </p:cond>
                </p:stCondLst>
                <p:endSync evt="end" delay="0">
                  <p:rtn val="all"/>
                </p:endSync>
                <p:childTnLst>
                  <p:par>
                    <p:cTn id="175" fill="hold">
                      <p:stCondLst>
                        <p:cond delay="0"/>
                      </p:stCondLst>
                      <p:childTnLst>
                        <p:par>
                          <p:cTn id="176" fill="hold">
                            <p:stCondLst>
                              <p:cond delay="0"/>
                            </p:stCondLst>
                            <p:childTnLst>
                              <p:par>
                                <p:cTn id="177" presetID="2" presetClass="exit" presetSubtype="4" fill="hold" grpId="0" nodeType="clickEffect">
                                  <p:stCondLst>
                                    <p:cond delay="0"/>
                                  </p:stCondLst>
                                  <p:childTnLst>
                                    <p:anim calcmode="lin" valueType="num">
                                      <p:cBhvr additive="base">
                                        <p:cTn id="178" dur="500"/>
                                        <p:tgtEl>
                                          <p:spTgt spid="71"/>
                                        </p:tgtEl>
                                        <p:attrNameLst>
                                          <p:attrName>ppt_x</p:attrName>
                                        </p:attrNameLst>
                                      </p:cBhvr>
                                      <p:tavLst>
                                        <p:tav tm="0">
                                          <p:val>
                                            <p:strVal val="ppt_x"/>
                                          </p:val>
                                        </p:tav>
                                        <p:tav tm="100000">
                                          <p:val>
                                            <p:strVal val="ppt_x"/>
                                          </p:val>
                                        </p:tav>
                                      </p:tavLst>
                                    </p:anim>
                                    <p:anim calcmode="lin" valueType="num">
                                      <p:cBhvr additive="base">
                                        <p:cTn id="179" dur="500"/>
                                        <p:tgtEl>
                                          <p:spTgt spid="71"/>
                                        </p:tgtEl>
                                        <p:attrNameLst>
                                          <p:attrName>ppt_y</p:attrName>
                                        </p:attrNameLst>
                                      </p:cBhvr>
                                      <p:tavLst>
                                        <p:tav tm="0">
                                          <p:val>
                                            <p:strVal val="ppt_y"/>
                                          </p:val>
                                        </p:tav>
                                        <p:tav tm="100000">
                                          <p:val>
                                            <p:strVal val="1+ppt_h/2"/>
                                          </p:val>
                                        </p:tav>
                                      </p:tavLst>
                                    </p:anim>
                                    <p:set>
                                      <p:cBhvr>
                                        <p:cTn id="180" dur="1" fill="hold">
                                          <p:stCondLst>
                                            <p:cond delay="499"/>
                                          </p:stCondLst>
                                        </p:cTn>
                                        <p:tgtEl>
                                          <p:spTgt spid="71"/>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67"/>
                    </p:tgtEl>
                  </p:cond>
                </p:stCondLst>
                <p:endSync evt="end" delay="0">
                  <p:rtn val="all"/>
                </p:endSync>
                <p:childTnLst>
                  <p:par>
                    <p:cTn id="182" fill="hold">
                      <p:stCondLst>
                        <p:cond delay="0"/>
                      </p:stCondLst>
                      <p:childTnLst>
                        <p:par>
                          <p:cTn id="183" fill="hold">
                            <p:stCondLst>
                              <p:cond delay="0"/>
                            </p:stCondLst>
                            <p:childTnLst>
                              <p:par>
                                <p:cTn id="184" presetID="2" presetClass="exit" presetSubtype="4" fill="hold" grpId="0" nodeType="clickEffect">
                                  <p:stCondLst>
                                    <p:cond delay="0"/>
                                  </p:stCondLst>
                                  <p:childTnLst>
                                    <p:anim calcmode="lin" valueType="num">
                                      <p:cBhvr additive="base">
                                        <p:cTn id="185" dur="500"/>
                                        <p:tgtEl>
                                          <p:spTgt spid="67"/>
                                        </p:tgtEl>
                                        <p:attrNameLst>
                                          <p:attrName>ppt_x</p:attrName>
                                        </p:attrNameLst>
                                      </p:cBhvr>
                                      <p:tavLst>
                                        <p:tav tm="0">
                                          <p:val>
                                            <p:strVal val="ppt_x"/>
                                          </p:val>
                                        </p:tav>
                                        <p:tav tm="100000">
                                          <p:val>
                                            <p:strVal val="ppt_x"/>
                                          </p:val>
                                        </p:tav>
                                      </p:tavLst>
                                    </p:anim>
                                    <p:anim calcmode="lin" valueType="num">
                                      <p:cBhvr additive="base">
                                        <p:cTn id="186" dur="500"/>
                                        <p:tgtEl>
                                          <p:spTgt spid="67"/>
                                        </p:tgtEl>
                                        <p:attrNameLst>
                                          <p:attrName>ppt_y</p:attrName>
                                        </p:attrNameLst>
                                      </p:cBhvr>
                                      <p:tavLst>
                                        <p:tav tm="0">
                                          <p:val>
                                            <p:strVal val="ppt_y"/>
                                          </p:val>
                                        </p:tav>
                                        <p:tav tm="100000">
                                          <p:val>
                                            <p:strVal val="1+ppt_h/2"/>
                                          </p:val>
                                        </p:tav>
                                      </p:tavLst>
                                    </p:anim>
                                    <p:set>
                                      <p:cBhvr>
                                        <p:cTn id="187"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184"/>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67"/>
                  </p:tgtEl>
                </p:cond>
              </p:nextCondLst>
            </p:seq>
            <p:seq concurrent="1" nextAc="seek">
              <p:cTn id="188" restart="whenNotActive" fill="hold" evtFilter="cancelBubble" nodeType="interactiveSeq">
                <p:stCondLst>
                  <p:cond evt="onClick" delay="0">
                    <p:tgtEl>
                      <p:spTgt spid="68"/>
                    </p:tgtEl>
                  </p:cond>
                </p:stCondLst>
                <p:endSync evt="end" delay="0">
                  <p:rtn val="all"/>
                </p:endSync>
                <p:childTnLst>
                  <p:par>
                    <p:cTn id="189" fill="hold">
                      <p:stCondLst>
                        <p:cond delay="0"/>
                      </p:stCondLst>
                      <p:childTnLst>
                        <p:par>
                          <p:cTn id="190" fill="hold">
                            <p:stCondLst>
                              <p:cond delay="0"/>
                            </p:stCondLst>
                            <p:childTnLst>
                              <p:par>
                                <p:cTn id="191" presetID="2" presetClass="exit" presetSubtype="4" fill="hold" grpId="0" nodeType="clickEffect">
                                  <p:stCondLst>
                                    <p:cond delay="0"/>
                                  </p:stCondLst>
                                  <p:childTnLst>
                                    <p:anim calcmode="lin" valueType="num">
                                      <p:cBhvr additive="base">
                                        <p:cTn id="192" dur="500"/>
                                        <p:tgtEl>
                                          <p:spTgt spid="68"/>
                                        </p:tgtEl>
                                        <p:attrNameLst>
                                          <p:attrName>ppt_x</p:attrName>
                                        </p:attrNameLst>
                                      </p:cBhvr>
                                      <p:tavLst>
                                        <p:tav tm="0">
                                          <p:val>
                                            <p:strVal val="ppt_x"/>
                                          </p:val>
                                        </p:tav>
                                        <p:tav tm="100000">
                                          <p:val>
                                            <p:strVal val="ppt_x"/>
                                          </p:val>
                                        </p:tav>
                                      </p:tavLst>
                                    </p:anim>
                                    <p:anim calcmode="lin" valueType="num">
                                      <p:cBhvr additive="base">
                                        <p:cTn id="193" dur="500"/>
                                        <p:tgtEl>
                                          <p:spTgt spid="68"/>
                                        </p:tgtEl>
                                        <p:attrNameLst>
                                          <p:attrName>ppt_y</p:attrName>
                                        </p:attrNameLst>
                                      </p:cBhvr>
                                      <p:tavLst>
                                        <p:tav tm="0">
                                          <p:val>
                                            <p:strVal val="ppt_y"/>
                                          </p:val>
                                        </p:tav>
                                        <p:tav tm="100000">
                                          <p:val>
                                            <p:strVal val="1+ppt_h/2"/>
                                          </p:val>
                                        </p:tav>
                                      </p:tavLst>
                                    </p:anim>
                                    <p:set>
                                      <p:cBhvr>
                                        <p:cTn id="194" dur="1" fill="hold">
                                          <p:stCondLst>
                                            <p:cond delay="499"/>
                                          </p:stCondLst>
                                        </p:cTn>
                                        <p:tgtEl>
                                          <p:spTgt spid="68"/>
                                        </p:tgtEl>
                                        <p:attrNameLst>
                                          <p:attrName>style.visibility</p:attrName>
                                        </p:attrNameLst>
                                      </p:cBhvr>
                                      <p:to>
                                        <p:strVal val="hidden"/>
                                      </p:to>
                                    </p:set>
                                  </p:childTnLst>
                                  <p:subTnLst>
                                    <p:audio>
                                      <p:cMediaNode>
                                        <p:cTn display="0" masterRel="sameClick">
                                          <p:stCondLst>
                                            <p:cond evt="begin" delay="0">
                                              <p:tn val="191"/>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68"/>
                  </p:tgtEl>
                </p:cond>
              </p:nextCondLst>
            </p:seq>
            <p:seq concurrent="1" nextAc="seek">
              <p:cTn id="195" restart="whenNotActive" fill="hold" evtFilter="cancelBubble" nodeType="interactiveSeq">
                <p:stCondLst>
                  <p:cond evt="onClick" delay="0">
                    <p:tgtEl>
                      <p:spTgt spid="69"/>
                    </p:tgtEl>
                  </p:cond>
                </p:stCondLst>
                <p:endSync evt="end" delay="0">
                  <p:rtn val="all"/>
                </p:endSync>
                <p:childTnLst>
                  <p:par>
                    <p:cTn id="196" fill="hold">
                      <p:stCondLst>
                        <p:cond delay="0"/>
                      </p:stCondLst>
                      <p:childTnLst>
                        <p:par>
                          <p:cTn id="197" fill="hold">
                            <p:stCondLst>
                              <p:cond delay="0"/>
                            </p:stCondLst>
                            <p:childTnLst>
                              <p:par>
                                <p:cTn id="198" presetID="2" presetClass="exit" presetSubtype="4" fill="hold" grpId="0" nodeType="clickEffect">
                                  <p:stCondLst>
                                    <p:cond delay="0"/>
                                  </p:stCondLst>
                                  <p:childTnLst>
                                    <p:anim calcmode="lin" valueType="num">
                                      <p:cBhvr additive="base">
                                        <p:cTn id="199" dur="500"/>
                                        <p:tgtEl>
                                          <p:spTgt spid="69"/>
                                        </p:tgtEl>
                                        <p:attrNameLst>
                                          <p:attrName>ppt_x</p:attrName>
                                        </p:attrNameLst>
                                      </p:cBhvr>
                                      <p:tavLst>
                                        <p:tav tm="0">
                                          <p:val>
                                            <p:strVal val="ppt_x"/>
                                          </p:val>
                                        </p:tav>
                                        <p:tav tm="100000">
                                          <p:val>
                                            <p:strVal val="ppt_x"/>
                                          </p:val>
                                        </p:tav>
                                      </p:tavLst>
                                    </p:anim>
                                    <p:anim calcmode="lin" valueType="num">
                                      <p:cBhvr additive="base">
                                        <p:cTn id="200" dur="500"/>
                                        <p:tgtEl>
                                          <p:spTgt spid="69"/>
                                        </p:tgtEl>
                                        <p:attrNameLst>
                                          <p:attrName>ppt_y</p:attrName>
                                        </p:attrNameLst>
                                      </p:cBhvr>
                                      <p:tavLst>
                                        <p:tav tm="0">
                                          <p:val>
                                            <p:strVal val="ppt_y"/>
                                          </p:val>
                                        </p:tav>
                                        <p:tav tm="100000">
                                          <p:val>
                                            <p:strVal val="1+ppt_h/2"/>
                                          </p:val>
                                        </p:tav>
                                      </p:tavLst>
                                    </p:anim>
                                    <p:set>
                                      <p:cBhvr>
                                        <p:cTn id="201" dur="1" fill="hold">
                                          <p:stCondLst>
                                            <p:cond delay="499"/>
                                          </p:stCondLst>
                                        </p:cTn>
                                        <p:tgtEl>
                                          <p:spTgt spid="69"/>
                                        </p:tgtEl>
                                        <p:attrNameLst>
                                          <p:attrName>style.visibility</p:attrName>
                                        </p:attrNameLst>
                                      </p:cBhvr>
                                      <p:to>
                                        <p:strVal val="hidden"/>
                                      </p:to>
                                    </p:set>
                                  </p:childTnLst>
                                  <p:subTnLst>
                                    <p:audio>
                                      <p:cMediaNode>
                                        <p:cTn display="0" masterRel="sameClick">
                                          <p:stCondLst>
                                            <p:cond evt="begin" delay="0">
                                              <p:tn val="198"/>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69"/>
                  </p:tgtEl>
                </p:cond>
              </p:nextCondLst>
            </p:seq>
            <p:seq concurrent="1" nextAc="seek">
              <p:cTn id="202" restart="whenNotActive" fill="hold" evtFilter="cancelBubble" nodeType="interactiveSeq">
                <p:stCondLst>
                  <p:cond evt="onClick" delay="0">
                    <p:tgtEl>
                      <p:spTgt spid="70"/>
                    </p:tgtEl>
                  </p:cond>
                </p:stCondLst>
                <p:endSync evt="end" delay="0">
                  <p:rtn val="all"/>
                </p:endSync>
                <p:childTnLst>
                  <p:par>
                    <p:cTn id="203" fill="hold">
                      <p:stCondLst>
                        <p:cond delay="0"/>
                      </p:stCondLst>
                      <p:childTnLst>
                        <p:par>
                          <p:cTn id="204" fill="hold">
                            <p:stCondLst>
                              <p:cond delay="0"/>
                            </p:stCondLst>
                            <p:childTnLst>
                              <p:par>
                                <p:cTn id="205" presetID="2" presetClass="exit" presetSubtype="4" fill="hold" grpId="0" nodeType="clickEffect">
                                  <p:stCondLst>
                                    <p:cond delay="0"/>
                                  </p:stCondLst>
                                  <p:childTnLst>
                                    <p:anim calcmode="lin" valueType="num">
                                      <p:cBhvr additive="base">
                                        <p:cTn id="206" dur="500"/>
                                        <p:tgtEl>
                                          <p:spTgt spid="70"/>
                                        </p:tgtEl>
                                        <p:attrNameLst>
                                          <p:attrName>ppt_x</p:attrName>
                                        </p:attrNameLst>
                                      </p:cBhvr>
                                      <p:tavLst>
                                        <p:tav tm="0">
                                          <p:val>
                                            <p:strVal val="ppt_x"/>
                                          </p:val>
                                        </p:tav>
                                        <p:tav tm="100000">
                                          <p:val>
                                            <p:strVal val="ppt_x"/>
                                          </p:val>
                                        </p:tav>
                                      </p:tavLst>
                                    </p:anim>
                                    <p:anim calcmode="lin" valueType="num">
                                      <p:cBhvr additive="base">
                                        <p:cTn id="207" dur="500"/>
                                        <p:tgtEl>
                                          <p:spTgt spid="70"/>
                                        </p:tgtEl>
                                        <p:attrNameLst>
                                          <p:attrName>ppt_y</p:attrName>
                                        </p:attrNameLst>
                                      </p:cBhvr>
                                      <p:tavLst>
                                        <p:tav tm="0">
                                          <p:val>
                                            <p:strVal val="ppt_y"/>
                                          </p:val>
                                        </p:tav>
                                        <p:tav tm="100000">
                                          <p:val>
                                            <p:strVal val="1+ppt_h/2"/>
                                          </p:val>
                                        </p:tav>
                                      </p:tavLst>
                                    </p:anim>
                                    <p:set>
                                      <p:cBhvr>
                                        <p:cTn id="208"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205"/>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70"/>
                  </p:tgtEl>
                </p:cond>
              </p:nextCondLst>
            </p:seq>
            <p:seq concurrent="1" nextAc="seek">
              <p:cTn id="209" restart="whenNotActive" fill="hold" evtFilter="cancelBubble" nodeType="interactiveSeq">
                <p:stCondLst>
                  <p:cond evt="onClick" delay="0">
                    <p:tgtEl>
                      <p:spTgt spid="62"/>
                    </p:tgtEl>
                  </p:cond>
                </p:stCondLst>
                <p:endSync evt="end" delay="0">
                  <p:rtn val="all"/>
                </p:endSync>
                <p:childTnLst>
                  <p:par>
                    <p:cTn id="210" fill="hold">
                      <p:stCondLst>
                        <p:cond delay="0"/>
                      </p:stCondLst>
                      <p:childTnLst>
                        <p:par>
                          <p:cTn id="211" fill="hold">
                            <p:stCondLst>
                              <p:cond delay="0"/>
                            </p:stCondLst>
                            <p:childTnLst>
                              <p:par>
                                <p:cTn id="212" presetID="2" presetClass="exit" presetSubtype="4" fill="hold" grpId="0" nodeType="clickEffect">
                                  <p:stCondLst>
                                    <p:cond delay="0"/>
                                  </p:stCondLst>
                                  <p:childTnLst>
                                    <p:anim calcmode="lin" valueType="num">
                                      <p:cBhvr additive="base">
                                        <p:cTn id="213" dur="500"/>
                                        <p:tgtEl>
                                          <p:spTgt spid="62"/>
                                        </p:tgtEl>
                                        <p:attrNameLst>
                                          <p:attrName>ppt_x</p:attrName>
                                        </p:attrNameLst>
                                      </p:cBhvr>
                                      <p:tavLst>
                                        <p:tav tm="0">
                                          <p:val>
                                            <p:strVal val="ppt_x"/>
                                          </p:val>
                                        </p:tav>
                                        <p:tav tm="100000">
                                          <p:val>
                                            <p:strVal val="ppt_x"/>
                                          </p:val>
                                        </p:tav>
                                      </p:tavLst>
                                    </p:anim>
                                    <p:anim calcmode="lin" valueType="num">
                                      <p:cBhvr additive="base">
                                        <p:cTn id="214" dur="500"/>
                                        <p:tgtEl>
                                          <p:spTgt spid="62"/>
                                        </p:tgtEl>
                                        <p:attrNameLst>
                                          <p:attrName>ppt_y</p:attrName>
                                        </p:attrNameLst>
                                      </p:cBhvr>
                                      <p:tavLst>
                                        <p:tav tm="0">
                                          <p:val>
                                            <p:strVal val="ppt_y"/>
                                          </p:val>
                                        </p:tav>
                                        <p:tav tm="100000">
                                          <p:val>
                                            <p:strVal val="1+ppt_h/2"/>
                                          </p:val>
                                        </p:tav>
                                      </p:tavLst>
                                    </p:anim>
                                    <p:set>
                                      <p:cBhvr>
                                        <p:cTn id="215"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212"/>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62"/>
                  </p:tgtEl>
                </p:cond>
              </p:nextCondLst>
            </p:seq>
            <p:seq concurrent="1" nextAc="seek">
              <p:cTn id="216" restart="whenNotActive" fill="hold" evtFilter="cancelBubble" nodeType="interactiveSeq">
                <p:stCondLst>
                  <p:cond evt="onClick" delay="0">
                    <p:tgtEl>
                      <p:spTgt spid="63"/>
                    </p:tgtEl>
                  </p:cond>
                </p:stCondLst>
                <p:endSync evt="end" delay="0">
                  <p:rtn val="all"/>
                </p:endSync>
                <p:childTnLst>
                  <p:par>
                    <p:cTn id="217" fill="hold">
                      <p:stCondLst>
                        <p:cond delay="0"/>
                      </p:stCondLst>
                      <p:childTnLst>
                        <p:par>
                          <p:cTn id="218" fill="hold">
                            <p:stCondLst>
                              <p:cond delay="0"/>
                            </p:stCondLst>
                            <p:childTnLst>
                              <p:par>
                                <p:cTn id="219" presetID="2" presetClass="exit" presetSubtype="4" fill="hold" grpId="0" nodeType="clickEffect">
                                  <p:stCondLst>
                                    <p:cond delay="0"/>
                                  </p:stCondLst>
                                  <p:childTnLst>
                                    <p:anim calcmode="lin" valueType="num">
                                      <p:cBhvr additive="base">
                                        <p:cTn id="220" dur="500"/>
                                        <p:tgtEl>
                                          <p:spTgt spid="63"/>
                                        </p:tgtEl>
                                        <p:attrNameLst>
                                          <p:attrName>ppt_x</p:attrName>
                                        </p:attrNameLst>
                                      </p:cBhvr>
                                      <p:tavLst>
                                        <p:tav tm="0">
                                          <p:val>
                                            <p:strVal val="ppt_x"/>
                                          </p:val>
                                        </p:tav>
                                        <p:tav tm="100000">
                                          <p:val>
                                            <p:strVal val="ppt_x"/>
                                          </p:val>
                                        </p:tav>
                                      </p:tavLst>
                                    </p:anim>
                                    <p:anim calcmode="lin" valueType="num">
                                      <p:cBhvr additive="base">
                                        <p:cTn id="221" dur="500"/>
                                        <p:tgtEl>
                                          <p:spTgt spid="63"/>
                                        </p:tgtEl>
                                        <p:attrNameLst>
                                          <p:attrName>ppt_y</p:attrName>
                                        </p:attrNameLst>
                                      </p:cBhvr>
                                      <p:tavLst>
                                        <p:tav tm="0">
                                          <p:val>
                                            <p:strVal val="ppt_y"/>
                                          </p:val>
                                        </p:tav>
                                        <p:tav tm="100000">
                                          <p:val>
                                            <p:strVal val="1+ppt_h/2"/>
                                          </p:val>
                                        </p:tav>
                                      </p:tavLst>
                                    </p:anim>
                                    <p:set>
                                      <p:cBhvr>
                                        <p:cTn id="222" dur="1" fill="hold">
                                          <p:stCondLst>
                                            <p:cond delay="499"/>
                                          </p:stCondLst>
                                        </p:cTn>
                                        <p:tgtEl>
                                          <p:spTgt spid="63"/>
                                        </p:tgtEl>
                                        <p:attrNameLst>
                                          <p:attrName>style.visibility</p:attrName>
                                        </p:attrNameLst>
                                      </p:cBhvr>
                                      <p:to>
                                        <p:strVal val="hidden"/>
                                      </p:to>
                                    </p:set>
                                  </p:childTnLst>
                                  <p:subTnLst>
                                    <p:audio>
                                      <p:cMediaNode>
                                        <p:cTn display="0" masterRel="sameClick">
                                          <p:stCondLst>
                                            <p:cond evt="begin" delay="0">
                                              <p:tn val="219"/>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63"/>
                  </p:tgtEl>
                </p:cond>
              </p:nextCondLst>
            </p:seq>
            <p:seq concurrent="1" nextAc="seek">
              <p:cTn id="223" restart="whenNotActive" fill="hold" evtFilter="cancelBubble" nodeType="interactiveSeq">
                <p:stCondLst>
                  <p:cond evt="onClick" delay="0">
                    <p:tgtEl>
                      <p:spTgt spid="64"/>
                    </p:tgtEl>
                  </p:cond>
                </p:stCondLst>
                <p:endSync evt="end" delay="0">
                  <p:rtn val="all"/>
                </p:endSync>
                <p:childTnLst>
                  <p:par>
                    <p:cTn id="224" fill="hold">
                      <p:stCondLst>
                        <p:cond delay="0"/>
                      </p:stCondLst>
                      <p:childTnLst>
                        <p:par>
                          <p:cTn id="225" fill="hold">
                            <p:stCondLst>
                              <p:cond delay="0"/>
                            </p:stCondLst>
                            <p:childTnLst>
                              <p:par>
                                <p:cTn id="226" presetID="2" presetClass="exit" presetSubtype="4" fill="hold" grpId="0" nodeType="clickEffect">
                                  <p:stCondLst>
                                    <p:cond delay="0"/>
                                  </p:stCondLst>
                                  <p:childTnLst>
                                    <p:anim calcmode="lin" valueType="num">
                                      <p:cBhvr additive="base">
                                        <p:cTn id="227" dur="500"/>
                                        <p:tgtEl>
                                          <p:spTgt spid="64"/>
                                        </p:tgtEl>
                                        <p:attrNameLst>
                                          <p:attrName>ppt_x</p:attrName>
                                        </p:attrNameLst>
                                      </p:cBhvr>
                                      <p:tavLst>
                                        <p:tav tm="0">
                                          <p:val>
                                            <p:strVal val="ppt_x"/>
                                          </p:val>
                                        </p:tav>
                                        <p:tav tm="100000">
                                          <p:val>
                                            <p:strVal val="ppt_x"/>
                                          </p:val>
                                        </p:tav>
                                      </p:tavLst>
                                    </p:anim>
                                    <p:anim calcmode="lin" valueType="num">
                                      <p:cBhvr additive="base">
                                        <p:cTn id="228" dur="500"/>
                                        <p:tgtEl>
                                          <p:spTgt spid="64"/>
                                        </p:tgtEl>
                                        <p:attrNameLst>
                                          <p:attrName>ppt_y</p:attrName>
                                        </p:attrNameLst>
                                      </p:cBhvr>
                                      <p:tavLst>
                                        <p:tav tm="0">
                                          <p:val>
                                            <p:strVal val="ppt_y"/>
                                          </p:val>
                                        </p:tav>
                                        <p:tav tm="100000">
                                          <p:val>
                                            <p:strVal val="1+ppt_h/2"/>
                                          </p:val>
                                        </p:tav>
                                      </p:tavLst>
                                    </p:anim>
                                    <p:set>
                                      <p:cBhvr>
                                        <p:cTn id="229" dur="1" fill="hold">
                                          <p:stCondLst>
                                            <p:cond delay="499"/>
                                          </p:stCondLst>
                                        </p:cTn>
                                        <p:tgtEl>
                                          <p:spTgt spid="64"/>
                                        </p:tgtEl>
                                        <p:attrNameLst>
                                          <p:attrName>style.visibility</p:attrName>
                                        </p:attrNameLst>
                                      </p:cBhvr>
                                      <p:to>
                                        <p:strVal val="hidden"/>
                                      </p:to>
                                    </p:set>
                                  </p:childTnLst>
                                  <p:subTnLst>
                                    <p:audio>
                                      <p:cMediaNode>
                                        <p:cTn display="0" masterRel="sameClick">
                                          <p:stCondLst>
                                            <p:cond evt="begin" delay="0">
                                              <p:tn val="226"/>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64"/>
                  </p:tgtEl>
                </p:cond>
              </p:nextCondLst>
            </p:seq>
            <p:seq concurrent="1" nextAc="seek">
              <p:cTn id="230" restart="whenNotActive" fill="hold" evtFilter="cancelBubble" nodeType="interactiveSeq">
                <p:stCondLst>
                  <p:cond evt="onClick" delay="0">
                    <p:tgtEl>
                      <p:spTgt spid="65"/>
                    </p:tgtEl>
                  </p:cond>
                </p:stCondLst>
                <p:endSync evt="end" delay="0">
                  <p:rtn val="all"/>
                </p:endSync>
                <p:childTnLst>
                  <p:par>
                    <p:cTn id="231" fill="hold">
                      <p:stCondLst>
                        <p:cond delay="0"/>
                      </p:stCondLst>
                      <p:childTnLst>
                        <p:par>
                          <p:cTn id="232" fill="hold">
                            <p:stCondLst>
                              <p:cond delay="0"/>
                            </p:stCondLst>
                            <p:childTnLst>
                              <p:par>
                                <p:cTn id="233" presetID="2" presetClass="exit" presetSubtype="4" fill="hold" grpId="0" nodeType="clickEffect">
                                  <p:stCondLst>
                                    <p:cond delay="0"/>
                                  </p:stCondLst>
                                  <p:childTnLst>
                                    <p:anim calcmode="lin" valueType="num">
                                      <p:cBhvr additive="base">
                                        <p:cTn id="234" dur="500"/>
                                        <p:tgtEl>
                                          <p:spTgt spid="65"/>
                                        </p:tgtEl>
                                        <p:attrNameLst>
                                          <p:attrName>ppt_x</p:attrName>
                                        </p:attrNameLst>
                                      </p:cBhvr>
                                      <p:tavLst>
                                        <p:tav tm="0">
                                          <p:val>
                                            <p:strVal val="ppt_x"/>
                                          </p:val>
                                        </p:tav>
                                        <p:tav tm="100000">
                                          <p:val>
                                            <p:strVal val="ppt_x"/>
                                          </p:val>
                                        </p:tav>
                                      </p:tavLst>
                                    </p:anim>
                                    <p:anim calcmode="lin" valueType="num">
                                      <p:cBhvr additive="base">
                                        <p:cTn id="235" dur="500"/>
                                        <p:tgtEl>
                                          <p:spTgt spid="65"/>
                                        </p:tgtEl>
                                        <p:attrNameLst>
                                          <p:attrName>ppt_y</p:attrName>
                                        </p:attrNameLst>
                                      </p:cBhvr>
                                      <p:tavLst>
                                        <p:tav tm="0">
                                          <p:val>
                                            <p:strVal val="ppt_y"/>
                                          </p:val>
                                        </p:tav>
                                        <p:tav tm="100000">
                                          <p:val>
                                            <p:strVal val="1+ppt_h/2"/>
                                          </p:val>
                                        </p:tav>
                                      </p:tavLst>
                                    </p:anim>
                                    <p:set>
                                      <p:cBhvr>
                                        <p:cTn id="236" dur="1" fill="hold">
                                          <p:stCondLst>
                                            <p:cond delay="499"/>
                                          </p:stCondLst>
                                        </p:cTn>
                                        <p:tgtEl>
                                          <p:spTgt spid="65"/>
                                        </p:tgtEl>
                                        <p:attrNameLst>
                                          <p:attrName>style.visibility</p:attrName>
                                        </p:attrNameLst>
                                      </p:cBhvr>
                                      <p:to>
                                        <p:strVal val="hidden"/>
                                      </p:to>
                                    </p:set>
                                  </p:childTnLst>
                                  <p:subTnLst>
                                    <p:audio>
                                      <p:cMediaNode>
                                        <p:cTn display="0" masterRel="sameClick">
                                          <p:stCondLst>
                                            <p:cond evt="begin" delay="0">
                                              <p:tn val="233"/>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65"/>
                  </p:tgtEl>
                </p:cond>
              </p:nextCondLst>
            </p:seq>
            <p:seq concurrent="1" nextAc="seek">
              <p:cTn id="237" restart="whenNotActive" fill="hold" evtFilter="cancelBubble" nodeType="interactiveSeq">
                <p:stCondLst>
                  <p:cond evt="onClick" delay="0">
                    <p:tgtEl>
                      <p:spTgt spid="66"/>
                    </p:tgtEl>
                  </p:cond>
                </p:stCondLst>
                <p:endSync evt="end" delay="0">
                  <p:rtn val="all"/>
                </p:endSync>
                <p:childTnLst>
                  <p:par>
                    <p:cTn id="238" fill="hold">
                      <p:stCondLst>
                        <p:cond delay="0"/>
                      </p:stCondLst>
                      <p:childTnLst>
                        <p:par>
                          <p:cTn id="239" fill="hold">
                            <p:stCondLst>
                              <p:cond delay="0"/>
                            </p:stCondLst>
                            <p:childTnLst>
                              <p:par>
                                <p:cTn id="240" presetID="2" presetClass="exit" presetSubtype="4" fill="hold" grpId="0" nodeType="clickEffect">
                                  <p:stCondLst>
                                    <p:cond delay="0"/>
                                  </p:stCondLst>
                                  <p:childTnLst>
                                    <p:anim calcmode="lin" valueType="num">
                                      <p:cBhvr additive="base">
                                        <p:cTn id="241" dur="500"/>
                                        <p:tgtEl>
                                          <p:spTgt spid="66"/>
                                        </p:tgtEl>
                                        <p:attrNameLst>
                                          <p:attrName>ppt_x</p:attrName>
                                        </p:attrNameLst>
                                      </p:cBhvr>
                                      <p:tavLst>
                                        <p:tav tm="0">
                                          <p:val>
                                            <p:strVal val="ppt_x"/>
                                          </p:val>
                                        </p:tav>
                                        <p:tav tm="100000">
                                          <p:val>
                                            <p:strVal val="ppt_x"/>
                                          </p:val>
                                        </p:tav>
                                      </p:tavLst>
                                    </p:anim>
                                    <p:anim calcmode="lin" valueType="num">
                                      <p:cBhvr additive="base">
                                        <p:cTn id="242" dur="500"/>
                                        <p:tgtEl>
                                          <p:spTgt spid="66"/>
                                        </p:tgtEl>
                                        <p:attrNameLst>
                                          <p:attrName>ppt_y</p:attrName>
                                        </p:attrNameLst>
                                      </p:cBhvr>
                                      <p:tavLst>
                                        <p:tav tm="0">
                                          <p:val>
                                            <p:strVal val="ppt_y"/>
                                          </p:val>
                                        </p:tav>
                                        <p:tav tm="100000">
                                          <p:val>
                                            <p:strVal val="1+ppt_h/2"/>
                                          </p:val>
                                        </p:tav>
                                      </p:tavLst>
                                    </p:anim>
                                    <p:set>
                                      <p:cBhvr>
                                        <p:cTn id="243" dur="1" fill="hold">
                                          <p:stCondLst>
                                            <p:cond delay="499"/>
                                          </p:stCondLst>
                                        </p:cTn>
                                        <p:tgtEl>
                                          <p:spTgt spid="66"/>
                                        </p:tgtEl>
                                        <p:attrNameLst>
                                          <p:attrName>style.visibility</p:attrName>
                                        </p:attrNameLst>
                                      </p:cBhvr>
                                      <p:to>
                                        <p:strVal val="hidden"/>
                                      </p:to>
                                    </p:set>
                                  </p:childTnLst>
                                  <p:subTnLst>
                                    <p:audio>
                                      <p:cMediaNode>
                                        <p:cTn display="0" masterRel="sameClick">
                                          <p:stCondLst>
                                            <p:cond evt="begin" delay="0">
                                              <p:tn val="240"/>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66"/>
                  </p:tgtEl>
                </p:cond>
              </p:nextCondLst>
            </p:seq>
            <p:seq concurrent="1" nextAc="seek">
              <p:cTn id="244" restart="whenNotActive" fill="hold" evtFilter="cancelBubble" nodeType="interactiveSeq">
                <p:stCondLst>
                  <p:cond evt="onClick" delay="0">
                    <p:tgtEl>
                      <p:spTgt spid="59"/>
                    </p:tgtEl>
                  </p:cond>
                </p:stCondLst>
                <p:endSync evt="end" delay="0">
                  <p:rtn val="all"/>
                </p:endSync>
                <p:childTnLst>
                  <p:par>
                    <p:cTn id="245" fill="hold">
                      <p:stCondLst>
                        <p:cond delay="0"/>
                      </p:stCondLst>
                      <p:childTnLst>
                        <p:par>
                          <p:cTn id="246" fill="hold">
                            <p:stCondLst>
                              <p:cond delay="0"/>
                            </p:stCondLst>
                            <p:childTnLst>
                              <p:par>
                                <p:cTn id="247" presetID="2" presetClass="exit" presetSubtype="4" fill="hold" grpId="0" nodeType="clickEffect">
                                  <p:stCondLst>
                                    <p:cond delay="0"/>
                                  </p:stCondLst>
                                  <p:childTnLst>
                                    <p:anim calcmode="lin" valueType="num">
                                      <p:cBhvr additive="base">
                                        <p:cTn id="248" dur="500"/>
                                        <p:tgtEl>
                                          <p:spTgt spid="59"/>
                                        </p:tgtEl>
                                        <p:attrNameLst>
                                          <p:attrName>ppt_x</p:attrName>
                                        </p:attrNameLst>
                                      </p:cBhvr>
                                      <p:tavLst>
                                        <p:tav tm="0">
                                          <p:val>
                                            <p:strVal val="ppt_x"/>
                                          </p:val>
                                        </p:tav>
                                        <p:tav tm="100000">
                                          <p:val>
                                            <p:strVal val="ppt_x"/>
                                          </p:val>
                                        </p:tav>
                                      </p:tavLst>
                                    </p:anim>
                                    <p:anim calcmode="lin" valueType="num">
                                      <p:cBhvr additive="base">
                                        <p:cTn id="249" dur="500"/>
                                        <p:tgtEl>
                                          <p:spTgt spid="59"/>
                                        </p:tgtEl>
                                        <p:attrNameLst>
                                          <p:attrName>ppt_y</p:attrName>
                                        </p:attrNameLst>
                                      </p:cBhvr>
                                      <p:tavLst>
                                        <p:tav tm="0">
                                          <p:val>
                                            <p:strVal val="ppt_y"/>
                                          </p:val>
                                        </p:tav>
                                        <p:tav tm="100000">
                                          <p:val>
                                            <p:strVal val="1+ppt_h/2"/>
                                          </p:val>
                                        </p:tav>
                                      </p:tavLst>
                                    </p:anim>
                                    <p:set>
                                      <p:cBhvr>
                                        <p:cTn id="250"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247"/>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59"/>
                  </p:tgtEl>
                </p:cond>
              </p:nextCondLst>
            </p:seq>
            <p:seq concurrent="1" nextAc="seek">
              <p:cTn id="251" restart="whenNotActive" fill="hold" evtFilter="cancelBubble" nodeType="interactiveSeq">
                <p:stCondLst>
                  <p:cond evt="onClick" delay="0">
                    <p:tgtEl>
                      <p:spTgt spid="52"/>
                    </p:tgtEl>
                  </p:cond>
                </p:stCondLst>
                <p:endSync evt="end" delay="0">
                  <p:rtn val="all"/>
                </p:endSync>
                <p:childTnLst>
                  <p:par>
                    <p:cTn id="252" fill="hold">
                      <p:stCondLst>
                        <p:cond delay="0"/>
                      </p:stCondLst>
                      <p:childTnLst>
                        <p:par>
                          <p:cTn id="253" fill="hold">
                            <p:stCondLst>
                              <p:cond delay="0"/>
                            </p:stCondLst>
                            <p:childTnLst>
                              <p:par>
                                <p:cTn id="254" presetID="2" presetClass="exit" presetSubtype="4" fill="hold" grpId="0" nodeType="clickEffect">
                                  <p:stCondLst>
                                    <p:cond delay="0"/>
                                  </p:stCondLst>
                                  <p:childTnLst>
                                    <p:anim calcmode="lin" valueType="num">
                                      <p:cBhvr additive="base">
                                        <p:cTn id="255" dur="500"/>
                                        <p:tgtEl>
                                          <p:spTgt spid="52"/>
                                        </p:tgtEl>
                                        <p:attrNameLst>
                                          <p:attrName>ppt_x</p:attrName>
                                        </p:attrNameLst>
                                      </p:cBhvr>
                                      <p:tavLst>
                                        <p:tav tm="0">
                                          <p:val>
                                            <p:strVal val="ppt_x"/>
                                          </p:val>
                                        </p:tav>
                                        <p:tav tm="100000">
                                          <p:val>
                                            <p:strVal val="ppt_x"/>
                                          </p:val>
                                        </p:tav>
                                      </p:tavLst>
                                    </p:anim>
                                    <p:anim calcmode="lin" valueType="num">
                                      <p:cBhvr additive="base">
                                        <p:cTn id="256" dur="500"/>
                                        <p:tgtEl>
                                          <p:spTgt spid="52"/>
                                        </p:tgtEl>
                                        <p:attrNameLst>
                                          <p:attrName>ppt_y</p:attrName>
                                        </p:attrNameLst>
                                      </p:cBhvr>
                                      <p:tavLst>
                                        <p:tav tm="0">
                                          <p:val>
                                            <p:strVal val="ppt_y"/>
                                          </p:val>
                                        </p:tav>
                                        <p:tav tm="100000">
                                          <p:val>
                                            <p:strVal val="1+ppt_h/2"/>
                                          </p:val>
                                        </p:tav>
                                      </p:tavLst>
                                    </p:anim>
                                    <p:set>
                                      <p:cBhvr>
                                        <p:cTn id="25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254"/>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52"/>
                  </p:tgtEl>
                </p:cond>
              </p:nextCondLst>
            </p:seq>
            <p:seq concurrent="1" nextAc="seek">
              <p:cTn id="258" restart="whenNotActive" fill="hold" evtFilter="cancelBubble" nodeType="interactiveSeq">
                <p:stCondLst>
                  <p:cond evt="onClick" delay="0">
                    <p:tgtEl>
                      <p:spTgt spid="53"/>
                    </p:tgtEl>
                  </p:cond>
                </p:stCondLst>
                <p:endSync evt="end" delay="0">
                  <p:rtn val="all"/>
                </p:endSync>
                <p:childTnLst>
                  <p:par>
                    <p:cTn id="259" fill="hold">
                      <p:stCondLst>
                        <p:cond delay="0"/>
                      </p:stCondLst>
                      <p:childTnLst>
                        <p:par>
                          <p:cTn id="260" fill="hold">
                            <p:stCondLst>
                              <p:cond delay="0"/>
                            </p:stCondLst>
                            <p:childTnLst>
                              <p:par>
                                <p:cTn id="261" presetID="2" presetClass="exit" presetSubtype="4" fill="hold" grpId="0" nodeType="clickEffect">
                                  <p:stCondLst>
                                    <p:cond delay="0"/>
                                  </p:stCondLst>
                                  <p:childTnLst>
                                    <p:anim calcmode="lin" valueType="num">
                                      <p:cBhvr additive="base">
                                        <p:cTn id="262" dur="500"/>
                                        <p:tgtEl>
                                          <p:spTgt spid="53"/>
                                        </p:tgtEl>
                                        <p:attrNameLst>
                                          <p:attrName>ppt_x</p:attrName>
                                        </p:attrNameLst>
                                      </p:cBhvr>
                                      <p:tavLst>
                                        <p:tav tm="0">
                                          <p:val>
                                            <p:strVal val="ppt_x"/>
                                          </p:val>
                                        </p:tav>
                                        <p:tav tm="100000">
                                          <p:val>
                                            <p:strVal val="ppt_x"/>
                                          </p:val>
                                        </p:tav>
                                      </p:tavLst>
                                    </p:anim>
                                    <p:anim calcmode="lin" valueType="num">
                                      <p:cBhvr additive="base">
                                        <p:cTn id="263" dur="500"/>
                                        <p:tgtEl>
                                          <p:spTgt spid="53"/>
                                        </p:tgtEl>
                                        <p:attrNameLst>
                                          <p:attrName>ppt_y</p:attrName>
                                        </p:attrNameLst>
                                      </p:cBhvr>
                                      <p:tavLst>
                                        <p:tav tm="0">
                                          <p:val>
                                            <p:strVal val="ppt_y"/>
                                          </p:val>
                                        </p:tav>
                                        <p:tav tm="100000">
                                          <p:val>
                                            <p:strVal val="1+ppt_h/2"/>
                                          </p:val>
                                        </p:tav>
                                      </p:tavLst>
                                    </p:anim>
                                    <p:set>
                                      <p:cBhvr>
                                        <p:cTn id="264"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261"/>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53"/>
                  </p:tgtEl>
                </p:cond>
              </p:nextCondLst>
            </p:seq>
            <p:seq concurrent="1" nextAc="seek">
              <p:cTn id="265" restart="whenNotActive" fill="hold" evtFilter="cancelBubble" nodeType="interactiveSeq">
                <p:stCondLst>
                  <p:cond evt="onClick" delay="0">
                    <p:tgtEl>
                      <p:spTgt spid="54"/>
                    </p:tgtEl>
                  </p:cond>
                </p:stCondLst>
                <p:endSync evt="end" delay="0">
                  <p:rtn val="all"/>
                </p:endSync>
                <p:childTnLst>
                  <p:par>
                    <p:cTn id="266" fill="hold">
                      <p:stCondLst>
                        <p:cond delay="0"/>
                      </p:stCondLst>
                      <p:childTnLst>
                        <p:par>
                          <p:cTn id="267" fill="hold">
                            <p:stCondLst>
                              <p:cond delay="0"/>
                            </p:stCondLst>
                            <p:childTnLst>
                              <p:par>
                                <p:cTn id="268" presetID="2" presetClass="exit" presetSubtype="4" fill="hold" grpId="0" nodeType="clickEffect">
                                  <p:stCondLst>
                                    <p:cond delay="0"/>
                                  </p:stCondLst>
                                  <p:childTnLst>
                                    <p:anim calcmode="lin" valueType="num">
                                      <p:cBhvr additive="base">
                                        <p:cTn id="269" dur="500"/>
                                        <p:tgtEl>
                                          <p:spTgt spid="54"/>
                                        </p:tgtEl>
                                        <p:attrNameLst>
                                          <p:attrName>ppt_x</p:attrName>
                                        </p:attrNameLst>
                                      </p:cBhvr>
                                      <p:tavLst>
                                        <p:tav tm="0">
                                          <p:val>
                                            <p:strVal val="ppt_x"/>
                                          </p:val>
                                        </p:tav>
                                        <p:tav tm="100000">
                                          <p:val>
                                            <p:strVal val="ppt_x"/>
                                          </p:val>
                                        </p:tav>
                                      </p:tavLst>
                                    </p:anim>
                                    <p:anim calcmode="lin" valueType="num">
                                      <p:cBhvr additive="base">
                                        <p:cTn id="270" dur="500"/>
                                        <p:tgtEl>
                                          <p:spTgt spid="54"/>
                                        </p:tgtEl>
                                        <p:attrNameLst>
                                          <p:attrName>ppt_y</p:attrName>
                                        </p:attrNameLst>
                                      </p:cBhvr>
                                      <p:tavLst>
                                        <p:tav tm="0">
                                          <p:val>
                                            <p:strVal val="ppt_y"/>
                                          </p:val>
                                        </p:tav>
                                        <p:tav tm="100000">
                                          <p:val>
                                            <p:strVal val="1+ppt_h/2"/>
                                          </p:val>
                                        </p:tav>
                                      </p:tavLst>
                                    </p:anim>
                                    <p:set>
                                      <p:cBhvr>
                                        <p:cTn id="271"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268"/>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54"/>
                  </p:tgtEl>
                </p:cond>
              </p:nextCondLst>
            </p:seq>
            <p:seq concurrent="1" nextAc="seek">
              <p:cTn id="272" restart="whenNotActive" fill="hold" evtFilter="cancelBubble" nodeType="interactiveSeq">
                <p:stCondLst>
                  <p:cond evt="onClick" delay="0">
                    <p:tgtEl>
                      <p:spTgt spid="55"/>
                    </p:tgtEl>
                  </p:cond>
                </p:stCondLst>
                <p:endSync evt="end" delay="0">
                  <p:rtn val="all"/>
                </p:endSync>
                <p:childTnLst>
                  <p:par>
                    <p:cTn id="273" fill="hold">
                      <p:stCondLst>
                        <p:cond delay="0"/>
                      </p:stCondLst>
                      <p:childTnLst>
                        <p:par>
                          <p:cTn id="274" fill="hold">
                            <p:stCondLst>
                              <p:cond delay="0"/>
                            </p:stCondLst>
                            <p:childTnLst>
                              <p:par>
                                <p:cTn id="275" presetID="2" presetClass="exit" presetSubtype="4" fill="hold" grpId="0" nodeType="clickEffect">
                                  <p:stCondLst>
                                    <p:cond delay="0"/>
                                  </p:stCondLst>
                                  <p:childTnLst>
                                    <p:anim calcmode="lin" valueType="num">
                                      <p:cBhvr additive="base">
                                        <p:cTn id="276" dur="500"/>
                                        <p:tgtEl>
                                          <p:spTgt spid="55"/>
                                        </p:tgtEl>
                                        <p:attrNameLst>
                                          <p:attrName>ppt_x</p:attrName>
                                        </p:attrNameLst>
                                      </p:cBhvr>
                                      <p:tavLst>
                                        <p:tav tm="0">
                                          <p:val>
                                            <p:strVal val="ppt_x"/>
                                          </p:val>
                                        </p:tav>
                                        <p:tav tm="100000">
                                          <p:val>
                                            <p:strVal val="ppt_x"/>
                                          </p:val>
                                        </p:tav>
                                      </p:tavLst>
                                    </p:anim>
                                    <p:anim calcmode="lin" valueType="num">
                                      <p:cBhvr additive="base">
                                        <p:cTn id="277" dur="500"/>
                                        <p:tgtEl>
                                          <p:spTgt spid="55"/>
                                        </p:tgtEl>
                                        <p:attrNameLst>
                                          <p:attrName>ppt_y</p:attrName>
                                        </p:attrNameLst>
                                      </p:cBhvr>
                                      <p:tavLst>
                                        <p:tav tm="0">
                                          <p:val>
                                            <p:strVal val="ppt_y"/>
                                          </p:val>
                                        </p:tav>
                                        <p:tav tm="100000">
                                          <p:val>
                                            <p:strVal val="1+ppt_h/2"/>
                                          </p:val>
                                        </p:tav>
                                      </p:tavLst>
                                    </p:anim>
                                    <p:set>
                                      <p:cBhvr>
                                        <p:cTn id="278"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275"/>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55"/>
                  </p:tgtEl>
                </p:cond>
              </p:nextCondLst>
            </p:seq>
            <p:seq concurrent="1" nextAc="seek">
              <p:cTn id="279" restart="whenNotActive" fill="hold" evtFilter="cancelBubble" nodeType="interactiveSeq">
                <p:stCondLst>
                  <p:cond evt="onClick" delay="0">
                    <p:tgtEl>
                      <p:spTgt spid="47"/>
                    </p:tgtEl>
                  </p:cond>
                </p:stCondLst>
                <p:endSync evt="end" delay="0">
                  <p:rtn val="all"/>
                </p:endSync>
                <p:childTnLst>
                  <p:par>
                    <p:cTn id="280" fill="hold">
                      <p:stCondLst>
                        <p:cond delay="0"/>
                      </p:stCondLst>
                      <p:childTnLst>
                        <p:par>
                          <p:cTn id="281" fill="hold">
                            <p:stCondLst>
                              <p:cond delay="0"/>
                            </p:stCondLst>
                            <p:childTnLst>
                              <p:par>
                                <p:cTn id="282" presetID="2" presetClass="exit" presetSubtype="4" fill="hold" grpId="0" nodeType="clickEffect">
                                  <p:stCondLst>
                                    <p:cond delay="0"/>
                                  </p:stCondLst>
                                  <p:childTnLst>
                                    <p:anim calcmode="lin" valueType="num">
                                      <p:cBhvr additive="base">
                                        <p:cTn id="283" dur="500"/>
                                        <p:tgtEl>
                                          <p:spTgt spid="47"/>
                                        </p:tgtEl>
                                        <p:attrNameLst>
                                          <p:attrName>ppt_x</p:attrName>
                                        </p:attrNameLst>
                                      </p:cBhvr>
                                      <p:tavLst>
                                        <p:tav tm="0">
                                          <p:val>
                                            <p:strVal val="ppt_x"/>
                                          </p:val>
                                        </p:tav>
                                        <p:tav tm="100000">
                                          <p:val>
                                            <p:strVal val="ppt_x"/>
                                          </p:val>
                                        </p:tav>
                                      </p:tavLst>
                                    </p:anim>
                                    <p:anim calcmode="lin" valueType="num">
                                      <p:cBhvr additive="base">
                                        <p:cTn id="284" dur="500"/>
                                        <p:tgtEl>
                                          <p:spTgt spid="47"/>
                                        </p:tgtEl>
                                        <p:attrNameLst>
                                          <p:attrName>ppt_y</p:attrName>
                                        </p:attrNameLst>
                                      </p:cBhvr>
                                      <p:tavLst>
                                        <p:tav tm="0">
                                          <p:val>
                                            <p:strVal val="ppt_y"/>
                                          </p:val>
                                        </p:tav>
                                        <p:tav tm="100000">
                                          <p:val>
                                            <p:strVal val="1+ppt_h/2"/>
                                          </p:val>
                                        </p:tav>
                                      </p:tavLst>
                                    </p:anim>
                                    <p:set>
                                      <p:cBhvr>
                                        <p:cTn id="285"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282"/>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47"/>
                  </p:tgtEl>
                </p:cond>
              </p:nextCondLst>
            </p:seq>
            <p:seq concurrent="1" nextAc="seek">
              <p:cTn id="286" restart="whenNotActive" fill="hold" evtFilter="cancelBubble" nodeType="interactiveSeq">
                <p:stCondLst>
                  <p:cond evt="onClick" delay="0">
                    <p:tgtEl>
                      <p:spTgt spid="48"/>
                    </p:tgtEl>
                  </p:cond>
                </p:stCondLst>
                <p:endSync evt="end" delay="0">
                  <p:rtn val="all"/>
                </p:endSync>
                <p:childTnLst>
                  <p:par>
                    <p:cTn id="287" fill="hold">
                      <p:stCondLst>
                        <p:cond delay="0"/>
                      </p:stCondLst>
                      <p:childTnLst>
                        <p:par>
                          <p:cTn id="288" fill="hold">
                            <p:stCondLst>
                              <p:cond delay="0"/>
                            </p:stCondLst>
                            <p:childTnLst>
                              <p:par>
                                <p:cTn id="289" presetID="2" presetClass="exit" presetSubtype="4" fill="hold" grpId="0" nodeType="clickEffect">
                                  <p:stCondLst>
                                    <p:cond delay="0"/>
                                  </p:stCondLst>
                                  <p:childTnLst>
                                    <p:anim calcmode="lin" valueType="num">
                                      <p:cBhvr additive="base">
                                        <p:cTn id="290" dur="500"/>
                                        <p:tgtEl>
                                          <p:spTgt spid="48"/>
                                        </p:tgtEl>
                                        <p:attrNameLst>
                                          <p:attrName>ppt_x</p:attrName>
                                        </p:attrNameLst>
                                      </p:cBhvr>
                                      <p:tavLst>
                                        <p:tav tm="0">
                                          <p:val>
                                            <p:strVal val="ppt_x"/>
                                          </p:val>
                                        </p:tav>
                                        <p:tav tm="100000">
                                          <p:val>
                                            <p:strVal val="ppt_x"/>
                                          </p:val>
                                        </p:tav>
                                      </p:tavLst>
                                    </p:anim>
                                    <p:anim calcmode="lin" valueType="num">
                                      <p:cBhvr additive="base">
                                        <p:cTn id="291" dur="500"/>
                                        <p:tgtEl>
                                          <p:spTgt spid="48"/>
                                        </p:tgtEl>
                                        <p:attrNameLst>
                                          <p:attrName>ppt_y</p:attrName>
                                        </p:attrNameLst>
                                      </p:cBhvr>
                                      <p:tavLst>
                                        <p:tav tm="0">
                                          <p:val>
                                            <p:strVal val="ppt_y"/>
                                          </p:val>
                                        </p:tav>
                                        <p:tav tm="100000">
                                          <p:val>
                                            <p:strVal val="1+ppt_h/2"/>
                                          </p:val>
                                        </p:tav>
                                      </p:tavLst>
                                    </p:anim>
                                    <p:set>
                                      <p:cBhvr>
                                        <p:cTn id="292"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289"/>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48"/>
                  </p:tgtEl>
                </p:cond>
              </p:nextCondLst>
            </p:seq>
            <p:seq concurrent="1" nextAc="seek">
              <p:cTn id="293" restart="whenNotActive" fill="hold" evtFilter="cancelBubble" nodeType="interactiveSeq">
                <p:stCondLst>
                  <p:cond evt="onClick" delay="0">
                    <p:tgtEl>
                      <p:spTgt spid="49"/>
                    </p:tgtEl>
                  </p:cond>
                </p:stCondLst>
                <p:endSync evt="end" delay="0">
                  <p:rtn val="all"/>
                </p:endSync>
                <p:childTnLst>
                  <p:par>
                    <p:cTn id="294" fill="hold">
                      <p:stCondLst>
                        <p:cond delay="0"/>
                      </p:stCondLst>
                      <p:childTnLst>
                        <p:par>
                          <p:cTn id="295" fill="hold">
                            <p:stCondLst>
                              <p:cond delay="0"/>
                            </p:stCondLst>
                            <p:childTnLst>
                              <p:par>
                                <p:cTn id="296" presetID="2" presetClass="exit" presetSubtype="4" fill="hold" grpId="0" nodeType="clickEffect">
                                  <p:stCondLst>
                                    <p:cond delay="0"/>
                                  </p:stCondLst>
                                  <p:childTnLst>
                                    <p:anim calcmode="lin" valueType="num">
                                      <p:cBhvr additive="base">
                                        <p:cTn id="297" dur="500"/>
                                        <p:tgtEl>
                                          <p:spTgt spid="49"/>
                                        </p:tgtEl>
                                        <p:attrNameLst>
                                          <p:attrName>ppt_x</p:attrName>
                                        </p:attrNameLst>
                                      </p:cBhvr>
                                      <p:tavLst>
                                        <p:tav tm="0">
                                          <p:val>
                                            <p:strVal val="ppt_x"/>
                                          </p:val>
                                        </p:tav>
                                        <p:tav tm="100000">
                                          <p:val>
                                            <p:strVal val="ppt_x"/>
                                          </p:val>
                                        </p:tav>
                                      </p:tavLst>
                                    </p:anim>
                                    <p:anim calcmode="lin" valueType="num">
                                      <p:cBhvr additive="base">
                                        <p:cTn id="298" dur="500"/>
                                        <p:tgtEl>
                                          <p:spTgt spid="49"/>
                                        </p:tgtEl>
                                        <p:attrNameLst>
                                          <p:attrName>ppt_y</p:attrName>
                                        </p:attrNameLst>
                                      </p:cBhvr>
                                      <p:tavLst>
                                        <p:tav tm="0">
                                          <p:val>
                                            <p:strVal val="ppt_y"/>
                                          </p:val>
                                        </p:tav>
                                        <p:tav tm="100000">
                                          <p:val>
                                            <p:strVal val="1+ppt_h/2"/>
                                          </p:val>
                                        </p:tav>
                                      </p:tavLst>
                                    </p:anim>
                                    <p:set>
                                      <p:cBhvr>
                                        <p:cTn id="299"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296"/>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49"/>
                  </p:tgtEl>
                </p:cond>
              </p:nextCondLst>
            </p:seq>
            <p:seq concurrent="1" nextAc="seek">
              <p:cTn id="300" restart="whenNotActive" fill="hold" evtFilter="cancelBubble" nodeType="interactiveSeq">
                <p:stCondLst>
                  <p:cond evt="onClick" delay="0">
                    <p:tgtEl>
                      <p:spTgt spid="50"/>
                    </p:tgtEl>
                  </p:cond>
                </p:stCondLst>
                <p:endSync evt="end" delay="0">
                  <p:rtn val="all"/>
                </p:endSync>
                <p:childTnLst>
                  <p:par>
                    <p:cTn id="301" fill="hold">
                      <p:stCondLst>
                        <p:cond delay="0"/>
                      </p:stCondLst>
                      <p:childTnLst>
                        <p:par>
                          <p:cTn id="302" fill="hold">
                            <p:stCondLst>
                              <p:cond delay="0"/>
                            </p:stCondLst>
                            <p:childTnLst>
                              <p:par>
                                <p:cTn id="303" presetID="2" presetClass="exit" presetSubtype="4" fill="hold" grpId="0" nodeType="clickEffect">
                                  <p:stCondLst>
                                    <p:cond delay="0"/>
                                  </p:stCondLst>
                                  <p:childTnLst>
                                    <p:anim calcmode="lin" valueType="num">
                                      <p:cBhvr additive="base">
                                        <p:cTn id="304" dur="500"/>
                                        <p:tgtEl>
                                          <p:spTgt spid="50"/>
                                        </p:tgtEl>
                                        <p:attrNameLst>
                                          <p:attrName>ppt_x</p:attrName>
                                        </p:attrNameLst>
                                      </p:cBhvr>
                                      <p:tavLst>
                                        <p:tav tm="0">
                                          <p:val>
                                            <p:strVal val="ppt_x"/>
                                          </p:val>
                                        </p:tav>
                                        <p:tav tm="100000">
                                          <p:val>
                                            <p:strVal val="ppt_x"/>
                                          </p:val>
                                        </p:tav>
                                      </p:tavLst>
                                    </p:anim>
                                    <p:anim calcmode="lin" valueType="num">
                                      <p:cBhvr additive="base">
                                        <p:cTn id="305" dur="500"/>
                                        <p:tgtEl>
                                          <p:spTgt spid="50"/>
                                        </p:tgtEl>
                                        <p:attrNameLst>
                                          <p:attrName>ppt_y</p:attrName>
                                        </p:attrNameLst>
                                      </p:cBhvr>
                                      <p:tavLst>
                                        <p:tav tm="0">
                                          <p:val>
                                            <p:strVal val="ppt_y"/>
                                          </p:val>
                                        </p:tav>
                                        <p:tav tm="100000">
                                          <p:val>
                                            <p:strVal val="1+ppt_h/2"/>
                                          </p:val>
                                        </p:tav>
                                      </p:tavLst>
                                    </p:anim>
                                    <p:set>
                                      <p:cBhvr>
                                        <p:cTn id="306"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303"/>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50"/>
                  </p:tgtEl>
                </p:cond>
              </p:nextCondLst>
            </p:seq>
            <p:seq concurrent="1" nextAc="seek">
              <p:cTn id="307" restart="whenNotActive" fill="hold" evtFilter="cancelBubble" nodeType="interactiveSeq">
                <p:stCondLst>
                  <p:cond evt="onClick" delay="0">
                    <p:tgtEl>
                      <p:spTgt spid="51"/>
                    </p:tgtEl>
                  </p:cond>
                </p:stCondLst>
                <p:endSync evt="end" delay="0">
                  <p:rtn val="all"/>
                </p:endSync>
                <p:childTnLst>
                  <p:par>
                    <p:cTn id="308" fill="hold">
                      <p:stCondLst>
                        <p:cond delay="0"/>
                      </p:stCondLst>
                      <p:childTnLst>
                        <p:par>
                          <p:cTn id="309" fill="hold">
                            <p:stCondLst>
                              <p:cond delay="0"/>
                            </p:stCondLst>
                            <p:childTnLst>
                              <p:par>
                                <p:cTn id="310" presetID="2" presetClass="exit" presetSubtype="4" fill="hold" grpId="0" nodeType="clickEffect">
                                  <p:stCondLst>
                                    <p:cond delay="0"/>
                                  </p:stCondLst>
                                  <p:childTnLst>
                                    <p:anim calcmode="lin" valueType="num">
                                      <p:cBhvr additive="base">
                                        <p:cTn id="311" dur="500"/>
                                        <p:tgtEl>
                                          <p:spTgt spid="51"/>
                                        </p:tgtEl>
                                        <p:attrNameLst>
                                          <p:attrName>ppt_x</p:attrName>
                                        </p:attrNameLst>
                                      </p:cBhvr>
                                      <p:tavLst>
                                        <p:tav tm="0">
                                          <p:val>
                                            <p:strVal val="ppt_x"/>
                                          </p:val>
                                        </p:tav>
                                        <p:tav tm="100000">
                                          <p:val>
                                            <p:strVal val="ppt_x"/>
                                          </p:val>
                                        </p:tav>
                                      </p:tavLst>
                                    </p:anim>
                                    <p:anim calcmode="lin" valueType="num">
                                      <p:cBhvr additive="base">
                                        <p:cTn id="312" dur="500"/>
                                        <p:tgtEl>
                                          <p:spTgt spid="51"/>
                                        </p:tgtEl>
                                        <p:attrNameLst>
                                          <p:attrName>ppt_y</p:attrName>
                                        </p:attrNameLst>
                                      </p:cBhvr>
                                      <p:tavLst>
                                        <p:tav tm="0">
                                          <p:val>
                                            <p:strVal val="ppt_y"/>
                                          </p:val>
                                        </p:tav>
                                        <p:tav tm="100000">
                                          <p:val>
                                            <p:strVal val="1+ppt_h/2"/>
                                          </p:val>
                                        </p:tav>
                                      </p:tavLst>
                                    </p:anim>
                                    <p:set>
                                      <p:cBhvr>
                                        <p:cTn id="313"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310"/>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51"/>
                  </p:tgtEl>
                </p:cond>
              </p:nextCondLst>
            </p:seq>
            <p:seq concurrent="1" nextAc="seek">
              <p:cTn id="314" restart="whenNotActive" fill="hold" evtFilter="cancelBubble" nodeType="interactiveSeq">
                <p:stCondLst>
                  <p:cond evt="onClick" delay="0">
                    <p:tgtEl>
                      <p:spTgt spid="46"/>
                    </p:tgtEl>
                  </p:cond>
                </p:stCondLst>
                <p:endSync evt="end" delay="0">
                  <p:rtn val="all"/>
                </p:endSync>
                <p:childTnLst>
                  <p:par>
                    <p:cTn id="315" fill="hold">
                      <p:stCondLst>
                        <p:cond delay="0"/>
                      </p:stCondLst>
                      <p:childTnLst>
                        <p:par>
                          <p:cTn id="316" fill="hold">
                            <p:stCondLst>
                              <p:cond delay="0"/>
                            </p:stCondLst>
                            <p:childTnLst>
                              <p:par>
                                <p:cTn id="317" presetID="2" presetClass="exit" presetSubtype="4" fill="hold" grpId="0" nodeType="clickEffect">
                                  <p:stCondLst>
                                    <p:cond delay="0"/>
                                  </p:stCondLst>
                                  <p:childTnLst>
                                    <p:anim calcmode="lin" valueType="num">
                                      <p:cBhvr additive="base">
                                        <p:cTn id="318" dur="500"/>
                                        <p:tgtEl>
                                          <p:spTgt spid="46"/>
                                        </p:tgtEl>
                                        <p:attrNameLst>
                                          <p:attrName>ppt_x</p:attrName>
                                        </p:attrNameLst>
                                      </p:cBhvr>
                                      <p:tavLst>
                                        <p:tav tm="0">
                                          <p:val>
                                            <p:strVal val="ppt_x"/>
                                          </p:val>
                                        </p:tav>
                                        <p:tav tm="100000">
                                          <p:val>
                                            <p:strVal val="ppt_x"/>
                                          </p:val>
                                        </p:tav>
                                      </p:tavLst>
                                    </p:anim>
                                    <p:anim calcmode="lin" valueType="num">
                                      <p:cBhvr additive="base">
                                        <p:cTn id="319" dur="500"/>
                                        <p:tgtEl>
                                          <p:spTgt spid="46"/>
                                        </p:tgtEl>
                                        <p:attrNameLst>
                                          <p:attrName>ppt_y</p:attrName>
                                        </p:attrNameLst>
                                      </p:cBhvr>
                                      <p:tavLst>
                                        <p:tav tm="0">
                                          <p:val>
                                            <p:strVal val="ppt_y"/>
                                          </p:val>
                                        </p:tav>
                                        <p:tav tm="100000">
                                          <p:val>
                                            <p:strVal val="1+ppt_h/2"/>
                                          </p:val>
                                        </p:tav>
                                      </p:tavLst>
                                    </p:anim>
                                    <p:set>
                                      <p:cBhvr>
                                        <p:cTn id="320"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317"/>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46"/>
                  </p:tgtEl>
                </p:cond>
              </p:nextCondLst>
            </p:seq>
            <p:seq concurrent="1" nextAc="seek">
              <p:cTn id="321" restart="whenNotActive" fill="hold" evtFilter="cancelBubble" nodeType="interactiveSeq">
                <p:stCondLst>
                  <p:cond evt="onClick" delay="0">
                    <p:tgtEl>
                      <p:spTgt spid="43"/>
                    </p:tgtEl>
                  </p:cond>
                </p:stCondLst>
                <p:endSync evt="end" delay="0">
                  <p:rtn val="all"/>
                </p:endSync>
                <p:childTnLst>
                  <p:par>
                    <p:cTn id="322" fill="hold">
                      <p:stCondLst>
                        <p:cond delay="0"/>
                      </p:stCondLst>
                      <p:childTnLst>
                        <p:par>
                          <p:cTn id="323" fill="hold">
                            <p:stCondLst>
                              <p:cond delay="0"/>
                            </p:stCondLst>
                            <p:childTnLst>
                              <p:par>
                                <p:cTn id="324" presetID="2" presetClass="exit" presetSubtype="4" fill="hold" grpId="0" nodeType="clickEffect">
                                  <p:stCondLst>
                                    <p:cond delay="0"/>
                                  </p:stCondLst>
                                  <p:childTnLst>
                                    <p:anim calcmode="lin" valueType="num">
                                      <p:cBhvr additive="base">
                                        <p:cTn id="325" dur="500"/>
                                        <p:tgtEl>
                                          <p:spTgt spid="43"/>
                                        </p:tgtEl>
                                        <p:attrNameLst>
                                          <p:attrName>ppt_x</p:attrName>
                                        </p:attrNameLst>
                                      </p:cBhvr>
                                      <p:tavLst>
                                        <p:tav tm="0">
                                          <p:val>
                                            <p:strVal val="ppt_x"/>
                                          </p:val>
                                        </p:tav>
                                        <p:tav tm="100000">
                                          <p:val>
                                            <p:strVal val="ppt_x"/>
                                          </p:val>
                                        </p:tav>
                                      </p:tavLst>
                                    </p:anim>
                                    <p:anim calcmode="lin" valueType="num">
                                      <p:cBhvr additive="base">
                                        <p:cTn id="326" dur="500"/>
                                        <p:tgtEl>
                                          <p:spTgt spid="43"/>
                                        </p:tgtEl>
                                        <p:attrNameLst>
                                          <p:attrName>ppt_y</p:attrName>
                                        </p:attrNameLst>
                                      </p:cBhvr>
                                      <p:tavLst>
                                        <p:tav tm="0">
                                          <p:val>
                                            <p:strVal val="ppt_y"/>
                                          </p:val>
                                        </p:tav>
                                        <p:tav tm="100000">
                                          <p:val>
                                            <p:strVal val="1+ppt_h/2"/>
                                          </p:val>
                                        </p:tav>
                                      </p:tavLst>
                                    </p:anim>
                                    <p:set>
                                      <p:cBhvr>
                                        <p:cTn id="327"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324"/>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43"/>
                  </p:tgtEl>
                </p:cond>
              </p:nextCondLst>
            </p:seq>
            <p:seq concurrent="1" nextAc="seek">
              <p:cTn id="328" restart="whenNotActive" fill="hold" evtFilter="cancelBubble" nodeType="interactiveSeq">
                <p:stCondLst>
                  <p:cond evt="onClick" delay="0">
                    <p:tgtEl>
                      <p:spTgt spid="42"/>
                    </p:tgtEl>
                  </p:cond>
                </p:stCondLst>
                <p:endSync evt="end" delay="0">
                  <p:rtn val="all"/>
                </p:endSync>
                <p:childTnLst>
                  <p:par>
                    <p:cTn id="329" fill="hold">
                      <p:stCondLst>
                        <p:cond delay="0"/>
                      </p:stCondLst>
                      <p:childTnLst>
                        <p:par>
                          <p:cTn id="330" fill="hold">
                            <p:stCondLst>
                              <p:cond delay="0"/>
                            </p:stCondLst>
                            <p:childTnLst>
                              <p:par>
                                <p:cTn id="331" presetID="2" presetClass="exit" presetSubtype="4" fill="hold" grpId="0" nodeType="clickEffect">
                                  <p:stCondLst>
                                    <p:cond delay="0"/>
                                  </p:stCondLst>
                                  <p:childTnLst>
                                    <p:anim calcmode="lin" valueType="num">
                                      <p:cBhvr additive="base">
                                        <p:cTn id="332" dur="500"/>
                                        <p:tgtEl>
                                          <p:spTgt spid="42"/>
                                        </p:tgtEl>
                                        <p:attrNameLst>
                                          <p:attrName>ppt_x</p:attrName>
                                        </p:attrNameLst>
                                      </p:cBhvr>
                                      <p:tavLst>
                                        <p:tav tm="0">
                                          <p:val>
                                            <p:strVal val="ppt_x"/>
                                          </p:val>
                                        </p:tav>
                                        <p:tav tm="100000">
                                          <p:val>
                                            <p:strVal val="ppt_x"/>
                                          </p:val>
                                        </p:tav>
                                      </p:tavLst>
                                    </p:anim>
                                    <p:anim calcmode="lin" valueType="num">
                                      <p:cBhvr additive="base">
                                        <p:cTn id="333" dur="500"/>
                                        <p:tgtEl>
                                          <p:spTgt spid="42"/>
                                        </p:tgtEl>
                                        <p:attrNameLst>
                                          <p:attrName>ppt_y</p:attrName>
                                        </p:attrNameLst>
                                      </p:cBhvr>
                                      <p:tavLst>
                                        <p:tav tm="0">
                                          <p:val>
                                            <p:strVal val="ppt_y"/>
                                          </p:val>
                                        </p:tav>
                                        <p:tav tm="100000">
                                          <p:val>
                                            <p:strVal val="1+ppt_h/2"/>
                                          </p:val>
                                        </p:tav>
                                      </p:tavLst>
                                    </p:anim>
                                    <p:set>
                                      <p:cBhvr>
                                        <p:cTn id="334"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331"/>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42"/>
                  </p:tgtEl>
                </p:cond>
              </p:nextCondLst>
            </p:seq>
            <p:seq concurrent="1" nextAc="seek">
              <p:cTn id="335" restart="whenNotActive" fill="hold" evtFilter="cancelBubble" nodeType="interactiveSeq">
                <p:stCondLst>
                  <p:cond evt="onClick" delay="0">
                    <p:tgtEl>
                      <p:spTgt spid="44"/>
                    </p:tgtEl>
                  </p:cond>
                </p:stCondLst>
                <p:endSync evt="end" delay="0">
                  <p:rtn val="all"/>
                </p:endSync>
                <p:childTnLst>
                  <p:par>
                    <p:cTn id="336" fill="hold">
                      <p:stCondLst>
                        <p:cond delay="0"/>
                      </p:stCondLst>
                      <p:childTnLst>
                        <p:par>
                          <p:cTn id="337" fill="hold">
                            <p:stCondLst>
                              <p:cond delay="0"/>
                            </p:stCondLst>
                            <p:childTnLst>
                              <p:par>
                                <p:cTn id="338" presetID="2" presetClass="exit" presetSubtype="4" fill="hold" grpId="0" nodeType="clickEffect">
                                  <p:stCondLst>
                                    <p:cond delay="0"/>
                                  </p:stCondLst>
                                  <p:childTnLst>
                                    <p:anim calcmode="lin" valueType="num">
                                      <p:cBhvr additive="base">
                                        <p:cTn id="339" dur="500"/>
                                        <p:tgtEl>
                                          <p:spTgt spid="44"/>
                                        </p:tgtEl>
                                        <p:attrNameLst>
                                          <p:attrName>ppt_x</p:attrName>
                                        </p:attrNameLst>
                                      </p:cBhvr>
                                      <p:tavLst>
                                        <p:tav tm="0">
                                          <p:val>
                                            <p:strVal val="ppt_x"/>
                                          </p:val>
                                        </p:tav>
                                        <p:tav tm="100000">
                                          <p:val>
                                            <p:strVal val="ppt_x"/>
                                          </p:val>
                                        </p:tav>
                                      </p:tavLst>
                                    </p:anim>
                                    <p:anim calcmode="lin" valueType="num">
                                      <p:cBhvr additive="base">
                                        <p:cTn id="340" dur="500"/>
                                        <p:tgtEl>
                                          <p:spTgt spid="44"/>
                                        </p:tgtEl>
                                        <p:attrNameLst>
                                          <p:attrName>ppt_y</p:attrName>
                                        </p:attrNameLst>
                                      </p:cBhvr>
                                      <p:tavLst>
                                        <p:tav tm="0">
                                          <p:val>
                                            <p:strVal val="ppt_y"/>
                                          </p:val>
                                        </p:tav>
                                        <p:tav tm="100000">
                                          <p:val>
                                            <p:strVal val="1+ppt_h/2"/>
                                          </p:val>
                                        </p:tav>
                                      </p:tavLst>
                                    </p:anim>
                                    <p:set>
                                      <p:cBhvr>
                                        <p:cTn id="341"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338"/>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5"/>
                    </p:tgtEl>
                  </p:cond>
                </p:stCondLst>
                <p:endSync evt="end" delay="0">
                  <p:rtn val="all"/>
                </p:endSync>
                <p:childTnLst>
                  <p:par>
                    <p:cTn id="343" fill="hold">
                      <p:stCondLst>
                        <p:cond delay="0"/>
                      </p:stCondLst>
                      <p:childTnLst>
                        <p:par>
                          <p:cTn id="344" fill="hold">
                            <p:stCondLst>
                              <p:cond delay="0"/>
                            </p:stCondLst>
                            <p:childTnLst>
                              <p:par>
                                <p:cTn id="345" presetID="2" presetClass="exit" presetSubtype="4" fill="hold" grpId="0" nodeType="clickEffect">
                                  <p:stCondLst>
                                    <p:cond delay="0"/>
                                  </p:stCondLst>
                                  <p:childTnLst>
                                    <p:anim calcmode="lin" valueType="num">
                                      <p:cBhvr additive="base">
                                        <p:cTn id="346" dur="500"/>
                                        <p:tgtEl>
                                          <p:spTgt spid="45"/>
                                        </p:tgtEl>
                                        <p:attrNameLst>
                                          <p:attrName>ppt_x</p:attrName>
                                        </p:attrNameLst>
                                      </p:cBhvr>
                                      <p:tavLst>
                                        <p:tav tm="0">
                                          <p:val>
                                            <p:strVal val="ppt_x"/>
                                          </p:val>
                                        </p:tav>
                                        <p:tav tm="100000">
                                          <p:val>
                                            <p:strVal val="ppt_x"/>
                                          </p:val>
                                        </p:tav>
                                      </p:tavLst>
                                    </p:anim>
                                    <p:anim calcmode="lin" valueType="num">
                                      <p:cBhvr additive="base">
                                        <p:cTn id="347" dur="500"/>
                                        <p:tgtEl>
                                          <p:spTgt spid="45"/>
                                        </p:tgtEl>
                                        <p:attrNameLst>
                                          <p:attrName>ppt_y</p:attrName>
                                        </p:attrNameLst>
                                      </p:cBhvr>
                                      <p:tavLst>
                                        <p:tav tm="0">
                                          <p:val>
                                            <p:strVal val="ppt_y"/>
                                          </p:val>
                                        </p:tav>
                                        <p:tav tm="100000">
                                          <p:val>
                                            <p:strVal val="1+ppt_h/2"/>
                                          </p:val>
                                        </p:tav>
                                      </p:tavLst>
                                    </p:anim>
                                    <p:set>
                                      <p:cBhvr>
                                        <p:cTn id="348"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345"/>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45"/>
                  </p:tgtEl>
                </p:cond>
              </p:nextCondLst>
            </p:seq>
          </p:childTnLst>
        </p:cTn>
      </p:par>
    </p:tnLst>
    <p:bldLst>
      <p:bldP spid="58" grpId="0"/>
      <p:bldP spid="2" grpId="0" animBg="1"/>
      <p:bldP spid="60" grpId="0"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9" grpId="0" animBg="1"/>
      <p:bldP spid="59"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8" name="57 CuadroTexto"/>
          <p:cNvSpPr txBox="1"/>
          <p:nvPr/>
        </p:nvSpPr>
        <p:spPr>
          <a:xfrm>
            <a:off x="3415488" y="108814"/>
            <a:ext cx="3262747" cy="692498"/>
          </a:xfrm>
          <a:prstGeom prst="rect">
            <a:avLst/>
          </a:prstGeom>
          <a:noFill/>
        </p:spPr>
        <p:txBody>
          <a:bodyPr wrap="square" rtlCol="0">
            <a:prstTxWarp prst="textPlain">
              <a:avLst/>
            </a:prstTxWarp>
            <a:spAutoFit/>
          </a:bodyPr>
          <a:lstStyle/>
          <a:p>
            <a:pPr algn="ctr" defTabSz="685800"/>
            <a:r>
              <a:rPr lang="en-US" sz="405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haroni" pitchFamily="2" charset="-79"/>
                <a:cs typeface="Aharoni" pitchFamily="2" charset="-79"/>
              </a:rPr>
              <a:t>go bowling</a:t>
            </a:r>
            <a:endParaRPr lang="es-ES" sz="405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haroni" pitchFamily="2" charset="-79"/>
              <a:cs typeface="Aharoni" pitchFamily="2" charset="-79"/>
            </a:endParaRPr>
          </a:p>
        </p:txBody>
      </p:sp>
      <p:pic>
        <p:nvPicPr>
          <p:cNvPr id="1026" name="Picture 2" descr="http://fitskitz.com/wp-content/uploads/2012/03/shutterstock_83036221-Sneek-Peek.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200" b="93000" l="0" r="100000">
                        <a14:foregroundMark x1="39800" y1="61000" x2="69600" y2="62400"/>
                        <a14:foregroundMark x1="43400" y1="54800" x2="48000" y2="56200"/>
                        <a14:foregroundMark x1="59600" y1="57800" x2="61600" y2="56200"/>
                      </a14:backgroundRemoval>
                    </a14:imgEffect>
                  </a14:imgLayer>
                </a14:imgProps>
              </a:ext>
              <a:ext uri="{28A0092B-C50C-407E-A947-70E740481C1C}">
                <a14:useLocalDpi xmlns:a14="http://schemas.microsoft.com/office/drawing/2010/main" val="0"/>
              </a:ext>
            </a:extLst>
          </a:blip>
          <a:srcRect t="27764" b="32381"/>
          <a:stretch/>
        </p:blipFill>
        <p:spPr bwMode="auto">
          <a:xfrm>
            <a:off x="1213420" y="97525"/>
            <a:ext cx="2141097" cy="8533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1 Rectángulo redondeado"/>
          <p:cNvSpPr/>
          <p:nvPr/>
        </p:nvSpPr>
        <p:spPr>
          <a:xfrm>
            <a:off x="7060893" y="195486"/>
            <a:ext cx="751467" cy="486054"/>
          </a:xfrm>
          <a:prstGeom prst="roundRect">
            <a:avLst/>
          </a:prstGeom>
          <a:solidFill>
            <a:srgbClr val="00B0F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s-ES_tradnl" sz="1500" b="1" dirty="0">
                <a:solidFill>
                  <a:prstClr val="white"/>
                </a:solidFill>
                <a:effectLst>
                  <a:outerShdw blurRad="38100" dist="38100" dir="2700000" algn="tl">
                    <a:srgbClr val="000000">
                      <a:alpha val="43137"/>
                    </a:srgbClr>
                  </a:outerShdw>
                </a:effectLst>
                <a:latin typeface="Calibri"/>
              </a:rPr>
              <a:t>CHECK</a:t>
            </a:r>
            <a:endParaRPr lang="es-ES" sz="1500" b="1" dirty="0">
              <a:solidFill>
                <a:prstClr val="white"/>
              </a:solidFill>
              <a:effectLst>
                <a:outerShdw blurRad="38100" dist="38100" dir="2700000" algn="tl">
                  <a:srgbClr val="000000">
                    <a:alpha val="43137"/>
                  </a:srgbClr>
                </a:outerShdw>
              </a:effectLst>
              <a:latin typeface="Calibri"/>
            </a:endParaRPr>
          </a:p>
        </p:txBody>
      </p:sp>
      <p:sp>
        <p:nvSpPr>
          <p:cNvPr id="60" name="59 Flecha derecha">
            <a:hlinkClick r:id="" action="ppaction://hlinkshowjump?jump=nextslide"/>
          </p:cNvPr>
          <p:cNvSpPr/>
          <p:nvPr/>
        </p:nvSpPr>
        <p:spPr>
          <a:xfrm>
            <a:off x="7060893" y="108815"/>
            <a:ext cx="810090" cy="649161"/>
          </a:xfrm>
          <a:prstGeom prst="rightArrow">
            <a:avLst>
              <a:gd name="adj1" fmla="val 63721"/>
              <a:gd name="adj2" fmla="val 50000"/>
            </a:avLst>
          </a:prstGeom>
          <a:solidFill>
            <a:srgbClr val="00B0F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s-ES_tradnl" sz="1500" b="1" dirty="0">
                <a:solidFill>
                  <a:prstClr val="white"/>
                </a:solidFill>
                <a:effectLst>
                  <a:outerShdw blurRad="38100" dist="38100" dir="2700000" algn="tl">
                    <a:srgbClr val="000000">
                      <a:alpha val="43137"/>
                    </a:srgbClr>
                  </a:outerShdw>
                </a:effectLst>
                <a:latin typeface="Calibri"/>
              </a:rPr>
              <a:t>NEXT</a:t>
            </a:r>
            <a:endParaRPr lang="es-ES" sz="1500" b="1" dirty="0">
              <a:solidFill>
                <a:prstClr val="white"/>
              </a:solidFill>
              <a:effectLst>
                <a:outerShdw blurRad="38100" dist="38100" dir="2700000" algn="tl">
                  <a:srgbClr val="000000">
                    <a:alpha val="43137"/>
                  </a:srgbClr>
                </a:outerShdw>
              </a:effectLst>
              <a:latin typeface="Calibri"/>
            </a:endParaRPr>
          </a:p>
        </p:txBody>
      </p:sp>
      <p:pic>
        <p:nvPicPr>
          <p:cNvPr id="61" name="Am-thanh-tra-loi-dung-www_nhacchuongvui_com">
            <a:hlinkClick r:id="" action="ppaction://media"/>
          </p:cNvPr>
          <p:cNvPicPr>
            <a:picLocks noChangeAspect="1"/>
          </p:cNvPicPr>
          <p:nvPr>
            <a:audioFile r:link="rId1"/>
            <p:extLst>
              <p:ext uri="{DAA4B4D4-6D71-4841-9C94-3DE7FCFB9230}">
                <p14:media xmlns:p14="http://schemas.microsoft.com/office/powerpoint/2010/main" r:embed="rId2">
                  <p14:trim end="7286.8333"/>
                </p14:media>
              </p:ext>
            </p:extLst>
          </p:nvPr>
        </p:nvPicPr>
        <p:blipFill>
          <a:blip r:embed="rId9"/>
          <a:stretch>
            <a:fillRect/>
          </a:stretch>
        </p:blipFill>
        <p:spPr>
          <a:xfrm>
            <a:off x="6836223" y="-1118383"/>
            <a:ext cx="304800" cy="304800"/>
          </a:xfrm>
          <a:prstGeom prst="rect">
            <a:avLst/>
          </a:prstGeom>
        </p:spPr>
      </p:pic>
      <p:pic>
        <p:nvPicPr>
          <p:cNvPr id="62" name="6351819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487612" y="-1164622"/>
            <a:ext cx="304800" cy="304800"/>
          </a:xfrm>
          <a:prstGeom prst="rect">
            <a:avLst/>
          </a:prstGeom>
        </p:spPr>
      </p:pic>
      <p:pic>
        <p:nvPicPr>
          <p:cNvPr id="107" name="Picture 2"/>
          <p:cNvPicPr>
            <a:picLocks noChangeAspect="1" noChangeArrowheads="1"/>
          </p:cNvPicPr>
          <p:nvPr/>
        </p:nvPicPr>
        <p:blipFill>
          <a:blip r:embed="rId10"/>
          <a:srcRect/>
          <a:stretch/>
        </p:blipFill>
        <p:spPr bwMode="auto">
          <a:xfrm>
            <a:off x="2480754" y="1243759"/>
            <a:ext cx="4626456" cy="3425267"/>
          </a:xfrm>
          <a:prstGeom prst="rect">
            <a:avLst/>
          </a:prstGeom>
          <a:noFill/>
          <a:extLst>
            <a:ext uri="{909E8E84-426E-40DD-AFC4-6F175D3DCCD1}">
              <a14:hiddenFill xmlns:a14="http://schemas.microsoft.com/office/drawing/2010/main">
                <a:solidFill>
                  <a:srgbClr val="FFFFFF"/>
                </a:solidFill>
              </a14:hiddenFill>
            </a:ext>
          </a:extLst>
        </p:spPr>
      </p:pic>
      <p:cxnSp>
        <p:nvCxnSpPr>
          <p:cNvPr id="108" name="56 Conector recto"/>
          <p:cNvCxnSpPr/>
          <p:nvPr/>
        </p:nvCxnSpPr>
        <p:spPr>
          <a:xfrm>
            <a:off x="1148301" y="876279"/>
            <a:ext cx="6589369" cy="0"/>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9" name="51 Rectángulo redondeado"/>
          <p:cNvSpPr/>
          <p:nvPr/>
        </p:nvSpPr>
        <p:spPr>
          <a:xfrm>
            <a:off x="3430651" y="4452732"/>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10" name="50 Rectángulo redondeado"/>
          <p:cNvSpPr/>
          <p:nvPr/>
        </p:nvSpPr>
        <p:spPr>
          <a:xfrm>
            <a:off x="1972489" y="4452732"/>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11" name="52 Rectángulo redondeado"/>
          <p:cNvSpPr/>
          <p:nvPr/>
        </p:nvSpPr>
        <p:spPr>
          <a:xfrm>
            <a:off x="4888813" y="4452732"/>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12" name="53 Rectángulo redondeado"/>
          <p:cNvSpPr/>
          <p:nvPr/>
        </p:nvSpPr>
        <p:spPr>
          <a:xfrm>
            <a:off x="6346975" y="4452732"/>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13" name="54 Rectángulo redondeado"/>
          <p:cNvSpPr/>
          <p:nvPr/>
        </p:nvSpPr>
        <p:spPr>
          <a:xfrm>
            <a:off x="1149376" y="4452732"/>
            <a:ext cx="823114"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14" name="45 Rectángulo redondeado"/>
          <p:cNvSpPr/>
          <p:nvPr/>
        </p:nvSpPr>
        <p:spPr>
          <a:xfrm>
            <a:off x="1149375" y="3750654"/>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15" name="46 Rectángulo redondeado"/>
          <p:cNvSpPr/>
          <p:nvPr/>
        </p:nvSpPr>
        <p:spPr>
          <a:xfrm>
            <a:off x="2620561" y="3750654"/>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16" name="47 Rectángulo redondeado"/>
          <p:cNvSpPr/>
          <p:nvPr/>
        </p:nvSpPr>
        <p:spPr>
          <a:xfrm>
            <a:off x="4078723" y="3750654"/>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17" name="48 Rectángulo redondeado"/>
          <p:cNvSpPr/>
          <p:nvPr/>
        </p:nvSpPr>
        <p:spPr>
          <a:xfrm>
            <a:off x="5536885" y="3750654"/>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18" name="49 Rectángulo redondeado"/>
          <p:cNvSpPr/>
          <p:nvPr/>
        </p:nvSpPr>
        <p:spPr>
          <a:xfrm>
            <a:off x="6995047" y="3750654"/>
            <a:ext cx="810090"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19" name="40 Rectángulo redondeado"/>
          <p:cNvSpPr/>
          <p:nvPr/>
        </p:nvSpPr>
        <p:spPr>
          <a:xfrm>
            <a:off x="1979712" y="3046100"/>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20" name="41 Rectángulo redondeado"/>
          <p:cNvSpPr/>
          <p:nvPr/>
        </p:nvSpPr>
        <p:spPr>
          <a:xfrm>
            <a:off x="3437874" y="3046100"/>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21" name="42 Rectángulo redondeado"/>
          <p:cNvSpPr/>
          <p:nvPr/>
        </p:nvSpPr>
        <p:spPr>
          <a:xfrm>
            <a:off x="4896036" y="3046100"/>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22" name="43 Rectángulo redondeado"/>
          <p:cNvSpPr/>
          <p:nvPr/>
        </p:nvSpPr>
        <p:spPr>
          <a:xfrm>
            <a:off x="6354198" y="3046100"/>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23" name="44 Rectángulo redondeado"/>
          <p:cNvSpPr/>
          <p:nvPr/>
        </p:nvSpPr>
        <p:spPr>
          <a:xfrm>
            <a:off x="1156599" y="3046100"/>
            <a:ext cx="823114"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24" name="35 Rectángulo redondeado"/>
          <p:cNvSpPr/>
          <p:nvPr/>
        </p:nvSpPr>
        <p:spPr>
          <a:xfrm>
            <a:off x="1148301" y="2340658"/>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25" name="36 Rectángulo redondeado"/>
          <p:cNvSpPr/>
          <p:nvPr/>
        </p:nvSpPr>
        <p:spPr>
          <a:xfrm>
            <a:off x="2627784" y="2344022"/>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26" name="37 Rectángulo redondeado"/>
          <p:cNvSpPr/>
          <p:nvPr/>
        </p:nvSpPr>
        <p:spPr>
          <a:xfrm>
            <a:off x="4058627" y="2330610"/>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27" name="38 Rectángulo redondeado"/>
          <p:cNvSpPr/>
          <p:nvPr/>
        </p:nvSpPr>
        <p:spPr>
          <a:xfrm>
            <a:off x="5544108" y="2344022"/>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28" name="39 Rectángulo redondeado"/>
          <p:cNvSpPr/>
          <p:nvPr/>
        </p:nvSpPr>
        <p:spPr>
          <a:xfrm>
            <a:off x="7002271" y="2344022"/>
            <a:ext cx="802867"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29" name="10 Rectángulo redondeado"/>
          <p:cNvSpPr/>
          <p:nvPr/>
        </p:nvSpPr>
        <p:spPr>
          <a:xfrm>
            <a:off x="1964082" y="1641944"/>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30" name="11 Rectángulo redondeado"/>
          <p:cNvSpPr/>
          <p:nvPr/>
        </p:nvSpPr>
        <p:spPr>
          <a:xfrm>
            <a:off x="3422244" y="1641944"/>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31" name="12 Rectángulo redondeado"/>
          <p:cNvSpPr/>
          <p:nvPr/>
        </p:nvSpPr>
        <p:spPr>
          <a:xfrm>
            <a:off x="4880406" y="1641944"/>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32" name="13 Rectángulo redondeado"/>
          <p:cNvSpPr/>
          <p:nvPr/>
        </p:nvSpPr>
        <p:spPr>
          <a:xfrm>
            <a:off x="6338568" y="1641944"/>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33" name="14 Rectángulo redondeado"/>
          <p:cNvSpPr/>
          <p:nvPr/>
        </p:nvSpPr>
        <p:spPr>
          <a:xfrm>
            <a:off x="1140969" y="1641944"/>
            <a:ext cx="823114"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34" name="4 Rectángulo redondeado"/>
          <p:cNvSpPr/>
          <p:nvPr/>
        </p:nvSpPr>
        <p:spPr>
          <a:xfrm>
            <a:off x="1140968" y="939866"/>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35" name="6 Rectángulo redondeado"/>
          <p:cNvSpPr/>
          <p:nvPr/>
        </p:nvSpPr>
        <p:spPr>
          <a:xfrm>
            <a:off x="2612154" y="939866"/>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36" name="7 Rectángulo redondeado"/>
          <p:cNvSpPr/>
          <p:nvPr/>
        </p:nvSpPr>
        <p:spPr>
          <a:xfrm>
            <a:off x="4070316" y="939866"/>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37" name="8 Rectángulo redondeado"/>
          <p:cNvSpPr/>
          <p:nvPr/>
        </p:nvSpPr>
        <p:spPr>
          <a:xfrm>
            <a:off x="5528478" y="939866"/>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38" name="9 Rectángulo redondeado"/>
          <p:cNvSpPr/>
          <p:nvPr/>
        </p:nvSpPr>
        <p:spPr>
          <a:xfrm>
            <a:off x="6986640" y="939866"/>
            <a:ext cx="810090"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Tree>
    <p:extLst>
      <p:ext uri="{BB962C8B-B14F-4D97-AF65-F5344CB8AC3E}">
        <p14:creationId xmlns:p14="http://schemas.microsoft.com/office/powerpoint/2010/main" val="349681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1" nodeType="clickEffect">
                                  <p:stCondLst>
                                    <p:cond delay="0"/>
                                  </p:stCondLst>
                                  <p:childTnLst>
                                    <p:anim calcmode="lin" valueType="num">
                                      <p:cBhvr additive="base">
                                        <p:cTn id="6" dur="500"/>
                                        <p:tgtEl>
                                          <p:spTgt spid="134"/>
                                        </p:tgtEl>
                                        <p:attrNameLst>
                                          <p:attrName>ppt_x</p:attrName>
                                        </p:attrNameLst>
                                      </p:cBhvr>
                                      <p:tavLst>
                                        <p:tav tm="0">
                                          <p:val>
                                            <p:strVal val="ppt_x"/>
                                          </p:val>
                                        </p:tav>
                                        <p:tav tm="100000">
                                          <p:val>
                                            <p:strVal val="ppt_x"/>
                                          </p:val>
                                        </p:tav>
                                      </p:tavLst>
                                    </p:anim>
                                    <p:anim calcmode="lin" valueType="num">
                                      <p:cBhvr additive="base">
                                        <p:cTn id="7" dur="500"/>
                                        <p:tgtEl>
                                          <p:spTgt spid="134"/>
                                        </p:tgtEl>
                                        <p:attrNameLst>
                                          <p:attrName>ppt_y</p:attrName>
                                        </p:attrNameLst>
                                      </p:cBhvr>
                                      <p:tavLst>
                                        <p:tav tm="0">
                                          <p:val>
                                            <p:strVal val="ppt_y"/>
                                          </p:val>
                                        </p:tav>
                                        <p:tav tm="100000">
                                          <p:val>
                                            <p:strVal val="1+ppt_h/2"/>
                                          </p:val>
                                        </p:tav>
                                      </p:tavLst>
                                    </p:anim>
                                    <p:set>
                                      <p:cBhvr>
                                        <p:cTn id="8" dur="1" fill="hold">
                                          <p:stCondLst>
                                            <p:cond delay="499"/>
                                          </p:stCondLst>
                                        </p:cTn>
                                        <p:tgtEl>
                                          <p:spTgt spid="134"/>
                                        </p:tgtEl>
                                        <p:attrNameLst>
                                          <p:attrName>style.visibility</p:attrName>
                                        </p:attrNameLst>
                                      </p:cBhvr>
                                      <p:to>
                                        <p:strVal val="hidden"/>
                                      </p:to>
                                    </p:set>
                                  </p:childTnLst>
                                </p:cTn>
                              </p:par>
                              <p:par>
                                <p:cTn id="9" presetID="2" presetClass="exit" presetSubtype="4" fill="hold" grpId="1" nodeType="withEffect">
                                  <p:stCondLst>
                                    <p:cond delay="0"/>
                                  </p:stCondLst>
                                  <p:childTnLst>
                                    <p:anim calcmode="lin" valueType="num">
                                      <p:cBhvr additive="base">
                                        <p:cTn id="10" dur="500"/>
                                        <p:tgtEl>
                                          <p:spTgt spid="135"/>
                                        </p:tgtEl>
                                        <p:attrNameLst>
                                          <p:attrName>ppt_x</p:attrName>
                                        </p:attrNameLst>
                                      </p:cBhvr>
                                      <p:tavLst>
                                        <p:tav tm="0">
                                          <p:val>
                                            <p:strVal val="ppt_x"/>
                                          </p:val>
                                        </p:tav>
                                        <p:tav tm="100000">
                                          <p:val>
                                            <p:strVal val="ppt_x"/>
                                          </p:val>
                                        </p:tav>
                                      </p:tavLst>
                                    </p:anim>
                                    <p:anim calcmode="lin" valueType="num">
                                      <p:cBhvr additive="base">
                                        <p:cTn id="11" dur="500"/>
                                        <p:tgtEl>
                                          <p:spTgt spid="135"/>
                                        </p:tgtEl>
                                        <p:attrNameLst>
                                          <p:attrName>ppt_y</p:attrName>
                                        </p:attrNameLst>
                                      </p:cBhvr>
                                      <p:tavLst>
                                        <p:tav tm="0">
                                          <p:val>
                                            <p:strVal val="ppt_y"/>
                                          </p:val>
                                        </p:tav>
                                        <p:tav tm="100000">
                                          <p:val>
                                            <p:strVal val="1+ppt_h/2"/>
                                          </p:val>
                                        </p:tav>
                                      </p:tavLst>
                                    </p:anim>
                                    <p:set>
                                      <p:cBhvr>
                                        <p:cTn id="12" dur="1" fill="hold">
                                          <p:stCondLst>
                                            <p:cond delay="499"/>
                                          </p:stCondLst>
                                        </p:cTn>
                                        <p:tgtEl>
                                          <p:spTgt spid="135"/>
                                        </p:tgtEl>
                                        <p:attrNameLst>
                                          <p:attrName>style.visibility</p:attrName>
                                        </p:attrNameLst>
                                      </p:cBhvr>
                                      <p:to>
                                        <p:strVal val="hidden"/>
                                      </p:to>
                                    </p:set>
                                  </p:childTnLst>
                                </p:cTn>
                              </p:par>
                              <p:par>
                                <p:cTn id="13" presetID="2" presetClass="exit" presetSubtype="4" fill="hold" grpId="1" nodeType="withEffect">
                                  <p:stCondLst>
                                    <p:cond delay="0"/>
                                  </p:stCondLst>
                                  <p:childTnLst>
                                    <p:anim calcmode="lin" valueType="num">
                                      <p:cBhvr additive="base">
                                        <p:cTn id="14" dur="500"/>
                                        <p:tgtEl>
                                          <p:spTgt spid="136"/>
                                        </p:tgtEl>
                                        <p:attrNameLst>
                                          <p:attrName>ppt_x</p:attrName>
                                        </p:attrNameLst>
                                      </p:cBhvr>
                                      <p:tavLst>
                                        <p:tav tm="0">
                                          <p:val>
                                            <p:strVal val="ppt_x"/>
                                          </p:val>
                                        </p:tav>
                                        <p:tav tm="100000">
                                          <p:val>
                                            <p:strVal val="ppt_x"/>
                                          </p:val>
                                        </p:tav>
                                      </p:tavLst>
                                    </p:anim>
                                    <p:anim calcmode="lin" valueType="num">
                                      <p:cBhvr additive="base">
                                        <p:cTn id="15" dur="500"/>
                                        <p:tgtEl>
                                          <p:spTgt spid="136"/>
                                        </p:tgtEl>
                                        <p:attrNameLst>
                                          <p:attrName>ppt_y</p:attrName>
                                        </p:attrNameLst>
                                      </p:cBhvr>
                                      <p:tavLst>
                                        <p:tav tm="0">
                                          <p:val>
                                            <p:strVal val="ppt_y"/>
                                          </p:val>
                                        </p:tav>
                                        <p:tav tm="100000">
                                          <p:val>
                                            <p:strVal val="1+ppt_h/2"/>
                                          </p:val>
                                        </p:tav>
                                      </p:tavLst>
                                    </p:anim>
                                    <p:set>
                                      <p:cBhvr>
                                        <p:cTn id="16" dur="1" fill="hold">
                                          <p:stCondLst>
                                            <p:cond delay="499"/>
                                          </p:stCondLst>
                                        </p:cTn>
                                        <p:tgtEl>
                                          <p:spTgt spid="136"/>
                                        </p:tgtEl>
                                        <p:attrNameLst>
                                          <p:attrName>style.visibility</p:attrName>
                                        </p:attrNameLst>
                                      </p:cBhvr>
                                      <p:to>
                                        <p:strVal val="hidden"/>
                                      </p:to>
                                    </p:set>
                                  </p:childTnLst>
                                </p:cTn>
                              </p:par>
                              <p:par>
                                <p:cTn id="17" presetID="2" presetClass="exit" presetSubtype="4" fill="hold" grpId="1" nodeType="withEffect">
                                  <p:stCondLst>
                                    <p:cond delay="0"/>
                                  </p:stCondLst>
                                  <p:childTnLst>
                                    <p:anim calcmode="lin" valueType="num">
                                      <p:cBhvr additive="base">
                                        <p:cTn id="18" dur="500"/>
                                        <p:tgtEl>
                                          <p:spTgt spid="137"/>
                                        </p:tgtEl>
                                        <p:attrNameLst>
                                          <p:attrName>ppt_x</p:attrName>
                                        </p:attrNameLst>
                                      </p:cBhvr>
                                      <p:tavLst>
                                        <p:tav tm="0">
                                          <p:val>
                                            <p:strVal val="ppt_x"/>
                                          </p:val>
                                        </p:tav>
                                        <p:tav tm="100000">
                                          <p:val>
                                            <p:strVal val="ppt_x"/>
                                          </p:val>
                                        </p:tav>
                                      </p:tavLst>
                                    </p:anim>
                                    <p:anim calcmode="lin" valueType="num">
                                      <p:cBhvr additive="base">
                                        <p:cTn id="19" dur="500"/>
                                        <p:tgtEl>
                                          <p:spTgt spid="137"/>
                                        </p:tgtEl>
                                        <p:attrNameLst>
                                          <p:attrName>ppt_y</p:attrName>
                                        </p:attrNameLst>
                                      </p:cBhvr>
                                      <p:tavLst>
                                        <p:tav tm="0">
                                          <p:val>
                                            <p:strVal val="ppt_y"/>
                                          </p:val>
                                        </p:tav>
                                        <p:tav tm="100000">
                                          <p:val>
                                            <p:strVal val="1+ppt_h/2"/>
                                          </p:val>
                                        </p:tav>
                                      </p:tavLst>
                                    </p:anim>
                                    <p:set>
                                      <p:cBhvr>
                                        <p:cTn id="20" dur="1" fill="hold">
                                          <p:stCondLst>
                                            <p:cond delay="499"/>
                                          </p:stCondLst>
                                        </p:cTn>
                                        <p:tgtEl>
                                          <p:spTgt spid="137"/>
                                        </p:tgtEl>
                                        <p:attrNameLst>
                                          <p:attrName>style.visibility</p:attrName>
                                        </p:attrNameLst>
                                      </p:cBhvr>
                                      <p:to>
                                        <p:strVal val="hidden"/>
                                      </p:to>
                                    </p:set>
                                  </p:childTnLst>
                                </p:cTn>
                              </p:par>
                              <p:par>
                                <p:cTn id="21" presetID="2" presetClass="exit" presetSubtype="4" fill="hold" grpId="1" nodeType="withEffect">
                                  <p:stCondLst>
                                    <p:cond delay="0"/>
                                  </p:stCondLst>
                                  <p:childTnLst>
                                    <p:anim calcmode="lin" valueType="num">
                                      <p:cBhvr additive="base">
                                        <p:cTn id="22" dur="500"/>
                                        <p:tgtEl>
                                          <p:spTgt spid="138"/>
                                        </p:tgtEl>
                                        <p:attrNameLst>
                                          <p:attrName>ppt_x</p:attrName>
                                        </p:attrNameLst>
                                      </p:cBhvr>
                                      <p:tavLst>
                                        <p:tav tm="0">
                                          <p:val>
                                            <p:strVal val="ppt_x"/>
                                          </p:val>
                                        </p:tav>
                                        <p:tav tm="100000">
                                          <p:val>
                                            <p:strVal val="ppt_x"/>
                                          </p:val>
                                        </p:tav>
                                      </p:tavLst>
                                    </p:anim>
                                    <p:anim calcmode="lin" valueType="num">
                                      <p:cBhvr additive="base">
                                        <p:cTn id="23" dur="500"/>
                                        <p:tgtEl>
                                          <p:spTgt spid="138"/>
                                        </p:tgtEl>
                                        <p:attrNameLst>
                                          <p:attrName>ppt_y</p:attrName>
                                        </p:attrNameLst>
                                      </p:cBhvr>
                                      <p:tavLst>
                                        <p:tav tm="0">
                                          <p:val>
                                            <p:strVal val="ppt_y"/>
                                          </p:val>
                                        </p:tav>
                                        <p:tav tm="100000">
                                          <p:val>
                                            <p:strVal val="1+ppt_h/2"/>
                                          </p:val>
                                        </p:tav>
                                      </p:tavLst>
                                    </p:anim>
                                    <p:set>
                                      <p:cBhvr>
                                        <p:cTn id="24" dur="1" fill="hold">
                                          <p:stCondLst>
                                            <p:cond delay="499"/>
                                          </p:stCondLst>
                                        </p:cTn>
                                        <p:tgtEl>
                                          <p:spTgt spid="138"/>
                                        </p:tgtEl>
                                        <p:attrNameLst>
                                          <p:attrName>style.visibility</p:attrName>
                                        </p:attrNameLst>
                                      </p:cBhvr>
                                      <p:to>
                                        <p:strVal val="hidden"/>
                                      </p:to>
                                    </p:set>
                                  </p:childTnLst>
                                </p:cTn>
                              </p:par>
                              <p:par>
                                <p:cTn id="25" presetID="2" presetClass="exit" presetSubtype="4" fill="hold" grpId="1" nodeType="withEffect">
                                  <p:stCondLst>
                                    <p:cond delay="0"/>
                                  </p:stCondLst>
                                  <p:childTnLst>
                                    <p:anim calcmode="lin" valueType="num">
                                      <p:cBhvr additive="base">
                                        <p:cTn id="26" dur="500"/>
                                        <p:tgtEl>
                                          <p:spTgt spid="133"/>
                                        </p:tgtEl>
                                        <p:attrNameLst>
                                          <p:attrName>ppt_x</p:attrName>
                                        </p:attrNameLst>
                                      </p:cBhvr>
                                      <p:tavLst>
                                        <p:tav tm="0">
                                          <p:val>
                                            <p:strVal val="ppt_x"/>
                                          </p:val>
                                        </p:tav>
                                        <p:tav tm="100000">
                                          <p:val>
                                            <p:strVal val="ppt_x"/>
                                          </p:val>
                                        </p:tav>
                                      </p:tavLst>
                                    </p:anim>
                                    <p:anim calcmode="lin" valueType="num">
                                      <p:cBhvr additive="base">
                                        <p:cTn id="27" dur="500"/>
                                        <p:tgtEl>
                                          <p:spTgt spid="133"/>
                                        </p:tgtEl>
                                        <p:attrNameLst>
                                          <p:attrName>ppt_y</p:attrName>
                                        </p:attrNameLst>
                                      </p:cBhvr>
                                      <p:tavLst>
                                        <p:tav tm="0">
                                          <p:val>
                                            <p:strVal val="ppt_y"/>
                                          </p:val>
                                        </p:tav>
                                        <p:tav tm="100000">
                                          <p:val>
                                            <p:strVal val="1+ppt_h/2"/>
                                          </p:val>
                                        </p:tav>
                                      </p:tavLst>
                                    </p:anim>
                                    <p:set>
                                      <p:cBhvr>
                                        <p:cTn id="28" dur="1" fill="hold">
                                          <p:stCondLst>
                                            <p:cond delay="499"/>
                                          </p:stCondLst>
                                        </p:cTn>
                                        <p:tgtEl>
                                          <p:spTgt spid="133"/>
                                        </p:tgtEl>
                                        <p:attrNameLst>
                                          <p:attrName>style.visibility</p:attrName>
                                        </p:attrNameLst>
                                      </p:cBhvr>
                                      <p:to>
                                        <p:strVal val="hidden"/>
                                      </p:to>
                                    </p:set>
                                  </p:childTnLst>
                                </p:cTn>
                              </p:par>
                              <p:par>
                                <p:cTn id="29" presetID="2" presetClass="exit" presetSubtype="4" fill="hold" grpId="1" nodeType="withEffect">
                                  <p:stCondLst>
                                    <p:cond delay="0"/>
                                  </p:stCondLst>
                                  <p:childTnLst>
                                    <p:anim calcmode="lin" valueType="num">
                                      <p:cBhvr additive="base">
                                        <p:cTn id="30" dur="500"/>
                                        <p:tgtEl>
                                          <p:spTgt spid="129"/>
                                        </p:tgtEl>
                                        <p:attrNameLst>
                                          <p:attrName>ppt_x</p:attrName>
                                        </p:attrNameLst>
                                      </p:cBhvr>
                                      <p:tavLst>
                                        <p:tav tm="0">
                                          <p:val>
                                            <p:strVal val="ppt_x"/>
                                          </p:val>
                                        </p:tav>
                                        <p:tav tm="100000">
                                          <p:val>
                                            <p:strVal val="ppt_x"/>
                                          </p:val>
                                        </p:tav>
                                      </p:tavLst>
                                    </p:anim>
                                    <p:anim calcmode="lin" valueType="num">
                                      <p:cBhvr additive="base">
                                        <p:cTn id="31" dur="500"/>
                                        <p:tgtEl>
                                          <p:spTgt spid="129"/>
                                        </p:tgtEl>
                                        <p:attrNameLst>
                                          <p:attrName>ppt_y</p:attrName>
                                        </p:attrNameLst>
                                      </p:cBhvr>
                                      <p:tavLst>
                                        <p:tav tm="0">
                                          <p:val>
                                            <p:strVal val="ppt_y"/>
                                          </p:val>
                                        </p:tav>
                                        <p:tav tm="100000">
                                          <p:val>
                                            <p:strVal val="1+ppt_h/2"/>
                                          </p:val>
                                        </p:tav>
                                      </p:tavLst>
                                    </p:anim>
                                    <p:set>
                                      <p:cBhvr>
                                        <p:cTn id="32" dur="1" fill="hold">
                                          <p:stCondLst>
                                            <p:cond delay="499"/>
                                          </p:stCondLst>
                                        </p:cTn>
                                        <p:tgtEl>
                                          <p:spTgt spid="129"/>
                                        </p:tgtEl>
                                        <p:attrNameLst>
                                          <p:attrName>style.visibility</p:attrName>
                                        </p:attrNameLst>
                                      </p:cBhvr>
                                      <p:to>
                                        <p:strVal val="hidden"/>
                                      </p:to>
                                    </p:set>
                                  </p:childTnLst>
                                </p:cTn>
                              </p:par>
                              <p:par>
                                <p:cTn id="33" presetID="2" presetClass="exit" presetSubtype="4" fill="hold" grpId="1" nodeType="withEffect">
                                  <p:stCondLst>
                                    <p:cond delay="0"/>
                                  </p:stCondLst>
                                  <p:childTnLst>
                                    <p:anim calcmode="lin" valueType="num">
                                      <p:cBhvr additive="base">
                                        <p:cTn id="34" dur="500"/>
                                        <p:tgtEl>
                                          <p:spTgt spid="130"/>
                                        </p:tgtEl>
                                        <p:attrNameLst>
                                          <p:attrName>ppt_x</p:attrName>
                                        </p:attrNameLst>
                                      </p:cBhvr>
                                      <p:tavLst>
                                        <p:tav tm="0">
                                          <p:val>
                                            <p:strVal val="ppt_x"/>
                                          </p:val>
                                        </p:tav>
                                        <p:tav tm="100000">
                                          <p:val>
                                            <p:strVal val="ppt_x"/>
                                          </p:val>
                                        </p:tav>
                                      </p:tavLst>
                                    </p:anim>
                                    <p:anim calcmode="lin" valueType="num">
                                      <p:cBhvr additive="base">
                                        <p:cTn id="35" dur="500"/>
                                        <p:tgtEl>
                                          <p:spTgt spid="130"/>
                                        </p:tgtEl>
                                        <p:attrNameLst>
                                          <p:attrName>ppt_y</p:attrName>
                                        </p:attrNameLst>
                                      </p:cBhvr>
                                      <p:tavLst>
                                        <p:tav tm="0">
                                          <p:val>
                                            <p:strVal val="ppt_y"/>
                                          </p:val>
                                        </p:tav>
                                        <p:tav tm="100000">
                                          <p:val>
                                            <p:strVal val="1+ppt_h/2"/>
                                          </p:val>
                                        </p:tav>
                                      </p:tavLst>
                                    </p:anim>
                                    <p:set>
                                      <p:cBhvr>
                                        <p:cTn id="36" dur="1" fill="hold">
                                          <p:stCondLst>
                                            <p:cond delay="499"/>
                                          </p:stCondLst>
                                        </p:cTn>
                                        <p:tgtEl>
                                          <p:spTgt spid="130"/>
                                        </p:tgtEl>
                                        <p:attrNameLst>
                                          <p:attrName>style.visibility</p:attrName>
                                        </p:attrNameLst>
                                      </p:cBhvr>
                                      <p:to>
                                        <p:strVal val="hidden"/>
                                      </p:to>
                                    </p:set>
                                  </p:childTnLst>
                                </p:cTn>
                              </p:par>
                              <p:par>
                                <p:cTn id="37" presetID="2" presetClass="exit" presetSubtype="4" fill="hold" grpId="1" nodeType="withEffect">
                                  <p:stCondLst>
                                    <p:cond delay="0"/>
                                  </p:stCondLst>
                                  <p:childTnLst>
                                    <p:anim calcmode="lin" valueType="num">
                                      <p:cBhvr additive="base">
                                        <p:cTn id="38" dur="500"/>
                                        <p:tgtEl>
                                          <p:spTgt spid="131"/>
                                        </p:tgtEl>
                                        <p:attrNameLst>
                                          <p:attrName>ppt_x</p:attrName>
                                        </p:attrNameLst>
                                      </p:cBhvr>
                                      <p:tavLst>
                                        <p:tav tm="0">
                                          <p:val>
                                            <p:strVal val="ppt_x"/>
                                          </p:val>
                                        </p:tav>
                                        <p:tav tm="100000">
                                          <p:val>
                                            <p:strVal val="ppt_x"/>
                                          </p:val>
                                        </p:tav>
                                      </p:tavLst>
                                    </p:anim>
                                    <p:anim calcmode="lin" valueType="num">
                                      <p:cBhvr additive="base">
                                        <p:cTn id="39" dur="500"/>
                                        <p:tgtEl>
                                          <p:spTgt spid="131"/>
                                        </p:tgtEl>
                                        <p:attrNameLst>
                                          <p:attrName>ppt_y</p:attrName>
                                        </p:attrNameLst>
                                      </p:cBhvr>
                                      <p:tavLst>
                                        <p:tav tm="0">
                                          <p:val>
                                            <p:strVal val="ppt_y"/>
                                          </p:val>
                                        </p:tav>
                                        <p:tav tm="100000">
                                          <p:val>
                                            <p:strVal val="1+ppt_h/2"/>
                                          </p:val>
                                        </p:tav>
                                      </p:tavLst>
                                    </p:anim>
                                    <p:set>
                                      <p:cBhvr>
                                        <p:cTn id="40" dur="1" fill="hold">
                                          <p:stCondLst>
                                            <p:cond delay="499"/>
                                          </p:stCondLst>
                                        </p:cTn>
                                        <p:tgtEl>
                                          <p:spTgt spid="131"/>
                                        </p:tgtEl>
                                        <p:attrNameLst>
                                          <p:attrName>style.visibility</p:attrName>
                                        </p:attrNameLst>
                                      </p:cBhvr>
                                      <p:to>
                                        <p:strVal val="hidden"/>
                                      </p:to>
                                    </p:set>
                                  </p:childTnLst>
                                </p:cTn>
                              </p:par>
                              <p:par>
                                <p:cTn id="41" presetID="2" presetClass="exit" presetSubtype="4" fill="hold" grpId="1" nodeType="withEffect">
                                  <p:stCondLst>
                                    <p:cond delay="0"/>
                                  </p:stCondLst>
                                  <p:childTnLst>
                                    <p:anim calcmode="lin" valueType="num">
                                      <p:cBhvr additive="base">
                                        <p:cTn id="42" dur="500"/>
                                        <p:tgtEl>
                                          <p:spTgt spid="132"/>
                                        </p:tgtEl>
                                        <p:attrNameLst>
                                          <p:attrName>ppt_x</p:attrName>
                                        </p:attrNameLst>
                                      </p:cBhvr>
                                      <p:tavLst>
                                        <p:tav tm="0">
                                          <p:val>
                                            <p:strVal val="ppt_x"/>
                                          </p:val>
                                        </p:tav>
                                        <p:tav tm="100000">
                                          <p:val>
                                            <p:strVal val="ppt_x"/>
                                          </p:val>
                                        </p:tav>
                                      </p:tavLst>
                                    </p:anim>
                                    <p:anim calcmode="lin" valueType="num">
                                      <p:cBhvr additive="base">
                                        <p:cTn id="43" dur="500"/>
                                        <p:tgtEl>
                                          <p:spTgt spid="132"/>
                                        </p:tgtEl>
                                        <p:attrNameLst>
                                          <p:attrName>ppt_y</p:attrName>
                                        </p:attrNameLst>
                                      </p:cBhvr>
                                      <p:tavLst>
                                        <p:tav tm="0">
                                          <p:val>
                                            <p:strVal val="ppt_y"/>
                                          </p:val>
                                        </p:tav>
                                        <p:tav tm="100000">
                                          <p:val>
                                            <p:strVal val="1+ppt_h/2"/>
                                          </p:val>
                                        </p:tav>
                                      </p:tavLst>
                                    </p:anim>
                                    <p:set>
                                      <p:cBhvr>
                                        <p:cTn id="44" dur="1" fill="hold">
                                          <p:stCondLst>
                                            <p:cond delay="499"/>
                                          </p:stCondLst>
                                        </p:cTn>
                                        <p:tgtEl>
                                          <p:spTgt spid="132"/>
                                        </p:tgtEl>
                                        <p:attrNameLst>
                                          <p:attrName>style.visibility</p:attrName>
                                        </p:attrNameLst>
                                      </p:cBhvr>
                                      <p:to>
                                        <p:strVal val="hidden"/>
                                      </p:to>
                                    </p:set>
                                  </p:childTnLst>
                                </p:cTn>
                              </p:par>
                              <p:par>
                                <p:cTn id="45" presetID="2" presetClass="exit" presetSubtype="4" fill="hold" grpId="1" nodeType="withEffect">
                                  <p:stCondLst>
                                    <p:cond delay="0"/>
                                  </p:stCondLst>
                                  <p:childTnLst>
                                    <p:anim calcmode="lin" valueType="num">
                                      <p:cBhvr additive="base">
                                        <p:cTn id="46" dur="500"/>
                                        <p:tgtEl>
                                          <p:spTgt spid="124"/>
                                        </p:tgtEl>
                                        <p:attrNameLst>
                                          <p:attrName>ppt_x</p:attrName>
                                        </p:attrNameLst>
                                      </p:cBhvr>
                                      <p:tavLst>
                                        <p:tav tm="0">
                                          <p:val>
                                            <p:strVal val="ppt_x"/>
                                          </p:val>
                                        </p:tav>
                                        <p:tav tm="100000">
                                          <p:val>
                                            <p:strVal val="ppt_x"/>
                                          </p:val>
                                        </p:tav>
                                      </p:tavLst>
                                    </p:anim>
                                    <p:anim calcmode="lin" valueType="num">
                                      <p:cBhvr additive="base">
                                        <p:cTn id="47" dur="500"/>
                                        <p:tgtEl>
                                          <p:spTgt spid="124"/>
                                        </p:tgtEl>
                                        <p:attrNameLst>
                                          <p:attrName>ppt_y</p:attrName>
                                        </p:attrNameLst>
                                      </p:cBhvr>
                                      <p:tavLst>
                                        <p:tav tm="0">
                                          <p:val>
                                            <p:strVal val="ppt_y"/>
                                          </p:val>
                                        </p:tav>
                                        <p:tav tm="100000">
                                          <p:val>
                                            <p:strVal val="1+ppt_h/2"/>
                                          </p:val>
                                        </p:tav>
                                      </p:tavLst>
                                    </p:anim>
                                    <p:set>
                                      <p:cBhvr>
                                        <p:cTn id="48" dur="1" fill="hold">
                                          <p:stCondLst>
                                            <p:cond delay="499"/>
                                          </p:stCondLst>
                                        </p:cTn>
                                        <p:tgtEl>
                                          <p:spTgt spid="12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125"/>
                                        </p:tgtEl>
                                        <p:attrNameLst>
                                          <p:attrName>ppt_x</p:attrName>
                                        </p:attrNameLst>
                                      </p:cBhvr>
                                      <p:tavLst>
                                        <p:tav tm="0">
                                          <p:val>
                                            <p:strVal val="ppt_x"/>
                                          </p:val>
                                        </p:tav>
                                        <p:tav tm="100000">
                                          <p:val>
                                            <p:strVal val="ppt_x"/>
                                          </p:val>
                                        </p:tav>
                                      </p:tavLst>
                                    </p:anim>
                                    <p:anim calcmode="lin" valueType="num">
                                      <p:cBhvr additive="base">
                                        <p:cTn id="51" dur="500"/>
                                        <p:tgtEl>
                                          <p:spTgt spid="125"/>
                                        </p:tgtEl>
                                        <p:attrNameLst>
                                          <p:attrName>ppt_y</p:attrName>
                                        </p:attrNameLst>
                                      </p:cBhvr>
                                      <p:tavLst>
                                        <p:tav tm="0">
                                          <p:val>
                                            <p:strVal val="ppt_y"/>
                                          </p:val>
                                        </p:tav>
                                        <p:tav tm="100000">
                                          <p:val>
                                            <p:strVal val="1+ppt_h/2"/>
                                          </p:val>
                                        </p:tav>
                                      </p:tavLst>
                                    </p:anim>
                                    <p:set>
                                      <p:cBhvr>
                                        <p:cTn id="52" dur="1" fill="hold">
                                          <p:stCondLst>
                                            <p:cond delay="499"/>
                                          </p:stCondLst>
                                        </p:cTn>
                                        <p:tgtEl>
                                          <p:spTgt spid="125"/>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126"/>
                                        </p:tgtEl>
                                        <p:attrNameLst>
                                          <p:attrName>ppt_x</p:attrName>
                                        </p:attrNameLst>
                                      </p:cBhvr>
                                      <p:tavLst>
                                        <p:tav tm="0">
                                          <p:val>
                                            <p:strVal val="ppt_x"/>
                                          </p:val>
                                        </p:tav>
                                        <p:tav tm="100000">
                                          <p:val>
                                            <p:strVal val="ppt_x"/>
                                          </p:val>
                                        </p:tav>
                                      </p:tavLst>
                                    </p:anim>
                                    <p:anim calcmode="lin" valueType="num">
                                      <p:cBhvr additive="base">
                                        <p:cTn id="55" dur="500"/>
                                        <p:tgtEl>
                                          <p:spTgt spid="126"/>
                                        </p:tgtEl>
                                        <p:attrNameLst>
                                          <p:attrName>ppt_y</p:attrName>
                                        </p:attrNameLst>
                                      </p:cBhvr>
                                      <p:tavLst>
                                        <p:tav tm="0">
                                          <p:val>
                                            <p:strVal val="ppt_y"/>
                                          </p:val>
                                        </p:tav>
                                        <p:tav tm="100000">
                                          <p:val>
                                            <p:strVal val="1+ppt_h/2"/>
                                          </p:val>
                                        </p:tav>
                                      </p:tavLst>
                                    </p:anim>
                                    <p:set>
                                      <p:cBhvr>
                                        <p:cTn id="56" dur="1" fill="hold">
                                          <p:stCondLst>
                                            <p:cond delay="499"/>
                                          </p:stCondLst>
                                        </p:cTn>
                                        <p:tgtEl>
                                          <p:spTgt spid="126"/>
                                        </p:tgtEl>
                                        <p:attrNameLst>
                                          <p:attrName>style.visibility</p:attrName>
                                        </p:attrNameLst>
                                      </p:cBhvr>
                                      <p:to>
                                        <p:strVal val="hidden"/>
                                      </p:to>
                                    </p:set>
                                  </p:childTnLst>
                                </p:cTn>
                              </p:par>
                              <p:par>
                                <p:cTn id="57" presetID="2" presetClass="exit" presetSubtype="4" fill="hold" grpId="1" nodeType="withEffect">
                                  <p:stCondLst>
                                    <p:cond delay="0"/>
                                  </p:stCondLst>
                                  <p:childTnLst>
                                    <p:anim calcmode="lin" valueType="num">
                                      <p:cBhvr additive="base">
                                        <p:cTn id="58" dur="500"/>
                                        <p:tgtEl>
                                          <p:spTgt spid="127"/>
                                        </p:tgtEl>
                                        <p:attrNameLst>
                                          <p:attrName>ppt_x</p:attrName>
                                        </p:attrNameLst>
                                      </p:cBhvr>
                                      <p:tavLst>
                                        <p:tav tm="0">
                                          <p:val>
                                            <p:strVal val="ppt_x"/>
                                          </p:val>
                                        </p:tav>
                                        <p:tav tm="100000">
                                          <p:val>
                                            <p:strVal val="ppt_x"/>
                                          </p:val>
                                        </p:tav>
                                      </p:tavLst>
                                    </p:anim>
                                    <p:anim calcmode="lin" valueType="num">
                                      <p:cBhvr additive="base">
                                        <p:cTn id="59" dur="500"/>
                                        <p:tgtEl>
                                          <p:spTgt spid="127"/>
                                        </p:tgtEl>
                                        <p:attrNameLst>
                                          <p:attrName>ppt_y</p:attrName>
                                        </p:attrNameLst>
                                      </p:cBhvr>
                                      <p:tavLst>
                                        <p:tav tm="0">
                                          <p:val>
                                            <p:strVal val="ppt_y"/>
                                          </p:val>
                                        </p:tav>
                                        <p:tav tm="100000">
                                          <p:val>
                                            <p:strVal val="1+ppt_h/2"/>
                                          </p:val>
                                        </p:tav>
                                      </p:tavLst>
                                    </p:anim>
                                    <p:set>
                                      <p:cBhvr>
                                        <p:cTn id="60" dur="1" fill="hold">
                                          <p:stCondLst>
                                            <p:cond delay="499"/>
                                          </p:stCondLst>
                                        </p:cTn>
                                        <p:tgtEl>
                                          <p:spTgt spid="127"/>
                                        </p:tgtEl>
                                        <p:attrNameLst>
                                          <p:attrName>style.visibility</p:attrName>
                                        </p:attrNameLst>
                                      </p:cBhvr>
                                      <p:to>
                                        <p:strVal val="hidden"/>
                                      </p:to>
                                    </p:set>
                                  </p:childTnLst>
                                </p:cTn>
                              </p:par>
                              <p:par>
                                <p:cTn id="61" presetID="2" presetClass="exit" presetSubtype="4" fill="hold" grpId="1" nodeType="withEffect">
                                  <p:stCondLst>
                                    <p:cond delay="0"/>
                                  </p:stCondLst>
                                  <p:childTnLst>
                                    <p:anim calcmode="lin" valueType="num">
                                      <p:cBhvr additive="base">
                                        <p:cTn id="62" dur="500"/>
                                        <p:tgtEl>
                                          <p:spTgt spid="128"/>
                                        </p:tgtEl>
                                        <p:attrNameLst>
                                          <p:attrName>ppt_x</p:attrName>
                                        </p:attrNameLst>
                                      </p:cBhvr>
                                      <p:tavLst>
                                        <p:tav tm="0">
                                          <p:val>
                                            <p:strVal val="ppt_x"/>
                                          </p:val>
                                        </p:tav>
                                        <p:tav tm="100000">
                                          <p:val>
                                            <p:strVal val="ppt_x"/>
                                          </p:val>
                                        </p:tav>
                                      </p:tavLst>
                                    </p:anim>
                                    <p:anim calcmode="lin" valueType="num">
                                      <p:cBhvr additive="base">
                                        <p:cTn id="63" dur="500"/>
                                        <p:tgtEl>
                                          <p:spTgt spid="128"/>
                                        </p:tgtEl>
                                        <p:attrNameLst>
                                          <p:attrName>ppt_y</p:attrName>
                                        </p:attrNameLst>
                                      </p:cBhvr>
                                      <p:tavLst>
                                        <p:tav tm="0">
                                          <p:val>
                                            <p:strVal val="ppt_y"/>
                                          </p:val>
                                        </p:tav>
                                        <p:tav tm="100000">
                                          <p:val>
                                            <p:strVal val="1+ppt_h/2"/>
                                          </p:val>
                                        </p:tav>
                                      </p:tavLst>
                                    </p:anim>
                                    <p:set>
                                      <p:cBhvr>
                                        <p:cTn id="64" dur="1" fill="hold">
                                          <p:stCondLst>
                                            <p:cond delay="499"/>
                                          </p:stCondLst>
                                        </p:cTn>
                                        <p:tgtEl>
                                          <p:spTgt spid="128"/>
                                        </p:tgtEl>
                                        <p:attrNameLst>
                                          <p:attrName>style.visibility</p:attrName>
                                        </p:attrNameLst>
                                      </p:cBhvr>
                                      <p:to>
                                        <p:strVal val="hidden"/>
                                      </p:to>
                                    </p:set>
                                  </p:childTnLst>
                                </p:cTn>
                              </p:par>
                              <p:par>
                                <p:cTn id="65" presetID="2" presetClass="exit" presetSubtype="4" fill="hold" grpId="1" nodeType="withEffect">
                                  <p:stCondLst>
                                    <p:cond delay="0"/>
                                  </p:stCondLst>
                                  <p:childTnLst>
                                    <p:anim calcmode="lin" valueType="num">
                                      <p:cBhvr additive="base">
                                        <p:cTn id="66" dur="500"/>
                                        <p:tgtEl>
                                          <p:spTgt spid="123"/>
                                        </p:tgtEl>
                                        <p:attrNameLst>
                                          <p:attrName>ppt_x</p:attrName>
                                        </p:attrNameLst>
                                      </p:cBhvr>
                                      <p:tavLst>
                                        <p:tav tm="0">
                                          <p:val>
                                            <p:strVal val="ppt_x"/>
                                          </p:val>
                                        </p:tav>
                                        <p:tav tm="100000">
                                          <p:val>
                                            <p:strVal val="ppt_x"/>
                                          </p:val>
                                        </p:tav>
                                      </p:tavLst>
                                    </p:anim>
                                    <p:anim calcmode="lin" valueType="num">
                                      <p:cBhvr additive="base">
                                        <p:cTn id="67" dur="500"/>
                                        <p:tgtEl>
                                          <p:spTgt spid="123"/>
                                        </p:tgtEl>
                                        <p:attrNameLst>
                                          <p:attrName>ppt_y</p:attrName>
                                        </p:attrNameLst>
                                      </p:cBhvr>
                                      <p:tavLst>
                                        <p:tav tm="0">
                                          <p:val>
                                            <p:strVal val="ppt_y"/>
                                          </p:val>
                                        </p:tav>
                                        <p:tav tm="100000">
                                          <p:val>
                                            <p:strVal val="1+ppt_h/2"/>
                                          </p:val>
                                        </p:tav>
                                      </p:tavLst>
                                    </p:anim>
                                    <p:set>
                                      <p:cBhvr>
                                        <p:cTn id="68" dur="1" fill="hold">
                                          <p:stCondLst>
                                            <p:cond delay="499"/>
                                          </p:stCondLst>
                                        </p:cTn>
                                        <p:tgtEl>
                                          <p:spTgt spid="123"/>
                                        </p:tgtEl>
                                        <p:attrNameLst>
                                          <p:attrName>style.visibility</p:attrName>
                                        </p:attrNameLst>
                                      </p:cBhvr>
                                      <p:to>
                                        <p:strVal val="hidden"/>
                                      </p:to>
                                    </p:set>
                                  </p:childTnLst>
                                </p:cTn>
                              </p:par>
                              <p:par>
                                <p:cTn id="69" presetID="2" presetClass="exit" presetSubtype="4" fill="hold" grpId="1" nodeType="withEffect">
                                  <p:stCondLst>
                                    <p:cond delay="0"/>
                                  </p:stCondLst>
                                  <p:childTnLst>
                                    <p:anim calcmode="lin" valueType="num">
                                      <p:cBhvr additive="base">
                                        <p:cTn id="70" dur="500"/>
                                        <p:tgtEl>
                                          <p:spTgt spid="119"/>
                                        </p:tgtEl>
                                        <p:attrNameLst>
                                          <p:attrName>ppt_x</p:attrName>
                                        </p:attrNameLst>
                                      </p:cBhvr>
                                      <p:tavLst>
                                        <p:tav tm="0">
                                          <p:val>
                                            <p:strVal val="ppt_x"/>
                                          </p:val>
                                        </p:tav>
                                        <p:tav tm="100000">
                                          <p:val>
                                            <p:strVal val="ppt_x"/>
                                          </p:val>
                                        </p:tav>
                                      </p:tavLst>
                                    </p:anim>
                                    <p:anim calcmode="lin" valueType="num">
                                      <p:cBhvr additive="base">
                                        <p:cTn id="71" dur="500"/>
                                        <p:tgtEl>
                                          <p:spTgt spid="119"/>
                                        </p:tgtEl>
                                        <p:attrNameLst>
                                          <p:attrName>ppt_y</p:attrName>
                                        </p:attrNameLst>
                                      </p:cBhvr>
                                      <p:tavLst>
                                        <p:tav tm="0">
                                          <p:val>
                                            <p:strVal val="ppt_y"/>
                                          </p:val>
                                        </p:tav>
                                        <p:tav tm="100000">
                                          <p:val>
                                            <p:strVal val="1+ppt_h/2"/>
                                          </p:val>
                                        </p:tav>
                                      </p:tavLst>
                                    </p:anim>
                                    <p:set>
                                      <p:cBhvr>
                                        <p:cTn id="72" dur="1" fill="hold">
                                          <p:stCondLst>
                                            <p:cond delay="499"/>
                                          </p:stCondLst>
                                        </p:cTn>
                                        <p:tgtEl>
                                          <p:spTgt spid="119"/>
                                        </p:tgtEl>
                                        <p:attrNameLst>
                                          <p:attrName>style.visibility</p:attrName>
                                        </p:attrNameLst>
                                      </p:cBhvr>
                                      <p:to>
                                        <p:strVal val="hidden"/>
                                      </p:to>
                                    </p:set>
                                  </p:childTnLst>
                                </p:cTn>
                              </p:par>
                              <p:par>
                                <p:cTn id="73" presetID="2" presetClass="exit" presetSubtype="4" fill="hold" grpId="1" nodeType="withEffect">
                                  <p:stCondLst>
                                    <p:cond delay="0"/>
                                  </p:stCondLst>
                                  <p:childTnLst>
                                    <p:anim calcmode="lin" valueType="num">
                                      <p:cBhvr additive="base">
                                        <p:cTn id="74" dur="500"/>
                                        <p:tgtEl>
                                          <p:spTgt spid="120"/>
                                        </p:tgtEl>
                                        <p:attrNameLst>
                                          <p:attrName>ppt_x</p:attrName>
                                        </p:attrNameLst>
                                      </p:cBhvr>
                                      <p:tavLst>
                                        <p:tav tm="0">
                                          <p:val>
                                            <p:strVal val="ppt_x"/>
                                          </p:val>
                                        </p:tav>
                                        <p:tav tm="100000">
                                          <p:val>
                                            <p:strVal val="ppt_x"/>
                                          </p:val>
                                        </p:tav>
                                      </p:tavLst>
                                    </p:anim>
                                    <p:anim calcmode="lin" valueType="num">
                                      <p:cBhvr additive="base">
                                        <p:cTn id="75" dur="500"/>
                                        <p:tgtEl>
                                          <p:spTgt spid="120"/>
                                        </p:tgtEl>
                                        <p:attrNameLst>
                                          <p:attrName>ppt_y</p:attrName>
                                        </p:attrNameLst>
                                      </p:cBhvr>
                                      <p:tavLst>
                                        <p:tav tm="0">
                                          <p:val>
                                            <p:strVal val="ppt_y"/>
                                          </p:val>
                                        </p:tav>
                                        <p:tav tm="100000">
                                          <p:val>
                                            <p:strVal val="1+ppt_h/2"/>
                                          </p:val>
                                        </p:tav>
                                      </p:tavLst>
                                    </p:anim>
                                    <p:set>
                                      <p:cBhvr>
                                        <p:cTn id="76" dur="1" fill="hold">
                                          <p:stCondLst>
                                            <p:cond delay="499"/>
                                          </p:stCondLst>
                                        </p:cTn>
                                        <p:tgtEl>
                                          <p:spTgt spid="120"/>
                                        </p:tgtEl>
                                        <p:attrNameLst>
                                          <p:attrName>style.visibility</p:attrName>
                                        </p:attrNameLst>
                                      </p:cBhvr>
                                      <p:to>
                                        <p:strVal val="hidden"/>
                                      </p:to>
                                    </p:set>
                                  </p:childTnLst>
                                </p:cTn>
                              </p:par>
                              <p:par>
                                <p:cTn id="77" presetID="2" presetClass="exit" presetSubtype="4" fill="hold" grpId="1" nodeType="withEffect">
                                  <p:stCondLst>
                                    <p:cond delay="0"/>
                                  </p:stCondLst>
                                  <p:childTnLst>
                                    <p:anim calcmode="lin" valueType="num">
                                      <p:cBhvr additive="base">
                                        <p:cTn id="78" dur="500"/>
                                        <p:tgtEl>
                                          <p:spTgt spid="121"/>
                                        </p:tgtEl>
                                        <p:attrNameLst>
                                          <p:attrName>ppt_x</p:attrName>
                                        </p:attrNameLst>
                                      </p:cBhvr>
                                      <p:tavLst>
                                        <p:tav tm="0">
                                          <p:val>
                                            <p:strVal val="ppt_x"/>
                                          </p:val>
                                        </p:tav>
                                        <p:tav tm="100000">
                                          <p:val>
                                            <p:strVal val="ppt_x"/>
                                          </p:val>
                                        </p:tav>
                                      </p:tavLst>
                                    </p:anim>
                                    <p:anim calcmode="lin" valueType="num">
                                      <p:cBhvr additive="base">
                                        <p:cTn id="79" dur="500"/>
                                        <p:tgtEl>
                                          <p:spTgt spid="121"/>
                                        </p:tgtEl>
                                        <p:attrNameLst>
                                          <p:attrName>ppt_y</p:attrName>
                                        </p:attrNameLst>
                                      </p:cBhvr>
                                      <p:tavLst>
                                        <p:tav tm="0">
                                          <p:val>
                                            <p:strVal val="ppt_y"/>
                                          </p:val>
                                        </p:tav>
                                        <p:tav tm="100000">
                                          <p:val>
                                            <p:strVal val="1+ppt_h/2"/>
                                          </p:val>
                                        </p:tav>
                                      </p:tavLst>
                                    </p:anim>
                                    <p:set>
                                      <p:cBhvr>
                                        <p:cTn id="80" dur="1" fill="hold">
                                          <p:stCondLst>
                                            <p:cond delay="499"/>
                                          </p:stCondLst>
                                        </p:cTn>
                                        <p:tgtEl>
                                          <p:spTgt spid="121"/>
                                        </p:tgtEl>
                                        <p:attrNameLst>
                                          <p:attrName>style.visibility</p:attrName>
                                        </p:attrNameLst>
                                      </p:cBhvr>
                                      <p:to>
                                        <p:strVal val="hidden"/>
                                      </p:to>
                                    </p:set>
                                  </p:childTnLst>
                                </p:cTn>
                              </p:par>
                              <p:par>
                                <p:cTn id="81" presetID="2" presetClass="exit" presetSubtype="4" fill="hold" grpId="1" nodeType="withEffect">
                                  <p:stCondLst>
                                    <p:cond delay="0"/>
                                  </p:stCondLst>
                                  <p:childTnLst>
                                    <p:anim calcmode="lin" valueType="num">
                                      <p:cBhvr additive="base">
                                        <p:cTn id="82" dur="500"/>
                                        <p:tgtEl>
                                          <p:spTgt spid="122"/>
                                        </p:tgtEl>
                                        <p:attrNameLst>
                                          <p:attrName>ppt_x</p:attrName>
                                        </p:attrNameLst>
                                      </p:cBhvr>
                                      <p:tavLst>
                                        <p:tav tm="0">
                                          <p:val>
                                            <p:strVal val="ppt_x"/>
                                          </p:val>
                                        </p:tav>
                                        <p:tav tm="100000">
                                          <p:val>
                                            <p:strVal val="ppt_x"/>
                                          </p:val>
                                        </p:tav>
                                      </p:tavLst>
                                    </p:anim>
                                    <p:anim calcmode="lin" valueType="num">
                                      <p:cBhvr additive="base">
                                        <p:cTn id="83" dur="500"/>
                                        <p:tgtEl>
                                          <p:spTgt spid="122"/>
                                        </p:tgtEl>
                                        <p:attrNameLst>
                                          <p:attrName>ppt_y</p:attrName>
                                        </p:attrNameLst>
                                      </p:cBhvr>
                                      <p:tavLst>
                                        <p:tav tm="0">
                                          <p:val>
                                            <p:strVal val="ppt_y"/>
                                          </p:val>
                                        </p:tav>
                                        <p:tav tm="100000">
                                          <p:val>
                                            <p:strVal val="1+ppt_h/2"/>
                                          </p:val>
                                        </p:tav>
                                      </p:tavLst>
                                    </p:anim>
                                    <p:set>
                                      <p:cBhvr>
                                        <p:cTn id="84" dur="1" fill="hold">
                                          <p:stCondLst>
                                            <p:cond delay="499"/>
                                          </p:stCondLst>
                                        </p:cTn>
                                        <p:tgtEl>
                                          <p:spTgt spid="122"/>
                                        </p:tgtEl>
                                        <p:attrNameLst>
                                          <p:attrName>style.visibility</p:attrName>
                                        </p:attrNameLst>
                                      </p:cBhvr>
                                      <p:to>
                                        <p:strVal val="hidden"/>
                                      </p:to>
                                    </p:set>
                                  </p:childTnLst>
                                </p:cTn>
                              </p:par>
                              <p:par>
                                <p:cTn id="85" presetID="2" presetClass="exit" presetSubtype="4" fill="hold" grpId="1" nodeType="withEffect">
                                  <p:stCondLst>
                                    <p:cond delay="0"/>
                                  </p:stCondLst>
                                  <p:childTnLst>
                                    <p:anim calcmode="lin" valueType="num">
                                      <p:cBhvr additive="base">
                                        <p:cTn id="86" dur="500"/>
                                        <p:tgtEl>
                                          <p:spTgt spid="114"/>
                                        </p:tgtEl>
                                        <p:attrNameLst>
                                          <p:attrName>ppt_x</p:attrName>
                                        </p:attrNameLst>
                                      </p:cBhvr>
                                      <p:tavLst>
                                        <p:tav tm="0">
                                          <p:val>
                                            <p:strVal val="ppt_x"/>
                                          </p:val>
                                        </p:tav>
                                        <p:tav tm="100000">
                                          <p:val>
                                            <p:strVal val="ppt_x"/>
                                          </p:val>
                                        </p:tav>
                                      </p:tavLst>
                                    </p:anim>
                                    <p:anim calcmode="lin" valueType="num">
                                      <p:cBhvr additive="base">
                                        <p:cTn id="87" dur="500"/>
                                        <p:tgtEl>
                                          <p:spTgt spid="114"/>
                                        </p:tgtEl>
                                        <p:attrNameLst>
                                          <p:attrName>ppt_y</p:attrName>
                                        </p:attrNameLst>
                                      </p:cBhvr>
                                      <p:tavLst>
                                        <p:tav tm="0">
                                          <p:val>
                                            <p:strVal val="ppt_y"/>
                                          </p:val>
                                        </p:tav>
                                        <p:tav tm="100000">
                                          <p:val>
                                            <p:strVal val="1+ppt_h/2"/>
                                          </p:val>
                                        </p:tav>
                                      </p:tavLst>
                                    </p:anim>
                                    <p:set>
                                      <p:cBhvr>
                                        <p:cTn id="88" dur="1" fill="hold">
                                          <p:stCondLst>
                                            <p:cond delay="499"/>
                                          </p:stCondLst>
                                        </p:cTn>
                                        <p:tgtEl>
                                          <p:spTgt spid="114"/>
                                        </p:tgtEl>
                                        <p:attrNameLst>
                                          <p:attrName>style.visibility</p:attrName>
                                        </p:attrNameLst>
                                      </p:cBhvr>
                                      <p:to>
                                        <p:strVal val="hidden"/>
                                      </p:to>
                                    </p:set>
                                  </p:childTnLst>
                                </p:cTn>
                              </p:par>
                              <p:par>
                                <p:cTn id="89" presetID="2" presetClass="exit" presetSubtype="4" fill="hold" grpId="1" nodeType="withEffect">
                                  <p:stCondLst>
                                    <p:cond delay="0"/>
                                  </p:stCondLst>
                                  <p:childTnLst>
                                    <p:anim calcmode="lin" valueType="num">
                                      <p:cBhvr additive="base">
                                        <p:cTn id="90" dur="500"/>
                                        <p:tgtEl>
                                          <p:spTgt spid="115"/>
                                        </p:tgtEl>
                                        <p:attrNameLst>
                                          <p:attrName>ppt_x</p:attrName>
                                        </p:attrNameLst>
                                      </p:cBhvr>
                                      <p:tavLst>
                                        <p:tav tm="0">
                                          <p:val>
                                            <p:strVal val="ppt_x"/>
                                          </p:val>
                                        </p:tav>
                                        <p:tav tm="100000">
                                          <p:val>
                                            <p:strVal val="ppt_x"/>
                                          </p:val>
                                        </p:tav>
                                      </p:tavLst>
                                    </p:anim>
                                    <p:anim calcmode="lin" valueType="num">
                                      <p:cBhvr additive="base">
                                        <p:cTn id="91" dur="500"/>
                                        <p:tgtEl>
                                          <p:spTgt spid="115"/>
                                        </p:tgtEl>
                                        <p:attrNameLst>
                                          <p:attrName>ppt_y</p:attrName>
                                        </p:attrNameLst>
                                      </p:cBhvr>
                                      <p:tavLst>
                                        <p:tav tm="0">
                                          <p:val>
                                            <p:strVal val="ppt_y"/>
                                          </p:val>
                                        </p:tav>
                                        <p:tav tm="100000">
                                          <p:val>
                                            <p:strVal val="1+ppt_h/2"/>
                                          </p:val>
                                        </p:tav>
                                      </p:tavLst>
                                    </p:anim>
                                    <p:set>
                                      <p:cBhvr>
                                        <p:cTn id="92" dur="1" fill="hold">
                                          <p:stCondLst>
                                            <p:cond delay="499"/>
                                          </p:stCondLst>
                                        </p:cTn>
                                        <p:tgtEl>
                                          <p:spTgt spid="115"/>
                                        </p:tgtEl>
                                        <p:attrNameLst>
                                          <p:attrName>style.visibility</p:attrName>
                                        </p:attrNameLst>
                                      </p:cBhvr>
                                      <p:to>
                                        <p:strVal val="hidden"/>
                                      </p:to>
                                    </p:set>
                                  </p:childTnLst>
                                </p:cTn>
                              </p:par>
                              <p:par>
                                <p:cTn id="93" presetID="2" presetClass="exit" presetSubtype="4" fill="hold" grpId="1" nodeType="withEffect">
                                  <p:stCondLst>
                                    <p:cond delay="0"/>
                                  </p:stCondLst>
                                  <p:childTnLst>
                                    <p:anim calcmode="lin" valueType="num">
                                      <p:cBhvr additive="base">
                                        <p:cTn id="94" dur="500"/>
                                        <p:tgtEl>
                                          <p:spTgt spid="116"/>
                                        </p:tgtEl>
                                        <p:attrNameLst>
                                          <p:attrName>ppt_x</p:attrName>
                                        </p:attrNameLst>
                                      </p:cBhvr>
                                      <p:tavLst>
                                        <p:tav tm="0">
                                          <p:val>
                                            <p:strVal val="ppt_x"/>
                                          </p:val>
                                        </p:tav>
                                        <p:tav tm="100000">
                                          <p:val>
                                            <p:strVal val="ppt_x"/>
                                          </p:val>
                                        </p:tav>
                                      </p:tavLst>
                                    </p:anim>
                                    <p:anim calcmode="lin" valueType="num">
                                      <p:cBhvr additive="base">
                                        <p:cTn id="95" dur="500"/>
                                        <p:tgtEl>
                                          <p:spTgt spid="116"/>
                                        </p:tgtEl>
                                        <p:attrNameLst>
                                          <p:attrName>ppt_y</p:attrName>
                                        </p:attrNameLst>
                                      </p:cBhvr>
                                      <p:tavLst>
                                        <p:tav tm="0">
                                          <p:val>
                                            <p:strVal val="ppt_y"/>
                                          </p:val>
                                        </p:tav>
                                        <p:tav tm="100000">
                                          <p:val>
                                            <p:strVal val="1+ppt_h/2"/>
                                          </p:val>
                                        </p:tav>
                                      </p:tavLst>
                                    </p:anim>
                                    <p:set>
                                      <p:cBhvr>
                                        <p:cTn id="96" dur="1" fill="hold">
                                          <p:stCondLst>
                                            <p:cond delay="499"/>
                                          </p:stCondLst>
                                        </p:cTn>
                                        <p:tgtEl>
                                          <p:spTgt spid="116"/>
                                        </p:tgtEl>
                                        <p:attrNameLst>
                                          <p:attrName>style.visibility</p:attrName>
                                        </p:attrNameLst>
                                      </p:cBhvr>
                                      <p:to>
                                        <p:strVal val="hidden"/>
                                      </p:to>
                                    </p:set>
                                  </p:childTnLst>
                                </p:cTn>
                              </p:par>
                              <p:par>
                                <p:cTn id="97" presetID="2" presetClass="exit" presetSubtype="4" fill="hold" grpId="1" nodeType="withEffect">
                                  <p:stCondLst>
                                    <p:cond delay="0"/>
                                  </p:stCondLst>
                                  <p:childTnLst>
                                    <p:anim calcmode="lin" valueType="num">
                                      <p:cBhvr additive="base">
                                        <p:cTn id="98" dur="500"/>
                                        <p:tgtEl>
                                          <p:spTgt spid="117"/>
                                        </p:tgtEl>
                                        <p:attrNameLst>
                                          <p:attrName>ppt_x</p:attrName>
                                        </p:attrNameLst>
                                      </p:cBhvr>
                                      <p:tavLst>
                                        <p:tav tm="0">
                                          <p:val>
                                            <p:strVal val="ppt_x"/>
                                          </p:val>
                                        </p:tav>
                                        <p:tav tm="100000">
                                          <p:val>
                                            <p:strVal val="ppt_x"/>
                                          </p:val>
                                        </p:tav>
                                      </p:tavLst>
                                    </p:anim>
                                    <p:anim calcmode="lin" valueType="num">
                                      <p:cBhvr additive="base">
                                        <p:cTn id="99" dur="500"/>
                                        <p:tgtEl>
                                          <p:spTgt spid="117"/>
                                        </p:tgtEl>
                                        <p:attrNameLst>
                                          <p:attrName>ppt_y</p:attrName>
                                        </p:attrNameLst>
                                      </p:cBhvr>
                                      <p:tavLst>
                                        <p:tav tm="0">
                                          <p:val>
                                            <p:strVal val="ppt_y"/>
                                          </p:val>
                                        </p:tav>
                                        <p:tav tm="100000">
                                          <p:val>
                                            <p:strVal val="1+ppt_h/2"/>
                                          </p:val>
                                        </p:tav>
                                      </p:tavLst>
                                    </p:anim>
                                    <p:set>
                                      <p:cBhvr>
                                        <p:cTn id="100" dur="1" fill="hold">
                                          <p:stCondLst>
                                            <p:cond delay="499"/>
                                          </p:stCondLst>
                                        </p:cTn>
                                        <p:tgtEl>
                                          <p:spTgt spid="117"/>
                                        </p:tgtEl>
                                        <p:attrNameLst>
                                          <p:attrName>style.visibility</p:attrName>
                                        </p:attrNameLst>
                                      </p:cBhvr>
                                      <p:to>
                                        <p:strVal val="hidden"/>
                                      </p:to>
                                    </p:set>
                                  </p:childTnLst>
                                </p:cTn>
                              </p:par>
                              <p:par>
                                <p:cTn id="101" presetID="2" presetClass="exit" presetSubtype="4" fill="hold" grpId="1" nodeType="withEffect">
                                  <p:stCondLst>
                                    <p:cond delay="0"/>
                                  </p:stCondLst>
                                  <p:childTnLst>
                                    <p:anim calcmode="lin" valueType="num">
                                      <p:cBhvr additive="base">
                                        <p:cTn id="102" dur="500"/>
                                        <p:tgtEl>
                                          <p:spTgt spid="118"/>
                                        </p:tgtEl>
                                        <p:attrNameLst>
                                          <p:attrName>ppt_x</p:attrName>
                                        </p:attrNameLst>
                                      </p:cBhvr>
                                      <p:tavLst>
                                        <p:tav tm="0">
                                          <p:val>
                                            <p:strVal val="ppt_x"/>
                                          </p:val>
                                        </p:tav>
                                        <p:tav tm="100000">
                                          <p:val>
                                            <p:strVal val="ppt_x"/>
                                          </p:val>
                                        </p:tav>
                                      </p:tavLst>
                                    </p:anim>
                                    <p:anim calcmode="lin" valueType="num">
                                      <p:cBhvr additive="base">
                                        <p:cTn id="103" dur="500"/>
                                        <p:tgtEl>
                                          <p:spTgt spid="118"/>
                                        </p:tgtEl>
                                        <p:attrNameLst>
                                          <p:attrName>ppt_y</p:attrName>
                                        </p:attrNameLst>
                                      </p:cBhvr>
                                      <p:tavLst>
                                        <p:tav tm="0">
                                          <p:val>
                                            <p:strVal val="ppt_y"/>
                                          </p:val>
                                        </p:tav>
                                        <p:tav tm="100000">
                                          <p:val>
                                            <p:strVal val="1+ppt_h/2"/>
                                          </p:val>
                                        </p:tav>
                                      </p:tavLst>
                                    </p:anim>
                                    <p:set>
                                      <p:cBhvr>
                                        <p:cTn id="104" dur="1" fill="hold">
                                          <p:stCondLst>
                                            <p:cond delay="499"/>
                                          </p:stCondLst>
                                        </p:cTn>
                                        <p:tgtEl>
                                          <p:spTgt spid="118"/>
                                        </p:tgtEl>
                                        <p:attrNameLst>
                                          <p:attrName>style.visibility</p:attrName>
                                        </p:attrNameLst>
                                      </p:cBhvr>
                                      <p:to>
                                        <p:strVal val="hidden"/>
                                      </p:to>
                                    </p:set>
                                  </p:childTnLst>
                                </p:cTn>
                              </p:par>
                              <p:par>
                                <p:cTn id="105" presetID="2" presetClass="exit" presetSubtype="4" fill="hold" grpId="1" nodeType="withEffect">
                                  <p:stCondLst>
                                    <p:cond delay="0"/>
                                  </p:stCondLst>
                                  <p:childTnLst>
                                    <p:anim calcmode="lin" valueType="num">
                                      <p:cBhvr additive="base">
                                        <p:cTn id="106" dur="500"/>
                                        <p:tgtEl>
                                          <p:spTgt spid="113"/>
                                        </p:tgtEl>
                                        <p:attrNameLst>
                                          <p:attrName>ppt_x</p:attrName>
                                        </p:attrNameLst>
                                      </p:cBhvr>
                                      <p:tavLst>
                                        <p:tav tm="0">
                                          <p:val>
                                            <p:strVal val="ppt_x"/>
                                          </p:val>
                                        </p:tav>
                                        <p:tav tm="100000">
                                          <p:val>
                                            <p:strVal val="ppt_x"/>
                                          </p:val>
                                        </p:tav>
                                      </p:tavLst>
                                    </p:anim>
                                    <p:anim calcmode="lin" valueType="num">
                                      <p:cBhvr additive="base">
                                        <p:cTn id="107" dur="500"/>
                                        <p:tgtEl>
                                          <p:spTgt spid="113"/>
                                        </p:tgtEl>
                                        <p:attrNameLst>
                                          <p:attrName>ppt_y</p:attrName>
                                        </p:attrNameLst>
                                      </p:cBhvr>
                                      <p:tavLst>
                                        <p:tav tm="0">
                                          <p:val>
                                            <p:strVal val="ppt_y"/>
                                          </p:val>
                                        </p:tav>
                                        <p:tav tm="100000">
                                          <p:val>
                                            <p:strVal val="1+ppt_h/2"/>
                                          </p:val>
                                        </p:tav>
                                      </p:tavLst>
                                    </p:anim>
                                    <p:set>
                                      <p:cBhvr>
                                        <p:cTn id="108" dur="1" fill="hold">
                                          <p:stCondLst>
                                            <p:cond delay="499"/>
                                          </p:stCondLst>
                                        </p:cTn>
                                        <p:tgtEl>
                                          <p:spTgt spid="113"/>
                                        </p:tgtEl>
                                        <p:attrNameLst>
                                          <p:attrName>style.visibility</p:attrName>
                                        </p:attrNameLst>
                                      </p:cBhvr>
                                      <p:to>
                                        <p:strVal val="hidden"/>
                                      </p:to>
                                    </p:set>
                                  </p:childTnLst>
                                </p:cTn>
                              </p:par>
                              <p:par>
                                <p:cTn id="109" presetID="2" presetClass="exit" presetSubtype="4" fill="hold" grpId="1" nodeType="withEffect">
                                  <p:stCondLst>
                                    <p:cond delay="0"/>
                                  </p:stCondLst>
                                  <p:childTnLst>
                                    <p:anim calcmode="lin" valueType="num">
                                      <p:cBhvr additive="base">
                                        <p:cTn id="110" dur="500"/>
                                        <p:tgtEl>
                                          <p:spTgt spid="110"/>
                                        </p:tgtEl>
                                        <p:attrNameLst>
                                          <p:attrName>ppt_x</p:attrName>
                                        </p:attrNameLst>
                                      </p:cBhvr>
                                      <p:tavLst>
                                        <p:tav tm="0">
                                          <p:val>
                                            <p:strVal val="ppt_x"/>
                                          </p:val>
                                        </p:tav>
                                        <p:tav tm="100000">
                                          <p:val>
                                            <p:strVal val="ppt_x"/>
                                          </p:val>
                                        </p:tav>
                                      </p:tavLst>
                                    </p:anim>
                                    <p:anim calcmode="lin" valueType="num">
                                      <p:cBhvr additive="base">
                                        <p:cTn id="111" dur="500"/>
                                        <p:tgtEl>
                                          <p:spTgt spid="110"/>
                                        </p:tgtEl>
                                        <p:attrNameLst>
                                          <p:attrName>ppt_y</p:attrName>
                                        </p:attrNameLst>
                                      </p:cBhvr>
                                      <p:tavLst>
                                        <p:tav tm="0">
                                          <p:val>
                                            <p:strVal val="ppt_y"/>
                                          </p:val>
                                        </p:tav>
                                        <p:tav tm="100000">
                                          <p:val>
                                            <p:strVal val="1+ppt_h/2"/>
                                          </p:val>
                                        </p:tav>
                                      </p:tavLst>
                                    </p:anim>
                                    <p:set>
                                      <p:cBhvr>
                                        <p:cTn id="112" dur="1" fill="hold">
                                          <p:stCondLst>
                                            <p:cond delay="499"/>
                                          </p:stCondLst>
                                        </p:cTn>
                                        <p:tgtEl>
                                          <p:spTgt spid="110"/>
                                        </p:tgtEl>
                                        <p:attrNameLst>
                                          <p:attrName>style.visibility</p:attrName>
                                        </p:attrNameLst>
                                      </p:cBhvr>
                                      <p:to>
                                        <p:strVal val="hidden"/>
                                      </p:to>
                                    </p:set>
                                  </p:childTnLst>
                                </p:cTn>
                              </p:par>
                              <p:par>
                                <p:cTn id="113" presetID="2" presetClass="exit" presetSubtype="4" fill="hold" grpId="1" nodeType="withEffect">
                                  <p:stCondLst>
                                    <p:cond delay="0"/>
                                  </p:stCondLst>
                                  <p:childTnLst>
                                    <p:anim calcmode="lin" valueType="num">
                                      <p:cBhvr additive="base">
                                        <p:cTn id="114" dur="500"/>
                                        <p:tgtEl>
                                          <p:spTgt spid="109"/>
                                        </p:tgtEl>
                                        <p:attrNameLst>
                                          <p:attrName>ppt_x</p:attrName>
                                        </p:attrNameLst>
                                      </p:cBhvr>
                                      <p:tavLst>
                                        <p:tav tm="0">
                                          <p:val>
                                            <p:strVal val="ppt_x"/>
                                          </p:val>
                                        </p:tav>
                                        <p:tav tm="100000">
                                          <p:val>
                                            <p:strVal val="ppt_x"/>
                                          </p:val>
                                        </p:tav>
                                      </p:tavLst>
                                    </p:anim>
                                    <p:anim calcmode="lin" valueType="num">
                                      <p:cBhvr additive="base">
                                        <p:cTn id="115" dur="500"/>
                                        <p:tgtEl>
                                          <p:spTgt spid="109"/>
                                        </p:tgtEl>
                                        <p:attrNameLst>
                                          <p:attrName>ppt_y</p:attrName>
                                        </p:attrNameLst>
                                      </p:cBhvr>
                                      <p:tavLst>
                                        <p:tav tm="0">
                                          <p:val>
                                            <p:strVal val="ppt_y"/>
                                          </p:val>
                                        </p:tav>
                                        <p:tav tm="100000">
                                          <p:val>
                                            <p:strVal val="1+ppt_h/2"/>
                                          </p:val>
                                        </p:tav>
                                      </p:tavLst>
                                    </p:anim>
                                    <p:set>
                                      <p:cBhvr>
                                        <p:cTn id="116" dur="1" fill="hold">
                                          <p:stCondLst>
                                            <p:cond delay="499"/>
                                          </p:stCondLst>
                                        </p:cTn>
                                        <p:tgtEl>
                                          <p:spTgt spid="109"/>
                                        </p:tgtEl>
                                        <p:attrNameLst>
                                          <p:attrName>style.visibility</p:attrName>
                                        </p:attrNameLst>
                                      </p:cBhvr>
                                      <p:to>
                                        <p:strVal val="hidden"/>
                                      </p:to>
                                    </p:set>
                                  </p:childTnLst>
                                </p:cTn>
                              </p:par>
                              <p:par>
                                <p:cTn id="117" presetID="2" presetClass="exit" presetSubtype="4" fill="hold" grpId="1" nodeType="withEffect">
                                  <p:stCondLst>
                                    <p:cond delay="0"/>
                                  </p:stCondLst>
                                  <p:childTnLst>
                                    <p:anim calcmode="lin" valueType="num">
                                      <p:cBhvr additive="base">
                                        <p:cTn id="118" dur="500"/>
                                        <p:tgtEl>
                                          <p:spTgt spid="111"/>
                                        </p:tgtEl>
                                        <p:attrNameLst>
                                          <p:attrName>ppt_x</p:attrName>
                                        </p:attrNameLst>
                                      </p:cBhvr>
                                      <p:tavLst>
                                        <p:tav tm="0">
                                          <p:val>
                                            <p:strVal val="ppt_x"/>
                                          </p:val>
                                        </p:tav>
                                        <p:tav tm="100000">
                                          <p:val>
                                            <p:strVal val="ppt_x"/>
                                          </p:val>
                                        </p:tav>
                                      </p:tavLst>
                                    </p:anim>
                                    <p:anim calcmode="lin" valueType="num">
                                      <p:cBhvr additive="base">
                                        <p:cTn id="119" dur="500"/>
                                        <p:tgtEl>
                                          <p:spTgt spid="111"/>
                                        </p:tgtEl>
                                        <p:attrNameLst>
                                          <p:attrName>ppt_y</p:attrName>
                                        </p:attrNameLst>
                                      </p:cBhvr>
                                      <p:tavLst>
                                        <p:tav tm="0">
                                          <p:val>
                                            <p:strVal val="ppt_y"/>
                                          </p:val>
                                        </p:tav>
                                        <p:tav tm="100000">
                                          <p:val>
                                            <p:strVal val="1+ppt_h/2"/>
                                          </p:val>
                                        </p:tav>
                                      </p:tavLst>
                                    </p:anim>
                                    <p:set>
                                      <p:cBhvr>
                                        <p:cTn id="120" dur="1" fill="hold">
                                          <p:stCondLst>
                                            <p:cond delay="499"/>
                                          </p:stCondLst>
                                        </p:cTn>
                                        <p:tgtEl>
                                          <p:spTgt spid="111"/>
                                        </p:tgtEl>
                                        <p:attrNameLst>
                                          <p:attrName>style.visibility</p:attrName>
                                        </p:attrNameLst>
                                      </p:cBhvr>
                                      <p:to>
                                        <p:strVal val="hidden"/>
                                      </p:to>
                                    </p:set>
                                  </p:childTnLst>
                                </p:cTn>
                              </p:par>
                              <p:par>
                                <p:cTn id="121" presetID="2" presetClass="exit" presetSubtype="4" fill="hold" grpId="1" nodeType="withEffect">
                                  <p:stCondLst>
                                    <p:cond delay="0"/>
                                  </p:stCondLst>
                                  <p:childTnLst>
                                    <p:anim calcmode="lin" valueType="num">
                                      <p:cBhvr additive="base">
                                        <p:cTn id="122" dur="500"/>
                                        <p:tgtEl>
                                          <p:spTgt spid="112"/>
                                        </p:tgtEl>
                                        <p:attrNameLst>
                                          <p:attrName>ppt_x</p:attrName>
                                        </p:attrNameLst>
                                      </p:cBhvr>
                                      <p:tavLst>
                                        <p:tav tm="0">
                                          <p:val>
                                            <p:strVal val="ppt_x"/>
                                          </p:val>
                                        </p:tav>
                                        <p:tav tm="100000">
                                          <p:val>
                                            <p:strVal val="ppt_x"/>
                                          </p:val>
                                        </p:tav>
                                      </p:tavLst>
                                    </p:anim>
                                    <p:anim calcmode="lin" valueType="num">
                                      <p:cBhvr additive="base">
                                        <p:cTn id="123" dur="500"/>
                                        <p:tgtEl>
                                          <p:spTgt spid="112"/>
                                        </p:tgtEl>
                                        <p:attrNameLst>
                                          <p:attrName>ppt_y</p:attrName>
                                        </p:attrNameLst>
                                      </p:cBhvr>
                                      <p:tavLst>
                                        <p:tav tm="0">
                                          <p:val>
                                            <p:strVal val="ppt_y"/>
                                          </p:val>
                                        </p:tav>
                                        <p:tav tm="100000">
                                          <p:val>
                                            <p:strVal val="1+ppt_h/2"/>
                                          </p:val>
                                        </p:tav>
                                      </p:tavLst>
                                    </p:anim>
                                    <p:set>
                                      <p:cBhvr>
                                        <p:cTn id="124" dur="1" fill="hold">
                                          <p:stCondLst>
                                            <p:cond delay="499"/>
                                          </p:stCondLst>
                                        </p:cTn>
                                        <p:tgtEl>
                                          <p:spTgt spid="1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5" restart="whenNotActive" fill="hold" evtFilter="cancelBubble" nodeType="interactiveSeq">
                <p:stCondLst>
                  <p:cond evt="onClick" delay="0">
                    <p:tgtEl>
                      <p:spTgt spid="2"/>
                    </p:tgtEl>
                  </p:cond>
                </p:stCondLst>
                <p:endSync evt="end" delay="0">
                  <p:rtn val="all"/>
                </p:endSync>
                <p:childTnLst>
                  <p:par>
                    <p:cTn id="126" fill="hold">
                      <p:stCondLst>
                        <p:cond delay="0"/>
                      </p:stCondLst>
                      <p:childTnLst>
                        <p:par>
                          <p:cTn id="127" fill="hold">
                            <p:stCondLst>
                              <p:cond delay="0"/>
                            </p:stCondLst>
                            <p:childTnLst>
                              <p:par>
                                <p:cTn id="128" presetID="22" presetClass="entr" presetSubtype="8" fill="hold" grpId="0" nodeType="withEffect">
                                  <p:stCondLst>
                                    <p:cond delay="0"/>
                                  </p:stCondLst>
                                  <p:childTnLst>
                                    <p:set>
                                      <p:cBhvr>
                                        <p:cTn id="129" dur="1" fill="hold">
                                          <p:stCondLst>
                                            <p:cond delay="0"/>
                                          </p:stCondLst>
                                        </p:cTn>
                                        <p:tgtEl>
                                          <p:spTgt spid="58"/>
                                        </p:tgtEl>
                                        <p:attrNameLst>
                                          <p:attrName>style.visibility</p:attrName>
                                        </p:attrNameLst>
                                      </p:cBhvr>
                                      <p:to>
                                        <p:strVal val="visible"/>
                                      </p:to>
                                    </p:set>
                                    <p:animEffect transition="in" filter="wipe(left)">
                                      <p:cBhvr>
                                        <p:cTn id="130" dur="1000"/>
                                        <p:tgtEl>
                                          <p:spTgt spid="58"/>
                                        </p:tgtEl>
                                      </p:cBhvr>
                                    </p:animEffect>
                                  </p:childTnLst>
                                </p:cTn>
                              </p:par>
                            </p:childTnLst>
                          </p:cTn>
                        </p:par>
                        <p:par>
                          <p:cTn id="131" fill="hold">
                            <p:stCondLst>
                              <p:cond delay="1000"/>
                            </p:stCondLst>
                            <p:childTnLst>
                              <p:par>
                                <p:cTn id="132" presetID="1" presetClass="exit" presetSubtype="0" fill="hold" grpId="0" nodeType="afterEffect">
                                  <p:stCondLst>
                                    <p:cond delay="0"/>
                                  </p:stCondLst>
                                  <p:childTnLst>
                                    <p:set>
                                      <p:cBhvr>
                                        <p:cTn id="133" dur="1" fill="hold">
                                          <p:stCondLst>
                                            <p:cond delay="0"/>
                                          </p:stCondLst>
                                        </p:cTn>
                                        <p:tgtEl>
                                          <p:spTgt spid="2"/>
                                        </p:tgtEl>
                                        <p:attrNameLst>
                                          <p:attrName>style.visibility</p:attrName>
                                        </p:attrNameLst>
                                      </p:cBhvr>
                                      <p:to>
                                        <p:strVal val="hidden"/>
                                      </p:to>
                                    </p:set>
                                  </p:childTnLst>
                                </p:cTn>
                              </p:par>
                              <p:par>
                                <p:cTn id="134" presetID="1" presetClass="entr" presetSubtype="0" fill="hold" grpId="0" nodeType="withEffect">
                                  <p:stCondLst>
                                    <p:cond delay="0"/>
                                  </p:stCondLst>
                                  <p:childTnLst>
                                    <p:set>
                                      <p:cBhvr>
                                        <p:cTn id="135" dur="1" fill="hold">
                                          <p:stCondLst>
                                            <p:cond delay="0"/>
                                          </p:stCondLst>
                                        </p:cTn>
                                        <p:tgtEl>
                                          <p:spTgt spid="60"/>
                                        </p:tgtEl>
                                        <p:attrNameLst>
                                          <p:attrName>style.visibility</p:attrName>
                                        </p:attrNameLst>
                                      </p:cBhvr>
                                      <p:to>
                                        <p:strVal val="visible"/>
                                      </p:to>
                                    </p:set>
                                  </p:childTnLst>
                                </p:cTn>
                              </p:par>
                              <p:par>
                                <p:cTn id="136" presetID="1" presetClass="mediacall" presetSubtype="0" fill="hold" nodeType="withEffect">
                                  <p:stCondLst>
                                    <p:cond delay="0"/>
                                  </p:stCondLst>
                                  <p:childTnLst>
                                    <p:cmd type="call" cmd="playFrom(0.0)">
                                      <p:cBhvr>
                                        <p:cTn id="137" dur="799" fill="hold"/>
                                        <p:tgtEl>
                                          <p:spTgt spid="61"/>
                                        </p:tgtEl>
                                      </p:cBhvr>
                                    </p:cmd>
                                  </p:childTnLst>
                                </p:cTn>
                              </p:par>
                            </p:childTnLst>
                          </p:cTn>
                        </p:par>
                      </p:childTnLst>
                    </p:cTn>
                  </p:par>
                </p:childTnLst>
              </p:cTn>
              <p:nextCondLst>
                <p:cond evt="onClick" delay="0">
                  <p:tgtEl>
                    <p:spTgt spid="2"/>
                  </p:tgtEl>
                </p:cond>
              </p:nextCondLst>
            </p:seq>
            <p:audio>
              <p:cMediaNode vol="80000">
                <p:cTn id="138" fill="hold" display="0">
                  <p:stCondLst>
                    <p:cond delay="indefinite"/>
                  </p:stCondLst>
                  <p:endCondLst>
                    <p:cond evt="onStopAudio" delay="0">
                      <p:tgtEl>
                        <p:sldTgt/>
                      </p:tgtEl>
                    </p:cond>
                  </p:endCondLst>
                </p:cTn>
                <p:tgtEl>
                  <p:spTgt spid="61"/>
                </p:tgtEl>
              </p:cMediaNode>
            </p:audio>
            <p:audio>
              <p:cMediaNode vol="80000">
                <p:cTn id="139" fill="hold" display="0">
                  <p:stCondLst>
                    <p:cond delay="indefinite"/>
                  </p:stCondLst>
                  <p:endCondLst>
                    <p:cond evt="onStopAudio" delay="0">
                      <p:tgtEl>
                        <p:sldTgt/>
                      </p:tgtEl>
                    </p:cond>
                  </p:endCondLst>
                </p:cTn>
                <p:tgtEl>
                  <p:spTgt spid="62"/>
                </p:tgtEl>
              </p:cMediaNode>
            </p:audio>
            <p:seq concurrent="1" nextAc="seek">
              <p:cTn id="140" restart="whenNotActive" fill="hold" evtFilter="cancelBubble" nodeType="interactiveSeq">
                <p:stCondLst>
                  <p:cond evt="onClick" delay="0">
                    <p:tgtEl>
                      <p:spTgt spid="134"/>
                    </p:tgtEl>
                  </p:cond>
                </p:stCondLst>
                <p:endSync evt="end" delay="0">
                  <p:rtn val="all"/>
                </p:endSync>
                <p:childTnLst>
                  <p:par>
                    <p:cTn id="141" fill="hold">
                      <p:stCondLst>
                        <p:cond delay="0"/>
                      </p:stCondLst>
                      <p:childTnLst>
                        <p:par>
                          <p:cTn id="142" fill="hold">
                            <p:stCondLst>
                              <p:cond delay="0"/>
                            </p:stCondLst>
                            <p:childTnLst>
                              <p:par>
                                <p:cTn id="143" presetID="2" presetClass="exit" presetSubtype="4" fill="hold" grpId="0" nodeType="clickEffect">
                                  <p:stCondLst>
                                    <p:cond delay="0"/>
                                  </p:stCondLst>
                                  <p:childTnLst>
                                    <p:anim calcmode="lin" valueType="num">
                                      <p:cBhvr additive="base">
                                        <p:cTn id="144" dur="500"/>
                                        <p:tgtEl>
                                          <p:spTgt spid="134"/>
                                        </p:tgtEl>
                                        <p:attrNameLst>
                                          <p:attrName>ppt_x</p:attrName>
                                        </p:attrNameLst>
                                      </p:cBhvr>
                                      <p:tavLst>
                                        <p:tav tm="0">
                                          <p:val>
                                            <p:strVal val="ppt_x"/>
                                          </p:val>
                                        </p:tav>
                                        <p:tav tm="100000">
                                          <p:val>
                                            <p:strVal val="ppt_x"/>
                                          </p:val>
                                        </p:tav>
                                      </p:tavLst>
                                    </p:anim>
                                    <p:anim calcmode="lin" valueType="num">
                                      <p:cBhvr additive="base">
                                        <p:cTn id="145" dur="500"/>
                                        <p:tgtEl>
                                          <p:spTgt spid="134"/>
                                        </p:tgtEl>
                                        <p:attrNameLst>
                                          <p:attrName>ppt_y</p:attrName>
                                        </p:attrNameLst>
                                      </p:cBhvr>
                                      <p:tavLst>
                                        <p:tav tm="0">
                                          <p:val>
                                            <p:strVal val="ppt_y"/>
                                          </p:val>
                                        </p:tav>
                                        <p:tav tm="100000">
                                          <p:val>
                                            <p:strVal val="1+ppt_h/2"/>
                                          </p:val>
                                        </p:tav>
                                      </p:tavLst>
                                    </p:anim>
                                    <p:set>
                                      <p:cBhvr>
                                        <p:cTn id="146" dur="1" fill="hold">
                                          <p:stCondLst>
                                            <p:cond delay="499"/>
                                          </p:stCondLst>
                                        </p:cTn>
                                        <p:tgtEl>
                                          <p:spTgt spid="134"/>
                                        </p:tgtEl>
                                        <p:attrNameLst>
                                          <p:attrName>style.visibility</p:attrName>
                                        </p:attrNameLst>
                                      </p:cBhvr>
                                      <p:to>
                                        <p:strVal val="hidden"/>
                                      </p:to>
                                    </p:set>
                                  </p:childTnLst>
                                  <p:subTnLst>
                                    <p:audio>
                                      <p:cMediaNode>
                                        <p:cTn display="0" masterRel="sameClick">
                                          <p:stCondLst>
                                            <p:cond evt="begin" delay="0">
                                              <p:tn val="143"/>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134"/>
                  </p:tgtEl>
                </p:cond>
              </p:nextCondLst>
            </p:seq>
            <p:seq concurrent="1" nextAc="seek">
              <p:cTn id="147" restart="whenNotActive" fill="hold" evtFilter="cancelBubble" nodeType="interactiveSeq">
                <p:stCondLst>
                  <p:cond evt="onClick" delay="0">
                    <p:tgtEl>
                      <p:spTgt spid="135"/>
                    </p:tgtEl>
                  </p:cond>
                </p:stCondLst>
                <p:endSync evt="end" delay="0">
                  <p:rtn val="all"/>
                </p:endSync>
                <p:childTnLst>
                  <p:par>
                    <p:cTn id="148" fill="hold">
                      <p:stCondLst>
                        <p:cond delay="0"/>
                      </p:stCondLst>
                      <p:childTnLst>
                        <p:par>
                          <p:cTn id="149" fill="hold">
                            <p:stCondLst>
                              <p:cond delay="0"/>
                            </p:stCondLst>
                            <p:childTnLst>
                              <p:par>
                                <p:cTn id="150" presetID="2" presetClass="exit" presetSubtype="4" fill="hold" grpId="0" nodeType="clickEffect">
                                  <p:stCondLst>
                                    <p:cond delay="0"/>
                                  </p:stCondLst>
                                  <p:childTnLst>
                                    <p:anim calcmode="lin" valueType="num">
                                      <p:cBhvr additive="base">
                                        <p:cTn id="151" dur="500"/>
                                        <p:tgtEl>
                                          <p:spTgt spid="135"/>
                                        </p:tgtEl>
                                        <p:attrNameLst>
                                          <p:attrName>ppt_x</p:attrName>
                                        </p:attrNameLst>
                                      </p:cBhvr>
                                      <p:tavLst>
                                        <p:tav tm="0">
                                          <p:val>
                                            <p:strVal val="ppt_x"/>
                                          </p:val>
                                        </p:tav>
                                        <p:tav tm="100000">
                                          <p:val>
                                            <p:strVal val="ppt_x"/>
                                          </p:val>
                                        </p:tav>
                                      </p:tavLst>
                                    </p:anim>
                                    <p:anim calcmode="lin" valueType="num">
                                      <p:cBhvr additive="base">
                                        <p:cTn id="152" dur="500"/>
                                        <p:tgtEl>
                                          <p:spTgt spid="135"/>
                                        </p:tgtEl>
                                        <p:attrNameLst>
                                          <p:attrName>ppt_y</p:attrName>
                                        </p:attrNameLst>
                                      </p:cBhvr>
                                      <p:tavLst>
                                        <p:tav tm="0">
                                          <p:val>
                                            <p:strVal val="ppt_y"/>
                                          </p:val>
                                        </p:tav>
                                        <p:tav tm="100000">
                                          <p:val>
                                            <p:strVal val="1+ppt_h/2"/>
                                          </p:val>
                                        </p:tav>
                                      </p:tavLst>
                                    </p:anim>
                                    <p:set>
                                      <p:cBhvr>
                                        <p:cTn id="153" dur="1" fill="hold">
                                          <p:stCondLst>
                                            <p:cond delay="499"/>
                                          </p:stCondLst>
                                        </p:cTn>
                                        <p:tgtEl>
                                          <p:spTgt spid="135"/>
                                        </p:tgtEl>
                                        <p:attrNameLst>
                                          <p:attrName>style.visibility</p:attrName>
                                        </p:attrNameLst>
                                      </p:cBhvr>
                                      <p:to>
                                        <p:strVal val="hidden"/>
                                      </p:to>
                                    </p:set>
                                  </p:childTnLst>
                                  <p:subTnLst>
                                    <p:audio>
                                      <p:cMediaNode>
                                        <p:cTn display="0" masterRel="sameClick">
                                          <p:stCondLst>
                                            <p:cond evt="begin" delay="0">
                                              <p:tn val="150"/>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135"/>
                  </p:tgtEl>
                </p:cond>
              </p:nextCondLst>
            </p:seq>
            <p:seq concurrent="1" nextAc="seek">
              <p:cTn id="154" restart="whenNotActive" fill="hold" evtFilter="cancelBubble" nodeType="interactiveSeq">
                <p:stCondLst>
                  <p:cond evt="onClick" delay="0">
                    <p:tgtEl>
                      <p:spTgt spid="136"/>
                    </p:tgtEl>
                  </p:cond>
                </p:stCondLst>
                <p:endSync evt="end" delay="0">
                  <p:rtn val="all"/>
                </p:endSync>
                <p:childTnLst>
                  <p:par>
                    <p:cTn id="155" fill="hold">
                      <p:stCondLst>
                        <p:cond delay="0"/>
                      </p:stCondLst>
                      <p:childTnLst>
                        <p:par>
                          <p:cTn id="156" fill="hold">
                            <p:stCondLst>
                              <p:cond delay="0"/>
                            </p:stCondLst>
                            <p:childTnLst>
                              <p:par>
                                <p:cTn id="157" presetID="2" presetClass="exit" presetSubtype="4" fill="hold" grpId="0" nodeType="clickEffect">
                                  <p:stCondLst>
                                    <p:cond delay="0"/>
                                  </p:stCondLst>
                                  <p:childTnLst>
                                    <p:anim calcmode="lin" valueType="num">
                                      <p:cBhvr additive="base">
                                        <p:cTn id="158" dur="500"/>
                                        <p:tgtEl>
                                          <p:spTgt spid="136"/>
                                        </p:tgtEl>
                                        <p:attrNameLst>
                                          <p:attrName>ppt_x</p:attrName>
                                        </p:attrNameLst>
                                      </p:cBhvr>
                                      <p:tavLst>
                                        <p:tav tm="0">
                                          <p:val>
                                            <p:strVal val="ppt_x"/>
                                          </p:val>
                                        </p:tav>
                                        <p:tav tm="100000">
                                          <p:val>
                                            <p:strVal val="ppt_x"/>
                                          </p:val>
                                        </p:tav>
                                      </p:tavLst>
                                    </p:anim>
                                    <p:anim calcmode="lin" valueType="num">
                                      <p:cBhvr additive="base">
                                        <p:cTn id="159" dur="500"/>
                                        <p:tgtEl>
                                          <p:spTgt spid="136"/>
                                        </p:tgtEl>
                                        <p:attrNameLst>
                                          <p:attrName>ppt_y</p:attrName>
                                        </p:attrNameLst>
                                      </p:cBhvr>
                                      <p:tavLst>
                                        <p:tav tm="0">
                                          <p:val>
                                            <p:strVal val="ppt_y"/>
                                          </p:val>
                                        </p:tav>
                                        <p:tav tm="100000">
                                          <p:val>
                                            <p:strVal val="1+ppt_h/2"/>
                                          </p:val>
                                        </p:tav>
                                      </p:tavLst>
                                    </p:anim>
                                    <p:set>
                                      <p:cBhvr>
                                        <p:cTn id="160" dur="1" fill="hold">
                                          <p:stCondLst>
                                            <p:cond delay="499"/>
                                          </p:stCondLst>
                                        </p:cTn>
                                        <p:tgtEl>
                                          <p:spTgt spid="136"/>
                                        </p:tgtEl>
                                        <p:attrNameLst>
                                          <p:attrName>style.visibility</p:attrName>
                                        </p:attrNameLst>
                                      </p:cBhvr>
                                      <p:to>
                                        <p:strVal val="hidden"/>
                                      </p:to>
                                    </p:set>
                                  </p:childTnLst>
                                  <p:subTnLst>
                                    <p:audio>
                                      <p:cMediaNode>
                                        <p:cTn display="0" masterRel="sameClick">
                                          <p:stCondLst>
                                            <p:cond evt="begin" delay="0">
                                              <p:tn val="157"/>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136"/>
                  </p:tgtEl>
                </p:cond>
              </p:nextCondLst>
            </p:seq>
            <p:seq concurrent="1" nextAc="seek">
              <p:cTn id="161" restart="whenNotActive" fill="hold" evtFilter="cancelBubble" nodeType="interactiveSeq">
                <p:stCondLst>
                  <p:cond evt="onClick" delay="0">
                    <p:tgtEl>
                      <p:spTgt spid="137"/>
                    </p:tgtEl>
                  </p:cond>
                </p:stCondLst>
                <p:endSync evt="end" delay="0">
                  <p:rtn val="all"/>
                </p:endSync>
                <p:childTnLst>
                  <p:par>
                    <p:cTn id="162" fill="hold">
                      <p:stCondLst>
                        <p:cond delay="0"/>
                      </p:stCondLst>
                      <p:childTnLst>
                        <p:par>
                          <p:cTn id="163" fill="hold">
                            <p:stCondLst>
                              <p:cond delay="0"/>
                            </p:stCondLst>
                            <p:childTnLst>
                              <p:par>
                                <p:cTn id="164" presetID="2" presetClass="exit" presetSubtype="4" fill="hold" grpId="0" nodeType="clickEffect">
                                  <p:stCondLst>
                                    <p:cond delay="0"/>
                                  </p:stCondLst>
                                  <p:childTnLst>
                                    <p:anim calcmode="lin" valueType="num">
                                      <p:cBhvr additive="base">
                                        <p:cTn id="165" dur="500"/>
                                        <p:tgtEl>
                                          <p:spTgt spid="137"/>
                                        </p:tgtEl>
                                        <p:attrNameLst>
                                          <p:attrName>ppt_x</p:attrName>
                                        </p:attrNameLst>
                                      </p:cBhvr>
                                      <p:tavLst>
                                        <p:tav tm="0">
                                          <p:val>
                                            <p:strVal val="ppt_x"/>
                                          </p:val>
                                        </p:tav>
                                        <p:tav tm="100000">
                                          <p:val>
                                            <p:strVal val="ppt_x"/>
                                          </p:val>
                                        </p:tav>
                                      </p:tavLst>
                                    </p:anim>
                                    <p:anim calcmode="lin" valueType="num">
                                      <p:cBhvr additive="base">
                                        <p:cTn id="166" dur="500"/>
                                        <p:tgtEl>
                                          <p:spTgt spid="137"/>
                                        </p:tgtEl>
                                        <p:attrNameLst>
                                          <p:attrName>ppt_y</p:attrName>
                                        </p:attrNameLst>
                                      </p:cBhvr>
                                      <p:tavLst>
                                        <p:tav tm="0">
                                          <p:val>
                                            <p:strVal val="ppt_y"/>
                                          </p:val>
                                        </p:tav>
                                        <p:tav tm="100000">
                                          <p:val>
                                            <p:strVal val="1+ppt_h/2"/>
                                          </p:val>
                                        </p:tav>
                                      </p:tavLst>
                                    </p:anim>
                                    <p:set>
                                      <p:cBhvr>
                                        <p:cTn id="167" dur="1" fill="hold">
                                          <p:stCondLst>
                                            <p:cond delay="499"/>
                                          </p:stCondLst>
                                        </p:cTn>
                                        <p:tgtEl>
                                          <p:spTgt spid="137"/>
                                        </p:tgtEl>
                                        <p:attrNameLst>
                                          <p:attrName>style.visibility</p:attrName>
                                        </p:attrNameLst>
                                      </p:cBhvr>
                                      <p:to>
                                        <p:strVal val="hidden"/>
                                      </p:to>
                                    </p:set>
                                  </p:childTnLst>
                                  <p:subTnLst>
                                    <p:audio>
                                      <p:cMediaNode>
                                        <p:cTn display="0" masterRel="sameClick">
                                          <p:stCondLst>
                                            <p:cond evt="begin" delay="0">
                                              <p:tn val="164"/>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137"/>
                  </p:tgtEl>
                </p:cond>
              </p:nextCondLst>
            </p:seq>
            <p:seq concurrent="1" nextAc="seek">
              <p:cTn id="168" restart="whenNotActive" fill="hold" evtFilter="cancelBubble" nodeType="interactiveSeq">
                <p:stCondLst>
                  <p:cond evt="onClick" delay="0">
                    <p:tgtEl>
                      <p:spTgt spid="138"/>
                    </p:tgtEl>
                  </p:cond>
                </p:stCondLst>
                <p:endSync evt="end" delay="0">
                  <p:rtn val="all"/>
                </p:endSync>
                <p:childTnLst>
                  <p:par>
                    <p:cTn id="169" fill="hold">
                      <p:stCondLst>
                        <p:cond delay="0"/>
                      </p:stCondLst>
                      <p:childTnLst>
                        <p:par>
                          <p:cTn id="170" fill="hold">
                            <p:stCondLst>
                              <p:cond delay="0"/>
                            </p:stCondLst>
                            <p:childTnLst>
                              <p:par>
                                <p:cTn id="171" presetID="2" presetClass="exit" presetSubtype="4" fill="hold" grpId="0" nodeType="clickEffect">
                                  <p:stCondLst>
                                    <p:cond delay="0"/>
                                  </p:stCondLst>
                                  <p:childTnLst>
                                    <p:anim calcmode="lin" valueType="num">
                                      <p:cBhvr additive="base">
                                        <p:cTn id="172" dur="500"/>
                                        <p:tgtEl>
                                          <p:spTgt spid="138"/>
                                        </p:tgtEl>
                                        <p:attrNameLst>
                                          <p:attrName>ppt_x</p:attrName>
                                        </p:attrNameLst>
                                      </p:cBhvr>
                                      <p:tavLst>
                                        <p:tav tm="0">
                                          <p:val>
                                            <p:strVal val="ppt_x"/>
                                          </p:val>
                                        </p:tav>
                                        <p:tav tm="100000">
                                          <p:val>
                                            <p:strVal val="ppt_x"/>
                                          </p:val>
                                        </p:tav>
                                      </p:tavLst>
                                    </p:anim>
                                    <p:anim calcmode="lin" valueType="num">
                                      <p:cBhvr additive="base">
                                        <p:cTn id="173" dur="500"/>
                                        <p:tgtEl>
                                          <p:spTgt spid="138"/>
                                        </p:tgtEl>
                                        <p:attrNameLst>
                                          <p:attrName>ppt_y</p:attrName>
                                        </p:attrNameLst>
                                      </p:cBhvr>
                                      <p:tavLst>
                                        <p:tav tm="0">
                                          <p:val>
                                            <p:strVal val="ppt_y"/>
                                          </p:val>
                                        </p:tav>
                                        <p:tav tm="100000">
                                          <p:val>
                                            <p:strVal val="1+ppt_h/2"/>
                                          </p:val>
                                        </p:tav>
                                      </p:tavLst>
                                    </p:anim>
                                    <p:set>
                                      <p:cBhvr>
                                        <p:cTn id="174" dur="1" fill="hold">
                                          <p:stCondLst>
                                            <p:cond delay="499"/>
                                          </p:stCondLst>
                                        </p:cTn>
                                        <p:tgtEl>
                                          <p:spTgt spid="138"/>
                                        </p:tgtEl>
                                        <p:attrNameLst>
                                          <p:attrName>style.visibility</p:attrName>
                                        </p:attrNameLst>
                                      </p:cBhvr>
                                      <p:to>
                                        <p:strVal val="hidden"/>
                                      </p:to>
                                    </p:set>
                                  </p:childTnLst>
                                  <p:subTnLst>
                                    <p:audio>
                                      <p:cMediaNode>
                                        <p:cTn display="0" masterRel="sameClick">
                                          <p:stCondLst>
                                            <p:cond evt="begin" delay="0">
                                              <p:tn val="171"/>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138"/>
                  </p:tgtEl>
                </p:cond>
              </p:nextCondLst>
            </p:seq>
            <p:seq concurrent="1" nextAc="seek">
              <p:cTn id="175" restart="whenNotActive" fill="hold" evtFilter="cancelBubble" nodeType="interactiveSeq">
                <p:stCondLst>
                  <p:cond evt="onClick" delay="0">
                    <p:tgtEl>
                      <p:spTgt spid="133"/>
                    </p:tgtEl>
                  </p:cond>
                </p:stCondLst>
                <p:endSync evt="end" delay="0">
                  <p:rtn val="all"/>
                </p:endSync>
                <p:childTnLst>
                  <p:par>
                    <p:cTn id="176" fill="hold">
                      <p:stCondLst>
                        <p:cond delay="0"/>
                      </p:stCondLst>
                      <p:childTnLst>
                        <p:par>
                          <p:cTn id="177" fill="hold">
                            <p:stCondLst>
                              <p:cond delay="0"/>
                            </p:stCondLst>
                            <p:childTnLst>
                              <p:par>
                                <p:cTn id="178" presetID="2" presetClass="exit" presetSubtype="4" fill="hold" grpId="0" nodeType="clickEffect">
                                  <p:stCondLst>
                                    <p:cond delay="0"/>
                                  </p:stCondLst>
                                  <p:childTnLst>
                                    <p:anim calcmode="lin" valueType="num">
                                      <p:cBhvr additive="base">
                                        <p:cTn id="179" dur="500"/>
                                        <p:tgtEl>
                                          <p:spTgt spid="133"/>
                                        </p:tgtEl>
                                        <p:attrNameLst>
                                          <p:attrName>ppt_x</p:attrName>
                                        </p:attrNameLst>
                                      </p:cBhvr>
                                      <p:tavLst>
                                        <p:tav tm="0">
                                          <p:val>
                                            <p:strVal val="ppt_x"/>
                                          </p:val>
                                        </p:tav>
                                        <p:tav tm="100000">
                                          <p:val>
                                            <p:strVal val="ppt_x"/>
                                          </p:val>
                                        </p:tav>
                                      </p:tavLst>
                                    </p:anim>
                                    <p:anim calcmode="lin" valueType="num">
                                      <p:cBhvr additive="base">
                                        <p:cTn id="180" dur="500"/>
                                        <p:tgtEl>
                                          <p:spTgt spid="133"/>
                                        </p:tgtEl>
                                        <p:attrNameLst>
                                          <p:attrName>ppt_y</p:attrName>
                                        </p:attrNameLst>
                                      </p:cBhvr>
                                      <p:tavLst>
                                        <p:tav tm="0">
                                          <p:val>
                                            <p:strVal val="ppt_y"/>
                                          </p:val>
                                        </p:tav>
                                        <p:tav tm="100000">
                                          <p:val>
                                            <p:strVal val="1+ppt_h/2"/>
                                          </p:val>
                                        </p:tav>
                                      </p:tavLst>
                                    </p:anim>
                                    <p:set>
                                      <p:cBhvr>
                                        <p:cTn id="181" dur="1" fill="hold">
                                          <p:stCondLst>
                                            <p:cond delay="499"/>
                                          </p:stCondLst>
                                        </p:cTn>
                                        <p:tgtEl>
                                          <p:spTgt spid="133"/>
                                        </p:tgtEl>
                                        <p:attrNameLst>
                                          <p:attrName>style.visibility</p:attrName>
                                        </p:attrNameLst>
                                      </p:cBhvr>
                                      <p:to>
                                        <p:strVal val="hidden"/>
                                      </p:to>
                                    </p:set>
                                  </p:childTnLst>
                                  <p:subTnLst>
                                    <p:audio>
                                      <p:cMediaNode>
                                        <p:cTn display="0" masterRel="sameClick">
                                          <p:stCondLst>
                                            <p:cond evt="begin" delay="0">
                                              <p:tn val="178"/>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133"/>
                  </p:tgtEl>
                </p:cond>
              </p:nextCondLst>
            </p:seq>
            <p:seq concurrent="1" nextAc="seek">
              <p:cTn id="182" restart="whenNotActive" fill="hold" evtFilter="cancelBubble" nodeType="interactiveSeq">
                <p:stCondLst>
                  <p:cond evt="onClick" delay="0">
                    <p:tgtEl>
                      <p:spTgt spid="129"/>
                    </p:tgtEl>
                  </p:cond>
                </p:stCondLst>
                <p:endSync evt="end" delay="0">
                  <p:rtn val="all"/>
                </p:endSync>
                <p:childTnLst>
                  <p:par>
                    <p:cTn id="183" fill="hold">
                      <p:stCondLst>
                        <p:cond delay="0"/>
                      </p:stCondLst>
                      <p:childTnLst>
                        <p:par>
                          <p:cTn id="184" fill="hold">
                            <p:stCondLst>
                              <p:cond delay="0"/>
                            </p:stCondLst>
                            <p:childTnLst>
                              <p:par>
                                <p:cTn id="185" presetID="2" presetClass="exit" presetSubtype="4" fill="hold" grpId="0" nodeType="clickEffect">
                                  <p:stCondLst>
                                    <p:cond delay="0"/>
                                  </p:stCondLst>
                                  <p:childTnLst>
                                    <p:anim calcmode="lin" valueType="num">
                                      <p:cBhvr additive="base">
                                        <p:cTn id="186" dur="500"/>
                                        <p:tgtEl>
                                          <p:spTgt spid="129"/>
                                        </p:tgtEl>
                                        <p:attrNameLst>
                                          <p:attrName>ppt_x</p:attrName>
                                        </p:attrNameLst>
                                      </p:cBhvr>
                                      <p:tavLst>
                                        <p:tav tm="0">
                                          <p:val>
                                            <p:strVal val="ppt_x"/>
                                          </p:val>
                                        </p:tav>
                                        <p:tav tm="100000">
                                          <p:val>
                                            <p:strVal val="ppt_x"/>
                                          </p:val>
                                        </p:tav>
                                      </p:tavLst>
                                    </p:anim>
                                    <p:anim calcmode="lin" valueType="num">
                                      <p:cBhvr additive="base">
                                        <p:cTn id="187" dur="500"/>
                                        <p:tgtEl>
                                          <p:spTgt spid="129"/>
                                        </p:tgtEl>
                                        <p:attrNameLst>
                                          <p:attrName>ppt_y</p:attrName>
                                        </p:attrNameLst>
                                      </p:cBhvr>
                                      <p:tavLst>
                                        <p:tav tm="0">
                                          <p:val>
                                            <p:strVal val="ppt_y"/>
                                          </p:val>
                                        </p:tav>
                                        <p:tav tm="100000">
                                          <p:val>
                                            <p:strVal val="1+ppt_h/2"/>
                                          </p:val>
                                        </p:tav>
                                      </p:tavLst>
                                    </p:anim>
                                    <p:set>
                                      <p:cBhvr>
                                        <p:cTn id="18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185"/>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129"/>
                  </p:tgtEl>
                </p:cond>
              </p:nextCondLst>
            </p:seq>
            <p:seq concurrent="1" nextAc="seek">
              <p:cTn id="189" restart="whenNotActive" fill="hold" evtFilter="cancelBubble" nodeType="interactiveSeq">
                <p:stCondLst>
                  <p:cond evt="onClick" delay="0">
                    <p:tgtEl>
                      <p:spTgt spid="130"/>
                    </p:tgtEl>
                  </p:cond>
                </p:stCondLst>
                <p:endSync evt="end" delay="0">
                  <p:rtn val="all"/>
                </p:endSync>
                <p:childTnLst>
                  <p:par>
                    <p:cTn id="190" fill="hold">
                      <p:stCondLst>
                        <p:cond delay="0"/>
                      </p:stCondLst>
                      <p:childTnLst>
                        <p:par>
                          <p:cTn id="191" fill="hold">
                            <p:stCondLst>
                              <p:cond delay="0"/>
                            </p:stCondLst>
                            <p:childTnLst>
                              <p:par>
                                <p:cTn id="192" presetID="2" presetClass="exit" presetSubtype="4" fill="hold" grpId="0" nodeType="clickEffect">
                                  <p:stCondLst>
                                    <p:cond delay="0"/>
                                  </p:stCondLst>
                                  <p:childTnLst>
                                    <p:anim calcmode="lin" valueType="num">
                                      <p:cBhvr additive="base">
                                        <p:cTn id="193" dur="500"/>
                                        <p:tgtEl>
                                          <p:spTgt spid="130"/>
                                        </p:tgtEl>
                                        <p:attrNameLst>
                                          <p:attrName>ppt_x</p:attrName>
                                        </p:attrNameLst>
                                      </p:cBhvr>
                                      <p:tavLst>
                                        <p:tav tm="0">
                                          <p:val>
                                            <p:strVal val="ppt_x"/>
                                          </p:val>
                                        </p:tav>
                                        <p:tav tm="100000">
                                          <p:val>
                                            <p:strVal val="ppt_x"/>
                                          </p:val>
                                        </p:tav>
                                      </p:tavLst>
                                    </p:anim>
                                    <p:anim calcmode="lin" valueType="num">
                                      <p:cBhvr additive="base">
                                        <p:cTn id="194" dur="500"/>
                                        <p:tgtEl>
                                          <p:spTgt spid="130"/>
                                        </p:tgtEl>
                                        <p:attrNameLst>
                                          <p:attrName>ppt_y</p:attrName>
                                        </p:attrNameLst>
                                      </p:cBhvr>
                                      <p:tavLst>
                                        <p:tav tm="0">
                                          <p:val>
                                            <p:strVal val="ppt_y"/>
                                          </p:val>
                                        </p:tav>
                                        <p:tav tm="100000">
                                          <p:val>
                                            <p:strVal val="1+ppt_h/2"/>
                                          </p:val>
                                        </p:tav>
                                      </p:tavLst>
                                    </p:anim>
                                    <p:set>
                                      <p:cBhvr>
                                        <p:cTn id="195" dur="1" fill="hold">
                                          <p:stCondLst>
                                            <p:cond delay="499"/>
                                          </p:stCondLst>
                                        </p:cTn>
                                        <p:tgtEl>
                                          <p:spTgt spid="130"/>
                                        </p:tgtEl>
                                        <p:attrNameLst>
                                          <p:attrName>style.visibility</p:attrName>
                                        </p:attrNameLst>
                                      </p:cBhvr>
                                      <p:to>
                                        <p:strVal val="hidden"/>
                                      </p:to>
                                    </p:set>
                                  </p:childTnLst>
                                  <p:subTnLst>
                                    <p:audio>
                                      <p:cMediaNode>
                                        <p:cTn display="0" masterRel="sameClick">
                                          <p:stCondLst>
                                            <p:cond evt="begin" delay="0">
                                              <p:tn val="192"/>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130"/>
                  </p:tgtEl>
                </p:cond>
              </p:nextCondLst>
            </p:seq>
            <p:seq concurrent="1" nextAc="seek">
              <p:cTn id="196" restart="whenNotActive" fill="hold" evtFilter="cancelBubble" nodeType="interactiveSeq">
                <p:stCondLst>
                  <p:cond evt="onClick" delay="0">
                    <p:tgtEl>
                      <p:spTgt spid="131"/>
                    </p:tgtEl>
                  </p:cond>
                </p:stCondLst>
                <p:endSync evt="end" delay="0">
                  <p:rtn val="all"/>
                </p:endSync>
                <p:childTnLst>
                  <p:par>
                    <p:cTn id="197" fill="hold">
                      <p:stCondLst>
                        <p:cond delay="0"/>
                      </p:stCondLst>
                      <p:childTnLst>
                        <p:par>
                          <p:cTn id="198" fill="hold">
                            <p:stCondLst>
                              <p:cond delay="0"/>
                            </p:stCondLst>
                            <p:childTnLst>
                              <p:par>
                                <p:cTn id="199" presetID="2" presetClass="exit" presetSubtype="4" fill="hold" grpId="0" nodeType="clickEffect">
                                  <p:stCondLst>
                                    <p:cond delay="0"/>
                                  </p:stCondLst>
                                  <p:childTnLst>
                                    <p:anim calcmode="lin" valueType="num">
                                      <p:cBhvr additive="base">
                                        <p:cTn id="200" dur="500"/>
                                        <p:tgtEl>
                                          <p:spTgt spid="131"/>
                                        </p:tgtEl>
                                        <p:attrNameLst>
                                          <p:attrName>ppt_x</p:attrName>
                                        </p:attrNameLst>
                                      </p:cBhvr>
                                      <p:tavLst>
                                        <p:tav tm="0">
                                          <p:val>
                                            <p:strVal val="ppt_x"/>
                                          </p:val>
                                        </p:tav>
                                        <p:tav tm="100000">
                                          <p:val>
                                            <p:strVal val="ppt_x"/>
                                          </p:val>
                                        </p:tav>
                                      </p:tavLst>
                                    </p:anim>
                                    <p:anim calcmode="lin" valueType="num">
                                      <p:cBhvr additive="base">
                                        <p:cTn id="201" dur="500"/>
                                        <p:tgtEl>
                                          <p:spTgt spid="131"/>
                                        </p:tgtEl>
                                        <p:attrNameLst>
                                          <p:attrName>ppt_y</p:attrName>
                                        </p:attrNameLst>
                                      </p:cBhvr>
                                      <p:tavLst>
                                        <p:tav tm="0">
                                          <p:val>
                                            <p:strVal val="ppt_y"/>
                                          </p:val>
                                        </p:tav>
                                        <p:tav tm="100000">
                                          <p:val>
                                            <p:strVal val="1+ppt_h/2"/>
                                          </p:val>
                                        </p:tav>
                                      </p:tavLst>
                                    </p:anim>
                                    <p:set>
                                      <p:cBhvr>
                                        <p:cTn id="202" dur="1" fill="hold">
                                          <p:stCondLst>
                                            <p:cond delay="499"/>
                                          </p:stCondLst>
                                        </p:cTn>
                                        <p:tgtEl>
                                          <p:spTgt spid="131"/>
                                        </p:tgtEl>
                                        <p:attrNameLst>
                                          <p:attrName>style.visibility</p:attrName>
                                        </p:attrNameLst>
                                      </p:cBhvr>
                                      <p:to>
                                        <p:strVal val="hidden"/>
                                      </p:to>
                                    </p:set>
                                  </p:childTnLst>
                                  <p:subTnLst>
                                    <p:audio>
                                      <p:cMediaNode>
                                        <p:cTn display="0" masterRel="sameClick">
                                          <p:stCondLst>
                                            <p:cond evt="begin" delay="0">
                                              <p:tn val="199"/>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131"/>
                  </p:tgtEl>
                </p:cond>
              </p:nextCondLst>
            </p:seq>
            <p:seq concurrent="1" nextAc="seek">
              <p:cTn id="203" restart="whenNotActive" fill="hold" evtFilter="cancelBubble" nodeType="interactiveSeq">
                <p:stCondLst>
                  <p:cond evt="onClick" delay="0">
                    <p:tgtEl>
                      <p:spTgt spid="132"/>
                    </p:tgtEl>
                  </p:cond>
                </p:stCondLst>
                <p:endSync evt="end" delay="0">
                  <p:rtn val="all"/>
                </p:endSync>
                <p:childTnLst>
                  <p:par>
                    <p:cTn id="204" fill="hold">
                      <p:stCondLst>
                        <p:cond delay="0"/>
                      </p:stCondLst>
                      <p:childTnLst>
                        <p:par>
                          <p:cTn id="205" fill="hold">
                            <p:stCondLst>
                              <p:cond delay="0"/>
                            </p:stCondLst>
                            <p:childTnLst>
                              <p:par>
                                <p:cTn id="206" presetID="2" presetClass="exit" presetSubtype="4" fill="hold" grpId="0" nodeType="clickEffect">
                                  <p:stCondLst>
                                    <p:cond delay="0"/>
                                  </p:stCondLst>
                                  <p:childTnLst>
                                    <p:anim calcmode="lin" valueType="num">
                                      <p:cBhvr additive="base">
                                        <p:cTn id="207" dur="500"/>
                                        <p:tgtEl>
                                          <p:spTgt spid="132"/>
                                        </p:tgtEl>
                                        <p:attrNameLst>
                                          <p:attrName>ppt_x</p:attrName>
                                        </p:attrNameLst>
                                      </p:cBhvr>
                                      <p:tavLst>
                                        <p:tav tm="0">
                                          <p:val>
                                            <p:strVal val="ppt_x"/>
                                          </p:val>
                                        </p:tav>
                                        <p:tav tm="100000">
                                          <p:val>
                                            <p:strVal val="ppt_x"/>
                                          </p:val>
                                        </p:tav>
                                      </p:tavLst>
                                    </p:anim>
                                    <p:anim calcmode="lin" valueType="num">
                                      <p:cBhvr additive="base">
                                        <p:cTn id="208" dur="500"/>
                                        <p:tgtEl>
                                          <p:spTgt spid="132"/>
                                        </p:tgtEl>
                                        <p:attrNameLst>
                                          <p:attrName>ppt_y</p:attrName>
                                        </p:attrNameLst>
                                      </p:cBhvr>
                                      <p:tavLst>
                                        <p:tav tm="0">
                                          <p:val>
                                            <p:strVal val="ppt_y"/>
                                          </p:val>
                                        </p:tav>
                                        <p:tav tm="100000">
                                          <p:val>
                                            <p:strVal val="1+ppt_h/2"/>
                                          </p:val>
                                        </p:tav>
                                      </p:tavLst>
                                    </p:anim>
                                    <p:set>
                                      <p:cBhvr>
                                        <p:cTn id="209" dur="1" fill="hold">
                                          <p:stCondLst>
                                            <p:cond delay="499"/>
                                          </p:stCondLst>
                                        </p:cTn>
                                        <p:tgtEl>
                                          <p:spTgt spid="132"/>
                                        </p:tgtEl>
                                        <p:attrNameLst>
                                          <p:attrName>style.visibility</p:attrName>
                                        </p:attrNameLst>
                                      </p:cBhvr>
                                      <p:to>
                                        <p:strVal val="hidden"/>
                                      </p:to>
                                    </p:set>
                                  </p:childTnLst>
                                  <p:subTnLst>
                                    <p:audio>
                                      <p:cMediaNode>
                                        <p:cTn display="0" masterRel="sameClick">
                                          <p:stCondLst>
                                            <p:cond evt="begin" delay="0">
                                              <p:tn val="206"/>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132"/>
                  </p:tgtEl>
                </p:cond>
              </p:nextCondLst>
            </p:seq>
            <p:seq concurrent="1" nextAc="seek">
              <p:cTn id="210" restart="whenNotActive" fill="hold" evtFilter="cancelBubble" nodeType="interactiveSeq">
                <p:stCondLst>
                  <p:cond evt="onClick" delay="0">
                    <p:tgtEl>
                      <p:spTgt spid="124"/>
                    </p:tgtEl>
                  </p:cond>
                </p:stCondLst>
                <p:endSync evt="end" delay="0">
                  <p:rtn val="all"/>
                </p:endSync>
                <p:childTnLst>
                  <p:par>
                    <p:cTn id="211" fill="hold">
                      <p:stCondLst>
                        <p:cond delay="0"/>
                      </p:stCondLst>
                      <p:childTnLst>
                        <p:par>
                          <p:cTn id="212" fill="hold">
                            <p:stCondLst>
                              <p:cond delay="0"/>
                            </p:stCondLst>
                            <p:childTnLst>
                              <p:par>
                                <p:cTn id="213" presetID="2" presetClass="exit" presetSubtype="4" fill="hold" grpId="0" nodeType="clickEffect">
                                  <p:stCondLst>
                                    <p:cond delay="0"/>
                                  </p:stCondLst>
                                  <p:childTnLst>
                                    <p:anim calcmode="lin" valueType="num">
                                      <p:cBhvr additive="base">
                                        <p:cTn id="214" dur="500"/>
                                        <p:tgtEl>
                                          <p:spTgt spid="124"/>
                                        </p:tgtEl>
                                        <p:attrNameLst>
                                          <p:attrName>ppt_x</p:attrName>
                                        </p:attrNameLst>
                                      </p:cBhvr>
                                      <p:tavLst>
                                        <p:tav tm="0">
                                          <p:val>
                                            <p:strVal val="ppt_x"/>
                                          </p:val>
                                        </p:tav>
                                        <p:tav tm="100000">
                                          <p:val>
                                            <p:strVal val="ppt_x"/>
                                          </p:val>
                                        </p:tav>
                                      </p:tavLst>
                                    </p:anim>
                                    <p:anim calcmode="lin" valueType="num">
                                      <p:cBhvr additive="base">
                                        <p:cTn id="215" dur="500"/>
                                        <p:tgtEl>
                                          <p:spTgt spid="124"/>
                                        </p:tgtEl>
                                        <p:attrNameLst>
                                          <p:attrName>ppt_y</p:attrName>
                                        </p:attrNameLst>
                                      </p:cBhvr>
                                      <p:tavLst>
                                        <p:tav tm="0">
                                          <p:val>
                                            <p:strVal val="ppt_y"/>
                                          </p:val>
                                        </p:tav>
                                        <p:tav tm="100000">
                                          <p:val>
                                            <p:strVal val="1+ppt_h/2"/>
                                          </p:val>
                                        </p:tav>
                                      </p:tavLst>
                                    </p:anim>
                                    <p:set>
                                      <p:cBhvr>
                                        <p:cTn id="216"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213"/>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124"/>
                  </p:tgtEl>
                </p:cond>
              </p:nextCondLst>
            </p:seq>
            <p:seq concurrent="1" nextAc="seek">
              <p:cTn id="217" restart="whenNotActive" fill="hold" evtFilter="cancelBubble" nodeType="interactiveSeq">
                <p:stCondLst>
                  <p:cond evt="onClick" delay="0">
                    <p:tgtEl>
                      <p:spTgt spid="125"/>
                    </p:tgtEl>
                  </p:cond>
                </p:stCondLst>
                <p:endSync evt="end" delay="0">
                  <p:rtn val="all"/>
                </p:endSync>
                <p:childTnLst>
                  <p:par>
                    <p:cTn id="218" fill="hold">
                      <p:stCondLst>
                        <p:cond delay="0"/>
                      </p:stCondLst>
                      <p:childTnLst>
                        <p:par>
                          <p:cTn id="219" fill="hold">
                            <p:stCondLst>
                              <p:cond delay="0"/>
                            </p:stCondLst>
                            <p:childTnLst>
                              <p:par>
                                <p:cTn id="220" presetID="2" presetClass="exit" presetSubtype="4" fill="hold" grpId="0" nodeType="clickEffect">
                                  <p:stCondLst>
                                    <p:cond delay="0"/>
                                  </p:stCondLst>
                                  <p:childTnLst>
                                    <p:anim calcmode="lin" valueType="num">
                                      <p:cBhvr additive="base">
                                        <p:cTn id="221" dur="500"/>
                                        <p:tgtEl>
                                          <p:spTgt spid="125"/>
                                        </p:tgtEl>
                                        <p:attrNameLst>
                                          <p:attrName>ppt_x</p:attrName>
                                        </p:attrNameLst>
                                      </p:cBhvr>
                                      <p:tavLst>
                                        <p:tav tm="0">
                                          <p:val>
                                            <p:strVal val="ppt_x"/>
                                          </p:val>
                                        </p:tav>
                                        <p:tav tm="100000">
                                          <p:val>
                                            <p:strVal val="ppt_x"/>
                                          </p:val>
                                        </p:tav>
                                      </p:tavLst>
                                    </p:anim>
                                    <p:anim calcmode="lin" valueType="num">
                                      <p:cBhvr additive="base">
                                        <p:cTn id="222" dur="500"/>
                                        <p:tgtEl>
                                          <p:spTgt spid="125"/>
                                        </p:tgtEl>
                                        <p:attrNameLst>
                                          <p:attrName>ppt_y</p:attrName>
                                        </p:attrNameLst>
                                      </p:cBhvr>
                                      <p:tavLst>
                                        <p:tav tm="0">
                                          <p:val>
                                            <p:strVal val="ppt_y"/>
                                          </p:val>
                                        </p:tav>
                                        <p:tav tm="100000">
                                          <p:val>
                                            <p:strVal val="1+ppt_h/2"/>
                                          </p:val>
                                        </p:tav>
                                      </p:tavLst>
                                    </p:anim>
                                    <p:set>
                                      <p:cBhvr>
                                        <p:cTn id="223"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0"/>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125"/>
                  </p:tgtEl>
                </p:cond>
              </p:nextCondLst>
            </p:seq>
            <p:seq concurrent="1" nextAc="seek">
              <p:cTn id="224" restart="whenNotActive" fill="hold" evtFilter="cancelBubble" nodeType="interactiveSeq">
                <p:stCondLst>
                  <p:cond evt="onClick" delay="0">
                    <p:tgtEl>
                      <p:spTgt spid="126"/>
                    </p:tgtEl>
                  </p:cond>
                </p:stCondLst>
                <p:endSync evt="end" delay="0">
                  <p:rtn val="all"/>
                </p:endSync>
                <p:childTnLst>
                  <p:par>
                    <p:cTn id="225" fill="hold">
                      <p:stCondLst>
                        <p:cond delay="0"/>
                      </p:stCondLst>
                      <p:childTnLst>
                        <p:par>
                          <p:cTn id="226" fill="hold">
                            <p:stCondLst>
                              <p:cond delay="0"/>
                            </p:stCondLst>
                            <p:childTnLst>
                              <p:par>
                                <p:cTn id="227" presetID="2" presetClass="exit" presetSubtype="4" fill="hold" grpId="0" nodeType="clickEffect">
                                  <p:stCondLst>
                                    <p:cond delay="0"/>
                                  </p:stCondLst>
                                  <p:childTnLst>
                                    <p:anim calcmode="lin" valueType="num">
                                      <p:cBhvr additive="base">
                                        <p:cTn id="228" dur="500"/>
                                        <p:tgtEl>
                                          <p:spTgt spid="126"/>
                                        </p:tgtEl>
                                        <p:attrNameLst>
                                          <p:attrName>ppt_x</p:attrName>
                                        </p:attrNameLst>
                                      </p:cBhvr>
                                      <p:tavLst>
                                        <p:tav tm="0">
                                          <p:val>
                                            <p:strVal val="ppt_x"/>
                                          </p:val>
                                        </p:tav>
                                        <p:tav tm="100000">
                                          <p:val>
                                            <p:strVal val="ppt_x"/>
                                          </p:val>
                                        </p:tav>
                                      </p:tavLst>
                                    </p:anim>
                                    <p:anim calcmode="lin" valueType="num">
                                      <p:cBhvr additive="base">
                                        <p:cTn id="229" dur="500"/>
                                        <p:tgtEl>
                                          <p:spTgt spid="126"/>
                                        </p:tgtEl>
                                        <p:attrNameLst>
                                          <p:attrName>ppt_y</p:attrName>
                                        </p:attrNameLst>
                                      </p:cBhvr>
                                      <p:tavLst>
                                        <p:tav tm="0">
                                          <p:val>
                                            <p:strVal val="ppt_y"/>
                                          </p:val>
                                        </p:tav>
                                        <p:tav tm="100000">
                                          <p:val>
                                            <p:strVal val="1+ppt_h/2"/>
                                          </p:val>
                                        </p:tav>
                                      </p:tavLst>
                                    </p:anim>
                                    <p:set>
                                      <p:cBhvr>
                                        <p:cTn id="2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27"/>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126"/>
                  </p:tgtEl>
                </p:cond>
              </p:nextCondLst>
            </p:seq>
            <p:seq concurrent="1" nextAc="seek">
              <p:cTn id="231" restart="whenNotActive" fill="hold" evtFilter="cancelBubble" nodeType="interactiveSeq">
                <p:stCondLst>
                  <p:cond evt="onClick" delay="0">
                    <p:tgtEl>
                      <p:spTgt spid="127"/>
                    </p:tgtEl>
                  </p:cond>
                </p:stCondLst>
                <p:endSync evt="end" delay="0">
                  <p:rtn val="all"/>
                </p:endSync>
                <p:childTnLst>
                  <p:par>
                    <p:cTn id="232" fill="hold">
                      <p:stCondLst>
                        <p:cond delay="0"/>
                      </p:stCondLst>
                      <p:childTnLst>
                        <p:par>
                          <p:cTn id="233" fill="hold">
                            <p:stCondLst>
                              <p:cond delay="0"/>
                            </p:stCondLst>
                            <p:childTnLst>
                              <p:par>
                                <p:cTn id="234" presetID="2" presetClass="exit" presetSubtype="4" fill="hold" grpId="0" nodeType="clickEffect">
                                  <p:stCondLst>
                                    <p:cond delay="0"/>
                                  </p:stCondLst>
                                  <p:childTnLst>
                                    <p:anim calcmode="lin" valueType="num">
                                      <p:cBhvr additive="base">
                                        <p:cTn id="235" dur="500"/>
                                        <p:tgtEl>
                                          <p:spTgt spid="127"/>
                                        </p:tgtEl>
                                        <p:attrNameLst>
                                          <p:attrName>ppt_x</p:attrName>
                                        </p:attrNameLst>
                                      </p:cBhvr>
                                      <p:tavLst>
                                        <p:tav tm="0">
                                          <p:val>
                                            <p:strVal val="ppt_x"/>
                                          </p:val>
                                        </p:tav>
                                        <p:tav tm="100000">
                                          <p:val>
                                            <p:strVal val="ppt_x"/>
                                          </p:val>
                                        </p:tav>
                                      </p:tavLst>
                                    </p:anim>
                                    <p:anim calcmode="lin" valueType="num">
                                      <p:cBhvr additive="base">
                                        <p:cTn id="236" dur="500"/>
                                        <p:tgtEl>
                                          <p:spTgt spid="127"/>
                                        </p:tgtEl>
                                        <p:attrNameLst>
                                          <p:attrName>ppt_y</p:attrName>
                                        </p:attrNameLst>
                                      </p:cBhvr>
                                      <p:tavLst>
                                        <p:tav tm="0">
                                          <p:val>
                                            <p:strVal val="ppt_y"/>
                                          </p:val>
                                        </p:tav>
                                        <p:tav tm="100000">
                                          <p:val>
                                            <p:strVal val="1+ppt_h/2"/>
                                          </p:val>
                                        </p:tav>
                                      </p:tavLst>
                                    </p:anim>
                                    <p:set>
                                      <p:cBhvr>
                                        <p:cTn id="237"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234"/>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127"/>
                  </p:tgtEl>
                </p:cond>
              </p:nextCondLst>
            </p:seq>
            <p:seq concurrent="1" nextAc="seek">
              <p:cTn id="238" restart="whenNotActive" fill="hold" evtFilter="cancelBubble" nodeType="interactiveSeq">
                <p:stCondLst>
                  <p:cond evt="onClick" delay="0">
                    <p:tgtEl>
                      <p:spTgt spid="128"/>
                    </p:tgtEl>
                  </p:cond>
                </p:stCondLst>
                <p:endSync evt="end" delay="0">
                  <p:rtn val="all"/>
                </p:endSync>
                <p:childTnLst>
                  <p:par>
                    <p:cTn id="239" fill="hold">
                      <p:stCondLst>
                        <p:cond delay="0"/>
                      </p:stCondLst>
                      <p:childTnLst>
                        <p:par>
                          <p:cTn id="240" fill="hold">
                            <p:stCondLst>
                              <p:cond delay="0"/>
                            </p:stCondLst>
                            <p:childTnLst>
                              <p:par>
                                <p:cTn id="241" presetID="2" presetClass="exit" presetSubtype="4" fill="hold" grpId="0" nodeType="clickEffect">
                                  <p:stCondLst>
                                    <p:cond delay="0"/>
                                  </p:stCondLst>
                                  <p:childTnLst>
                                    <p:anim calcmode="lin" valueType="num">
                                      <p:cBhvr additive="base">
                                        <p:cTn id="242" dur="500"/>
                                        <p:tgtEl>
                                          <p:spTgt spid="128"/>
                                        </p:tgtEl>
                                        <p:attrNameLst>
                                          <p:attrName>ppt_x</p:attrName>
                                        </p:attrNameLst>
                                      </p:cBhvr>
                                      <p:tavLst>
                                        <p:tav tm="0">
                                          <p:val>
                                            <p:strVal val="ppt_x"/>
                                          </p:val>
                                        </p:tav>
                                        <p:tav tm="100000">
                                          <p:val>
                                            <p:strVal val="ppt_x"/>
                                          </p:val>
                                        </p:tav>
                                      </p:tavLst>
                                    </p:anim>
                                    <p:anim calcmode="lin" valueType="num">
                                      <p:cBhvr additive="base">
                                        <p:cTn id="243" dur="500"/>
                                        <p:tgtEl>
                                          <p:spTgt spid="128"/>
                                        </p:tgtEl>
                                        <p:attrNameLst>
                                          <p:attrName>ppt_y</p:attrName>
                                        </p:attrNameLst>
                                      </p:cBhvr>
                                      <p:tavLst>
                                        <p:tav tm="0">
                                          <p:val>
                                            <p:strVal val="ppt_y"/>
                                          </p:val>
                                        </p:tav>
                                        <p:tav tm="100000">
                                          <p:val>
                                            <p:strVal val="1+ppt_h/2"/>
                                          </p:val>
                                        </p:tav>
                                      </p:tavLst>
                                    </p:anim>
                                    <p:set>
                                      <p:cBhvr>
                                        <p:cTn id="244"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241"/>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128"/>
                  </p:tgtEl>
                </p:cond>
              </p:nextCondLst>
            </p:seq>
            <p:seq concurrent="1" nextAc="seek">
              <p:cTn id="245" restart="whenNotActive" fill="hold" evtFilter="cancelBubble" nodeType="interactiveSeq">
                <p:stCondLst>
                  <p:cond evt="onClick" delay="0">
                    <p:tgtEl>
                      <p:spTgt spid="123"/>
                    </p:tgtEl>
                  </p:cond>
                </p:stCondLst>
                <p:endSync evt="end" delay="0">
                  <p:rtn val="all"/>
                </p:endSync>
                <p:childTnLst>
                  <p:par>
                    <p:cTn id="246" fill="hold">
                      <p:stCondLst>
                        <p:cond delay="0"/>
                      </p:stCondLst>
                      <p:childTnLst>
                        <p:par>
                          <p:cTn id="247" fill="hold">
                            <p:stCondLst>
                              <p:cond delay="0"/>
                            </p:stCondLst>
                            <p:childTnLst>
                              <p:par>
                                <p:cTn id="248" presetID="2" presetClass="exit" presetSubtype="4" fill="hold" grpId="0" nodeType="clickEffect">
                                  <p:stCondLst>
                                    <p:cond delay="0"/>
                                  </p:stCondLst>
                                  <p:childTnLst>
                                    <p:anim calcmode="lin" valueType="num">
                                      <p:cBhvr additive="base">
                                        <p:cTn id="249" dur="500"/>
                                        <p:tgtEl>
                                          <p:spTgt spid="123"/>
                                        </p:tgtEl>
                                        <p:attrNameLst>
                                          <p:attrName>ppt_x</p:attrName>
                                        </p:attrNameLst>
                                      </p:cBhvr>
                                      <p:tavLst>
                                        <p:tav tm="0">
                                          <p:val>
                                            <p:strVal val="ppt_x"/>
                                          </p:val>
                                        </p:tav>
                                        <p:tav tm="100000">
                                          <p:val>
                                            <p:strVal val="ppt_x"/>
                                          </p:val>
                                        </p:tav>
                                      </p:tavLst>
                                    </p:anim>
                                    <p:anim calcmode="lin" valueType="num">
                                      <p:cBhvr additive="base">
                                        <p:cTn id="250" dur="500"/>
                                        <p:tgtEl>
                                          <p:spTgt spid="123"/>
                                        </p:tgtEl>
                                        <p:attrNameLst>
                                          <p:attrName>ppt_y</p:attrName>
                                        </p:attrNameLst>
                                      </p:cBhvr>
                                      <p:tavLst>
                                        <p:tav tm="0">
                                          <p:val>
                                            <p:strVal val="ppt_y"/>
                                          </p:val>
                                        </p:tav>
                                        <p:tav tm="100000">
                                          <p:val>
                                            <p:strVal val="1+ppt_h/2"/>
                                          </p:val>
                                        </p:tav>
                                      </p:tavLst>
                                    </p:anim>
                                    <p:set>
                                      <p:cBhvr>
                                        <p:cTn id="251" dur="1" fill="hold">
                                          <p:stCondLst>
                                            <p:cond delay="499"/>
                                          </p:stCondLst>
                                        </p:cTn>
                                        <p:tgtEl>
                                          <p:spTgt spid="123"/>
                                        </p:tgtEl>
                                        <p:attrNameLst>
                                          <p:attrName>style.visibility</p:attrName>
                                        </p:attrNameLst>
                                      </p:cBhvr>
                                      <p:to>
                                        <p:strVal val="hidden"/>
                                      </p:to>
                                    </p:set>
                                  </p:childTnLst>
                                  <p:subTnLst>
                                    <p:audio>
                                      <p:cMediaNode>
                                        <p:cTn display="0" masterRel="sameClick">
                                          <p:stCondLst>
                                            <p:cond evt="begin" delay="0">
                                              <p:tn val="248"/>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123"/>
                  </p:tgtEl>
                </p:cond>
              </p:nextCondLst>
            </p:seq>
            <p:seq concurrent="1" nextAc="seek">
              <p:cTn id="252" restart="whenNotActive" fill="hold" evtFilter="cancelBubble" nodeType="interactiveSeq">
                <p:stCondLst>
                  <p:cond evt="onClick" delay="0">
                    <p:tgtEl>
                      <p:spTgt spid="119"/>
                    </p:tgtEl>
                  </p:cond>
                </p:stCondLst>
                <p:endSync evt="end" delay="0">
                  <p:rtn val="all"/>
                </p:endSync>
                <p:childTnLst>
                  <p:par>
                    <p:cTn id="253" fill="hold">
                      <p:stCondLst>
                        <p:cond delay="0"/>
                      </p:stCondLst>
                      <p:childTnLst>
                        <p:par>
                          <p:cTn id="254" fill="hold">
                            <p:stCondLst>
                              <p:cond delay="0"/>
                            </p:stCondLst>
                            <p:childTnLst>
                              <p:par>
                                <p:cTn id="255" presetID="2" presetClass="exit" presetSubtype="4" fill="hold" grpId="0" nodeType="clickEffect">
                                  <p:stCondLst>
                                    <p:cond delay="0"/>
                                  </p:stCondLst>
                                  <p:childTnLst>
                                    <p:anim calcmode="lin" valueType="num">
                                      <p:cBhvr additive="base">
                                        <p:cTn id="256" dur="500"/>
                                        <p:tgtEl>
                                          <p:spTgt spid="119"/>
                                        </p:tgtEl>
                                        <p:attrNameLst>
                                          <p:attrName>ppt_x</p:attrName>
                                        </p:attrNameLst>
                                      </p:cBhvr>
                                      <p:tavLst>
                                        <p:tav tm="0">
                                          <p:val>
                                            <p:strVal val="ppt_x"/>
                                          </p:val>
                                        </p:tav>
                                        <p:tav tm="100000">
                                          <p:val>
                                            <p:strVal val="ppt_x"/>
                                          </p:val>
                                        </p:tav>
                                      </p:tavLst>
                                    </p:anim>
                                    <p:anim calcmode="lin" valueType="num">
                                      <p:cBhvr additive="base">
                                        <p:cTn id="257" dur="500"/>
                                        <p:tgtEl>
                                          <p:spTgt spid="119"/>
                                        </p:tgtEl>
                                        <p:attrNameLst>
                                          <p:attrName>ppt_y</p:attrName>
                                        </p:attrNameLst>
                                      </p:cBhvr>
                                      <p:tavLst>
                                        <p:tav tm="0">
                                          <p:val>
                                            <p:strVal val="ppt_y"/>
                                          </p:val>
                                        </p:tav>
                                        <p:tav tm="100000">
                                          <p:val>
                                            <p:strVal val="1+ppt_h/2"/>
                                          </p:val>
                                        </p:tav>
                                      </p:tavLst>
                                    </p:anim>
                                    <p:set>
                                      <p:cBhvr>
                                        <p:cTn id="258" dur="1" fill="hold">
                                          <p:stCondLst>
                                            <p:cond delay="499"/>
                                          </p:stCondLst>
                                        </p:cTn>
                                        <p:tgtEl>
                                          <p:spTgt spid="119"/>
                                        </p:tgtEl>
                                        <p:attrNameLst>
                                          <p:attrName>style.visibility</p:attrName>
                                        </p:attrNameLst>
                                      </p:cBhvr>
                                      <p:to>
                                        <p:strVal val="hidden"/>
                                      </p:to>
                                    </p:set>
                                  </p:childTnLst>
                                  <p:subTnLst>
                                    <p:audio>
                                      <p:cMediaNode>
                                        <p:cTn display="0" masterRel="sameClick">
                                          <p:stCondLst>
                                            <p:cond evt="begin" delay="0">
                                              <p:tn val="255"/>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119"/>
                  </p:tgtEl>
                </p:cond>
              </p:nextCondLst>
            </p:seq>
            <p:seq concurrent="1" nextAc="seek">
              <p:cTn id="259" restart="whenNotActive" fill="hold" evtFilter="cancelBubble" nodeType="interactiveSeq">
                <p:stCondLst>
                  <p:cond evt="onClick" delay="0">
                    <p:tgtEl>
                      <p:spTgt spid="120"/>
                    </p:tgtEl>
                  </p:cond>
                </p:stCondLst>
                <p:endSync evt="end" delay="0">
                  <p:rtn val="all"/>
                </p:endSync>
                <p:childTnLst>
                  <p:par>
                    <p:cTn id="260" fill="hold">
                      <p:stCondLst>
                        <p:cond delay="0"/>
                      </p:stCondLst>
                      <p:childTnLst>
                        <p:par>
                          <p:cTn id="261" fill="hold">
                            <p:stCondLst>
                              <p:cond delay="0"/>
                            </p:stCondLst>
                            <p:childTnLst>
                              <p:par>
                                <p:cTn id="262" presetID="2" presetClass="exit" presetSubtype="4" fill="hold" grpId="0" nodeType="clickEffect">
                                  <p:stCondLst>
                                    <p:cond delay="0"/>
                                  </p:stCondLst>
                                  <p:childTnLst>
                                    <p:anim calcmode="lin" valueType="num">
                                      <p:cBhvr additive="base">
                                        <p:cTn id="263" dur="500"/>
                                        <p:tgtEl>
                                          <p:spTgt spid="120"/>
                                        </p:tgtEl>
                                        <p:attrNameLst>
                                          <p:attrName>ppt_x</p:attrName>
                                        </p:attrNameLst>
                                      </p:cBhvr>
                                      <p:tavLst>
                                        <p:tav tm="0">
                                          <p:val>
                                            <p:strVal val="ppt_x"/>
                                          </p:val>
                                        </p:tav>
                                        <p:tav tm="100000">
                                          <p:val>
                                            <p:strVal val="ppt_x"/>
                                          </p:val>
                                        </p:tav>
                                      </p:tavLst>
                                    </p:anim>
                                    <p:anim calcmode="lin" valueType="num">
                                      <p:cBhvr additive="base">
                                        <p:cTn id="264" dur="500"/>
                                        <p:tgtEl>
                                          <p:spTgt spid="120"/>
                                        </p:tgtEl>
                                        <p:attrNameLst>
                                          <p:attrName>ppt_y</p:attrName>
                                        </p:attrNameLst>
                                      </p:cBhvr>
                                      <p:tavLst>
                                        <p:tav tm="0">
                                          <p:val>
                                            <p:strVal val="ppt_y"/>
                                          </p:val>
                                        </p:tav>
                                        <p:tav tm="100000">
                                          <p:val>
                                            <p:strVal val="1+ppt_h/2"/>
                                          </p:val>
                                        </p:tav>
                                      </p:tavLst>
                                    </p:anim>
                                    <p:set>
                                      <p:cBhvr>
                                        <p:cTn id="265" dur="1" fill="hold">
                                          <p:stCondLst>
                                            <p:cond delay="499"/>
                                          </p:stCondLst>
                                        </p:cTn>
                                        <p:tgtEl>
                                          <p:spTgt spid="120"/>
                                        </p:tgtEl>
                                        <p:attrNameLst>
                                          <p:attrName>style.visibility</p:attrName>
                                        </p:attrNameLst>
                                      </p:cBhvr>
                                      <p:to>
                                        <p:strVal val="hidden"/>
                                      </p:to>
                                    </p:set>
                                  </p:childTnLst>
                                  <p:subTnLst>
                                    <p:audio>
                                      <p:cMediaNode>
                                        <p:cTn display="0" masterRel="sameClick">
                                          <p:stCondLst>
                                            <p:cond evt="begin" delay="0">
                                              <p:tn val="262"/>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120"/>
                  </p:tgtEl>
                </p:cond>
              </p:nextCondLst>
            </p:seq>
            <p:seq concurrent="1" nextAc="seek">
              <p:cTn id="266" restart="whenNotActive" fill="hold" evtFilter="cancelBubble" nodeType="interactiveSeq">
                <p:stCondLst>
                  <p:cond evt="onClick" delay="0">
                    <p:tgtEl>
                      <p:spTgt spid="121"/>
                    </p:tgtEl>
                  </p:cond>
                </p:stCondLst>
                <p:endSync evt="end" delay="0">
                  <p:rtn val="all"/>
                </p:endSync>
                <p:childTnLst>
                  <p:par>
                    <p:cTn id="267" fill="hold">
                      <p:stCondLst>
                        <p:cond delay="0"/>
                      </p:stCondLst>
                      <p:childTnLst>
                        <p:par>
                          <p:cTn id="268" fill="hold">
                            <p:stCondLst>
                              <p:cond delay="0"/>
                            </p:stCondLst>
                            <p:childTnLst>
                              <p:par>
                                <p:cTn id="269" presetID="2" presetClass="exit" presetSubtype="4" fill="hold" grpId="0" nodeType="clickEffect">
                                  <p:stCondLst>
                                    <p:cond delay="0"/>
                                  </p:stCondLst>
                                  <p:childTnLst>
                                    <p:anim calcmode="lin" valueType="num">
                                      <p:cBhvr additive="base">
                                        <p:cTn id="270" dur="500"/>
                                        <p:tgtEl>
                                          <p:spTgt spid="121"/>
                                        </p:tgtEl>
                                        <p:attrNameLst>
                                          <p:attrName>ppt_x</p:attrName>
                                        </p:attrNameLst>
                                      </p:cBhvr>
                                      <p:tavLst>
                                        <p:tav tm="0">
                                          <p:val>
                                            <p:strVal val="ppt_x"/>
                                          </p:val>
                                        </p:tav>
                                        <p:tav tm="100000">
                                          <p:val>
                                            <p:strVal val="ppt_x"/>
                                          </p:val>
                                        </p:tav>
                                      </p:tavLst>
                                    </p:anim>
                                    <p:anim calcmode="lin" valueType="num">
                                      <p:cBhvr additive="base">
                                        <p:cTn id="271" dur="500"/>
                                        <p:tgtEl>
                                          <p:spTgt spid="121"/>
                                        </p:tgtEl>
                                        <p:attrNameLst>
                                          <p:attrName>ppt_y</p:attrName>
                                        </p:attrNameLst>
                                      </p:cBhvr>
                                      <p:tavLst>
                                        <p:tav tm="0">
                                          <p:val>
                                            <p:strVal val="ppt_y"/>
                                          </p:val>
                                        </p:tav>
                                        <p:tav tm="100000">
                                          <p:val>
                                            <p:strVal val="1+ppt_h/2"/>
                                          </p:val>
                                        </p:tav>
                                      </p:tavLst>
                                    </p:anim>
                                    <p:set>
                                      <p:cBhvr>
                                        <p:cTn id="272" dur="1" fill="hold">
                                          <p:stCondLst>
                                            <p:cond delay="499"/>
                                          </p:stCondLst>
                                        </p:cTn>
                                        <p:tgtEl>
                                          <p:spTgt spid="121"/>
                                        </p:tgtEl>
                                        <p:attrNameLst>
                                          <p:attrName>style.visibility</p:attrName>
                                        </p:attrNameLst>
                                      </p:cBhvr>
                                      <p:to>
                                        <p:strVal val="hidden"/>
                                      </p:to>
                                    </p:set>
                                  </p:childTnLst>
                                  <p:subTnLst>
                                    <p:audio>
                                      <p:cMediaNode>
                                        <p:cTn display="0" masterRel="sameClick">
                                          <p:stCondLst>
                                            <p:cond evt="begin" delay="0">
                                              <p:tn val="269"/>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121"/>
                  </p:tgtEl>
                </p:cond>
              </p:nextCondLst>
            </p:seq>
            <p:seq concurrent="1" nextAc="seek">
              <p:cTn id="273" restart="whenNotActive" fill="hold" evtFilter="cancelBubble" nodeType="interactiveSeq">
                <p:stCondLst>
                  <p:cond evt="onClick" delay="0">
                    <p:tgtEl>
                      <p:spTgt spid="122"/>
                    </p:tgtEl>
                  </p:cond>
                </p:stCondLst>
                <p:endSync evt="end" delay="0">
                  <p:rtn val="all"/>
                </p:endSync>
                <p:childTnLst>
                  <p:par>
                    <p:cTn id="274" fill="hold">
                      <p:stCondLst>
                        <p:cond delay="0"/>
                      </p:stCondLst>
                      <p:childTnLst>
                        <p:par>
                          <p:cTn id="275" fill="hold">
                            <p:stCondLst>
                              <p:cond delay="0"/>
                            </p:stCondLst>
                            <p:childTnLst>
                              <p:par>
                                <p:cTn id="276" presetID="2" presetClass="exit" presetSubtype="4" fill="hold" grpId="0" nodeType="clickEffect">
                                  <p:stCondLst>
                                    <p:cond delay="0"/>
                                  </p:stCondLst>
                                  <p:childTnLst>
                                    <p:anim calcmode="lin" valueType="num">
                                      <p:cBhvr additive="base">
                                        <p:cTn id="277" dur="500"/>
                                        <p:tgtEl>
                                          <p:spTgt spid="122"/>
                                        </p:tgtEl>
                                        <p:attrNameLst>
                                          <p:attrName>ppt_x</p:attrName>
                                        </p:attrNameLst>
                                      </p:cBhvr>
                                      <p:tavLst>
                                        <p:tav tm="0">
                                          <p:val>
                                            <p:strVal val="ppt_x"/>
                                          </p:val>
                                        </p:tav>
                                        <p:tav tm="100000">
                                          <p:val>
                                            <p:strVal val="ppt_x"/>
                                          </p:val>
                                        </p:tav>
                                      </p:tavLst>
                                    </p:anim>
                                    <p:anim calcmode="lin" valueType="num">
                                      <p:cBhvr additive="base">
                                        <p:cTn id="278" dur="500"/>
                                        <p:tgtEl>
                                          <p:spTgt spid="122"/>
                                        </p:tgtEl>
                                        <p:attrNameLst>
                                          <p:attrName>ppt_y</p:attrName>
                                        </p:attrNameLst>
                                      </p:cBhvr>
                                      <p:tavLst>
                                        <p:tav tm="0">
                                          <p:val>
                                            <p:strVal val="ppt_y"/>
                                          </p:val>
                                        </p:tav>
                                        <p:tav tm="100000">
                                          <p:val>
                                            <p:strVal val="1+ppt_h/2"/>
                                          </p:val>
                                        </p:tav>
                                      </p:tavLst>
                                    </p:anim>
                                    <p:set>
                                      <p:cBhvr>
                                        <p:cTn id="279" dur="1" fill="hold">
                                          <p:stCondLst>
                                            <p:cond delay="499"/>
                                          </p:stCondLst>
                                        </p:cTn>
                                        <p:tgtEl>
                                          <p:spTgt spid="122"/>
                                        </p:tgtEl>
                                        <p:attrNameLst>
                                          <p:attrName>style.visibility</p:attrName>
                                        </p:attrNameLst>
                                      </p:cBhvr>
                                      <p:to>
                                        <p:strVal val="hidden"/>
                                      </p:to>
                                    </p:set>
                                  </p:childTnLst>
                                  <p:subTnLst>
                                    <p:audio>
                                      <p:cMediaNode>
                                        <p:cTn display="0" masterRel="sameClick">
                                          <p:stCondLst>
                                            <p:cond evt="begin" delay="0">
                                              <p:tn val="276"/>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122"/>
                  </p:tgtEl>
                </p:cond>
              </p:nextCondLst>
            </p:seq>
            <p:seq concurrent="1" nextAc="seek">
              <p:cTn id="280" restart="whenNotActive" fill="hold" evtFilter="cancelBubble" nodeType="interactiveSeq">
                <p:stCondLst>
                  <p:cond evt="onClick" delay="0">
                    <p:tgtEl>
                      <p:spTgt spid="114"/>
                    </p:tgtEl>
                  </p:cond>
                </p:stCondLst>
                <p:endSync evt="end" delay="0">
                  <p:rtn val="all"/>
                </p:endSync>
                <p:childTnLst>
                  <p:par>
                    <p:cTn id="281" fill="hold">
                      <p:stCondLst>
                        <p:cond delay="0"/>
                      </p:stCondLst>
                      <p:childTnLst>
                        <p:par>
                          <p:cTn id="282" fill="hold">
                            <p:stCondLst>
                              <p:cond delay="0"/>
                            </p:stCondLst>
                            <p:childTnLst>
                              <p:par>
                                <p:cTn id="283" presetID="2" presetClass="exit" presetSubtype="4" fill="hold" grpId="0" nodeType="clickEffect">
                                  <p:stCondLst>
                                    <p:cond delay="0"/>
                                  </p:stCondLst>
                                  <p:childTnLst>
                                    <p:anim calcmode="lin" valueType="num">
                                      <p:cBhvr additive="base">
                                        <p:cTn id="284" dur="500"/>
                                        <p:tgtEl>
                                          <p:spTgt spid="114"/>
                                        </p:tgtEl>
                                        <p:attrNameLst>
                                          <p:attrName>ppt_x</p:attrName>
                                        </p:attrNameLst>
                                      </p:cBhvr>
                                      <p:tavLst>
                                        <p:tav tm="0">
                                          <p:val>
                                            <p:strVal val="ppt_x"/>
                                          </p:val>
                                        </p:tav>
                                        <p:tav tm="100000">
                                          <p:val>
                                            <p:strVal val="ppt_x"/>
                                          </p:val>
                                        </p:tav>
                                      </p:tavLst>
                                    </p:anim>
                                    <p:anim calcmode="lin" valueType="num">
                                      <p:cBhvr additive="base">
                                        <p:cTn id="285" dur="500"/>
                                        <p:tgtEl>
                                          <p:spTgt spid="114"/>
                                        </p:tgtEl>
                                        <p:attrNameLst>
                                          <p:attrName>ppt_y</p:attrName>
                                        </p:attrNameLst>
                                      </p:cBhvr>
                                      <p:tavLst>
                                        <p:tav tm="0">
                                          <p:val>
                                            <p:strVal val="ppt_y"/>
                                          </p:val>
                                        </p:tav>
                                        <p:tav tm="100000">
                                          <p:val>
                                            <p:strVal val="1+ppt_h/2"/>
                                          </p:val>
                                        </p:tav>
                                      </p:tavLst>
                                    </p:anim>
                                    <p:set>
                                      <p:cBhvr>
                                        <p:cTn id="286" dur="1" fill="hold">
                                          <p:stCondLst>
                                            <p:cond delay="499"/>
                                          </p:stCondLst>
                                        </p:cTn>
                                        <p:tgtEl>
                                          <p:spTgt spid="114"/>
                                        </p:tgtEl>
                                        <p:attrNameLst>
                                          <p:attrName>style.visibility</p:attrName>
                                        </p:attrNameLst>
                                      </p:cBhvr>
                                      <p:to>
                                        <p:strVal val="hidden"/>
                                      </p:to>
                                    </p:set>
                                  </p:childTnLst>
                                  <p:subTnLst>
                                    <p:audio>
                                      <p:cMediaNode>
                                        <p:cTn display="0" masterRel="sameClick">
                                          <p:stCondLst>
                                            <p:cond evt="begin" delay="0">
                                              <p:tn val="283"/>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114"/>
                  </p:tgtEl>
                </p:cond>
              </p:nextCondLst>
            </p:seq>
            <p:seq concurrent="1" nextAc="seek">
              <p:cTn id="287" restart="whenNotActive" fill="hold" evtFilter="cancelBubble" nodeType="interactiveSeq">
                <p:stCondLst>
                  <p:cond evt="onClick" delay="0">
                    <p:tgtEl>
                      <p:spTgt spid="115"/>
                    </p:tgtEl>
                  </p:cond>
                </p:stCondLst>
                <p:endSync evt="end" delay="0">
                  <p:rtn val="all"/>
                </p:endSync>
                <p:childTnLst>
                  <p:par>
                    <p:cTn id="288" fill="hold">
                      <p:stCondLst>
                        <p:cond delay="0"/>
                      </p:stCondLst>
                      <p:childTnLst>
                        <p:par>
                          <p:cTn id="289" fill="hold">
                            <p:stCondLst>
                              <p:cond delay="0"/>
                            </p:stCondLst>
                            <p:childTnLst>
                              <p:par>
                                <p:cTn id="290" presetID="2" presetClass="exit" presetSubtype="4" fill="hold" grpId="0" nodeType="clickEffect">
                                  <p:stCondLst>
                                    <p:cond delay="0"/>
                                  </p:stCondLst>
                                  <p:childTnLst>
                                    <p:anim calcmode="lin" valueType="num">
                                      <p:cBhvr additive="base">
                                        <p:cTn id="291" dur="500"/>
                                        <p:tgtEl>
                                          <p:spTgt spid="115"/>
                                        </p:tgtEl>
                                        <p:attrNameLst>
                                          <p:attrName>ppt_x</p:attrName>
                                        </p:attrNameLst>
                                      </p:cBhvr>
                                      <p:tavLst>
                                        <p:tav tm="0">
                                          <p:val>
                                            <p:strVal val="ppt_x"/>
                                          </p:val>
                                        </p:tav>
                                        <p:tav tm="100000">
                                          <p:val>
                                            <p:strVal val="ppt_x"/>
                                          </p:val>
                                        </p:tav>
                                      </p:tavLst>
                                    </p:anim>
                                    <p:anim calcmode="lin" valueType="num">
                                      <p:cBhvr additive="base">
                                        <p:cTn id="292" dur="500"/>
                                        <p:tgtEl>
                                          <p:spTgt spid="115"/>
                                        </p:tgtEl>
                                        <p:attrNameLst>
                                          <p:attrName>ppt_y</p:attrName>
                                        </p:attrNameLst>
                                      </p:cBhvr>
                                      <p:tavLst>
                                        <p:tav tm="0">
                                          <p:val>
                                            <p:strVal val="ppt_y"/>
                                          </p:val>
                                        </p:tav>
                                        <p:tav tm="100000">
                                          <p:val>
                                            <p:strVal val="1+ppt_h/2"/>
                                          </p:val>
                                        </p:tav>
                                      </p:tavLst>
                                    </p:anim>
                                    <p:set>
                                      <p:cBhvr>
                                        <p:cTn id="293" dur="1" fill="hold">
                                          <p:stCondLst>
                                            <p:cond delay="499"/>
                                          </p:stCondLst>
                                        </p:cTn>
                                        <p:tgtEl>
                                          <p:spTgt spid="115"/>
                                        </p:tgtEl>
                                        <p:attrNameLst>
                                          <p:attrName>style.visibility</p:attrName>
                                        </p:attrNameLst>
                                      </p:cBhvr>
                                      <p:to>
                                        <p:strVal val="hidden"/>
                                      </p:to>
                                    </p:set>
                                  </p:childTnLst>
                                  <p:subTnLst>
                                    <p:audio>
                                      <p:cMediaNode>
                                        <p:cTn display="0" masterRel="sameClick">
                                          <p:stCondLst>
                                            <p:cond evt="begin" delay="0">
                                              <p:tn val="290"/>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115"/>
                  </p:tgtEl>
                </p:cond>
              </p:nextCondLst>
            </p:seq>
            <p:seq concurrent="1" nextAc="seek">
              <p:cTn id="294" restart="whenNotActive" fill="hold" evtFilter="cancelBubble" nodeType="interactiveSeq">
                <p:stCondLst>
                  <p:cond evt="onClick" delay="0">
                    <p:tgtEl>
                      <p:spTgt spid="116"/>
                    </p:tgtEl>
                  </p:cond>
                </p:stCondLst>
                <p:endSync evt="end" delay="0">
                  <p:rtn val="all"/>
                </p:endSync>
                <p:childTnLst>
                  <p:par>
                    <p:cTn id="295" fill="hold">
                      <p:stCondLst>
                        <p:cond delay="0"/>
                      </p:stCondLst>
                      <p:childTnLst>
                        <p:par>
                          <p:cTn id="296" fill="hold">
                            <p:stCondLst>
                              <p:cond delay="0"/>
                            </p:stCondLst>
                            <p:childTnLst>
                              <p:par>
                                <p:cTn id="297" presetID="2" presetClass="exit" presetSubtype="4" fill="hold" grpId="0" nodeType="clickEffect">
                                  <p:stCondLst>
                                    <p:cond delay="0"/>
                                  </p:stCondLst>
                                  <p:childTnLst>
                                    <p:anim calcmode="lin" valueType="num">
                                      <p:cBhvr additive="base">
                                        <p:cTn id="298" dur="500"/>
                                        <p:tgtEl>
                                          <p:spTgt spid="116"/>
                                        </p:tgtEl>
                                        <p:attrNameLst>
                                          <p:attrName>ppt_x</p:attrName>
                                        </p:attrNameLst>
                                      </p:cBhvr>
                                      <p:tavLst>
                                        <p:tav tm="0">
                                          <p:val>
                                            <p:strVal val="ppt_x"/>
                                          </p:val>
                                        </p:tav>
                                        <p:tav tm="100000">
                                          <p:val>
                                            <p:strVal val="ppt_x"/>
                                          </p:val>
                                        </p:tav>
                                      </p:tavLst>
                                    </p:anim>
                                    <p:anim calcmode="lin" valueType="num">
                                      <p:cBhvr additive="base">
                                        <p:cTn id="299" dur="500"/>
                                        <p:tgtEl>
                                          <p:spTgt spid="116"/>
                                        </p:tgtEl>
                                        <p:attrNameLst>
                                          <p:attrName>ppt_y</p:attrName>
                                        </p:attrNameLst>
                                      </p:cBhvr>
                                      <p:tavLst>
                                        <p:tav tm="0">
                                          <p:val>
                                            <p:strVal val="ppt_y"/>
                                          </p:val>
                                        </p:tav>
                                        <p:tav tm="100000">
                                          <p:val>
                                            <p:strVal val="1+ppt_h/2"/>
                                          </p:val>
                                        </p:tav>
                                      </p:tavLst>
                                    </p:anim>
                                    <p:set>
                                      <p:cBhvr>
                                        <p:cTn id="300" dur="1" fill="hold">
                                          <p:stCondLst>
                                            <p:cond delay="499"/>
                                          </p:stCondLst>
                                        </p:cTn>
                                        <p:tgtEl>
                                          <p:spTgt spid="116"/>
                                        </p:tgtEl>
                                        <p:attrNameLst>
                                          <p:attrName>style.visibility</p:attrName>
                                        </p:attrNameLst>
                                      </p:cBhvr>
                                      <p:to>
                                        <p:strVal val="hidden"/>
                                      </p:to>
                                    </p:set>
                                  </p:childTnLst>
                                  <p:subTnLst>
                                    <p:audio>
                                      <p:cMediaNode>
                                        <p:cTn display="0" masterRel="sameClick">
                                          <p:stCondLst>
                                            <p:cond evt="begin" delay="0">
                                              <p:tn val="297"/>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116"/>
                  </p:tgtEl>
                </p:cond>
              </p:nextCondLst>
            </p:seq>
            <p:seq concurrent="1" nextAc="seek">
              <p:cTn id="301" restart="whenNotActive" fill="hold" evtFilter="cancelBubble" nodeType="interactiveSeq">
                <p:stCondLst>
                  <p:cond evt="onClick" delay="0">
                    <p:tgtEl>
                      <p:spTgt spid="117"/>
                    </p:tgtEl>
                  </p:cond>
                </p:stCondLst>
                <p:endSync evt="end" delay="0">
                  <p:rtn val="all"/>
                </p:endSync>
                <p:childTnLst>
                  <p:par>
                    <p:cTn id="302" fill="hold">
                      <p:stCondLst>
                        <p:cond delay="0"/>
                      </p:stCondLst>
                      <p:childTnLst>
                        <p:par>
                          <p:cTn id="303" fill="hold">
                            <p:stCondLst>
                              <p:cond delay="0"/>
                            </p:stCondLst>
                            <p:childTnLst>
                              <p:par>
                                <p:cTn id="304" presetID="2" presetClass="exit" presetSubtype="4" fill="hold" grpId="0" nodeType="clickEffect">
                                  <p:stCondLst>
                                    <p:cond delay="0"/>
                                  </p:stCondLst>
                                  <p:childTnLst>
                                    <p:anim calcmode="lin" valueType="num">
                                      <p:cBhvr additive="base">
                                        <p:cTn id="305" dur="500"/>
                                        <p:tgtEl>
                                          <p:spTgt spid="117"/>
                                        </p:tgtEl>
                                        <p:attrNameLst>
                                          <p:attrName>ppt_x</p:attrName>
                                        </p:attrNameLst>
                                      </p:cBhvr>
                                      <p:tavLst>
                                        <p:tav tm="0">
                                          <p:val>
                                            <p:strVal val="ppt_x"/>
                                          </p:val>
                                        </p:tav>
                                        <p:tav tm="100000">
                                          <p:val>
                                            <p:strVal val="ppt_x"/>
                                          </p:val>
                                        </p:tav>
                                      </p:tavLst>
                                    </p:anim>
                                    <p:anim calcmode="lin" valueType="num">
                                      <p:cBhvr additive="base">
                                        <p:cTn id="306" dur="500"/>
                                        <p:tgtEl>
                                          <p:spTgt spid="117"/>
                                        </p:tgtEl>
                                        <p:attrNameLst>
                                          <p:attrName>ppt_y</p:attrName>
                                        </p:attrNameLst>
                                      </p:cBhvr>
                                      <p:tavLst>
                                        <p:tav tm="0">
                                          <p:val>
                                            <p:strVal val="ppt_y"/>
                                          </p:val>
                                        </p:tav>
                                        <p:tav tm="100000">
                                          <p:val>
                                            <p:strVal val="1+ppt_h/2"/>
                                          </p:val>
                                        </p:tav>
                                      </p:tavLst>
                                    </p:anim>
                                    <p:set>
                                      <p:cBhvr>
                                        <p:cTn id="307" dur="1" fill="hold">
                                          <p:stCondLst>
                                            <p:cond delay="499"/>
                                          </p:stCondLst>
                                        </p:cTn>
                                        <p:tgtEl>
                                          <p:spTgt spid="117"/>
                                        </p:tgtEl>
                                        <p:attrNameLst>
                                          <p:attrName>style.visibility</p:attrName>
                                        </p:attrNameLst>
                                      </p:cBhvr>
                                      <p:to>
                                        <p:strVal val="hidden"/>
                                      </p:to>
                                    </p:set>
                                  </p:childTnLst>
                                  <p:subTnLst>
                                    <p:audio>
                                      <p:cMediaNode>
                                        <p:cTn display="0" masterRel="sameClick">
                                          <p:stCondLst>
                                            <p:cond evt="begin" delay="0">
                                              <p:tn val="304"/>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117"/>
                  </p:tgtEl>
                </p:cond>
              </p:nextCondLst>
            </p:seq>
            <p:seq concurrent="1" nextAc="seek">
              <p:cTn id="308" restart="whenNotActive" fill="hold" evtFilter="cancelBubble" nodeType="interactiveSeq">
                <p:stCondLst>
                  <p:cond evt="onClick" delay="0">
                    <p:tgtEl>
                      <p:spTgt spid="118"/>
                    </p:tgtEl>
                  </p:cond>
                </p:stCondLst>
                <p:endSync evt="end" delay="0">
                  <p:rtn val="all"/>
                </p:endSync>
                <p:childTnLst>
                  <p:par>
                    <p:cTn id="309" fill="hold">
                      <p:stCondLst>
                        <p:cond delay="0"/>
                      </p:stCondLst>
                      <p:childTnLst>
                        <p:par>
                          <p:cTn id="310" fill="hold">
                            <p:stCondLst>
                              <p:cond delay="0"/>
                            </p:stCondLst>
                            <p:childTnLst>
                              <p:par>
                                <p:cTn id="311" presetID="2" presetClass="exit" presetSubtype="4" fill="hold" grpId="0" nodeType="clickEffect">
                                  <p:stCondLst>
                                    <p:cond delay="0"/>
                                  </p:stCondLst>
                                  <p:childTnLst>
                                    <p:anim calcmode="lin" valueType="num">
                                      <p:cBhvr additive="base">
                                        <p:cTn id="312" dur="500"/>
                                        <p:tgtEl>
                                          <p:spTgt spid="118"/>
                                        </p:tgtEl>
                                        <p:attrNameLst>
                                          <p:attrName>ppt_x</p:attrName>
                                        </p:attrNameLst>
                                      </p:cBhvr>
                                      <p:tavLst>
                                        <p:tav tm="0">
                                          <p:val>
                                            <p:strVal val="ppt_x"/>
                                          </p:val>
                                        </p:tav>
                                        <p:tav tm="100000">
                                          <p:val>
                                            <p:strVal val="ppt_x"/>
                                          </p:val>
                                        </p:tav>
                                      </p:tavLst>
                                    </p:anim>
                                    <p:anim calcmode="lin" valueType="num">
                                      <p:cBhvr additive="base">
                                        <p:cTn id="313" dur="500"/>
                                        <p:tgtEl>
                                          <p:spTgt spid="118"/>
                                        </p:tgtEl>
                                        <p:attrNameLst>
                                          <p:attrName>ppt_y</p:attrName>
                                        </p:attrNameLst>
                                      </p:cBhvr>
                                      <p:tavLst>
                                        <p:tav tm="0">
                                          <p:val>
                                            <p:strVal val="ppt_y"/>
                                          </p:val>
                                        </p:tav>
                                        <p:tav tm="100000">
                                          <p:val>
                                            <p:strVal val="1+ppt_h/2"/>
                                          </p:val>
                                        </p:tav>
                                      </p:tavLst>
                                    </p:anim>
                                    <p:set>
                                      <p:cBhvr>
                                        <p:cTn id="314" dur="1" fill="hold">
                                          <p:stCondLst>
                                            <p:cond delay="499"/>
                                          </p:stCondLst>
                                        </p:cTn>
                                        <p:tgtEl>
                                          <p:spTgt spid="118"/>
                                        </p:tgtEl>
                                        <p:attrNameLst>
                                          <p:attrName>style.visibility</p:attrName>
                                        </p:attrNameLst>
                                      </p:cBhvr>
                                      <p:to>
                                        <p:strVal val="hidden"/>
                                      </p:to>
                                    </p:set>
                                  </p:childTnLst>
                                  <p:subTnLst>
                                    <p:audio>
                                      <p:cMediaNode>
                                        <p:cTn display="0" masterRel="sameClick">
                                          <p:stCondLst>
                                            <p:cond evt="begin" delay="0">
                                              <p:tn val="311"/>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118"/>
                  </p:tgtEl>
                </p:cond>
              </p:nextCondLst>
            </p:seq>
            <p:seq concurrent="1" nextAc="seek">
              <p:cTn id="315" restart="whenNotActive" fill="hold" evtFilter="cancelBubble" nodeType="interactiveSeq">
                <p:stCondLst>
                  <p:cond evt="onClick" delay="0">
                    <p:tgtEl>
                      <p:spTgt spid="113"/>
                    </p:tgtEl>
                  </p:cond>
                </p:stCondLst>
                <p:endSync evt="end" delay="0">
                  <p:rtn val="all"/>
                </p:endSync>
                <p:childTnLst>
                  <p:par>
                    <p:cTn id="316" fill="hold">
                      <p:stCondLst>
                        <p:cond delay="0"/>
                      </p:stCondLst>
                      <p:childTnLst>
                        <p:par>
                          <p:cTn id="317" fill="hold">
                            <p:stCondLst>
                              <p:cond delay="0"/>
                            </p:stCondLst>
                            <p:childTnLst>
                              <p:par>
                                <p:cTn id="318" presetID="2" presetClass="exit" presetSubtype="4" fill="hold" grpId="0" nodeType="clickEffect">
                                  <p:stCondLst>
                                    <p:cond delay="0"/>
                                  </p:stCondLst>
                                  <p:childTnLst>
                                    <p:anim calcmode="lin" valueType="num">
                                      <p:cBhvr additive="base">
                                        <p:cTn id="319" dur="500"/>
                                        <p:tgtEl>
                                          <p:spTgt spid="113"/>
                                        </p:tgtEl>
                                        <p:attrNameLst>
                                          <p:attrName>ppt_x</p:attrName>
                                        </p:attrNameLst>
                                      </p:cBhvr>
                                      <p:tavLst>
                                        <p:tav tm="0">
                                          <p:val>
                                            <p:strVal val="ppt_x"/>
                                          </p:val>
                                        </p:tav>
                                        <p:tav tm="100000">
                                          <p:val>
                                            <p:strVal val="ppt_x"/>
                                          </p:val>
                                        </p:tav>
                                      </p:tavLst>
                                    </p:anim>
                                    <p:anim calcmode="lin" valueType="num">
                                      <p:cBhvr additive="base">
                                        <p:cTn id="320" dur="500"/>
                                        <p:tgtEl>
                                          <p:spTgt spid="113"/>
                                        </p:tgtEl>
                                        <p:attrNameLst>
                                          <p:attrName>ppt_y</p:attrName>
                                        </p:attrNameLst>
                                      </p:cBhvr>
                                      <p:tavLst>
                                        <p:tav tm="0">
                                          <p:val>
                                            <p:strVal val="ppt_y"/>
                                          </p:val>
                                        </p:tav>
                                        <p:tav tm="100000">
                                          <p:val>
                                            <p:strVal val="1+ppt_h/2"/>
                                          </p:val>
                                        </p:tav>
                                      </p:tavLst>
                                    </p:anim>
                                    <p:set>
                                      <p:cBhvr>
                                        <p:cTn id="321" dur="1" fill="hold">
                                          <p:stCondLst>
                                            <p:cond delay="499"/>
                                          </p:stCondLst>
                                        </p:cTn>
                                        <p:tgtEl>
                                          <p:spTgt spid="113"/>
                                        </p:tgtEl>
                                        <p:attrNameLst>
                                          <p:attrName>style.visibility</p:attrName>
                                        </p:attrNameLst>
                                      </p:cBhvr>
                                      <p:to>
                                        <p:strVal val="hidden"/>
                                      </p:to>
                                    </p:set>
                                  </p:childTnLst>
                                  <p:subTnLst>
                                    <p:audio>
                                      <p:cMediaNode>
                                        <p:cTn display="0" masterRel="sameClick">
                                          <p:stCondLst>
                                            <p:cond evt="begin" delay="0">
                                              <p:tn val="318"/>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113"/>
                  </p:tgtEl>
                </p:cond>
              </p:nextCondLst>
            </p:seq>
            <p:seq concurrent="1" nextAc="seek">
              <p:cTn id="322" restart="whenNotActive" fill="hold" evtFilter="cancelBubble" nodeType="interactiveSeq">
                <p:stCondLst>
                  <p:cond evt="onClick" delay="0">
                    <p:tgtEl>
                      <p:spTgt spid="110"/>
                    </p:tgtEl>
                  </p:cond>
                </p:stCondLst>
                <p:endSync evt="end" delay="0">
                  <p:rtn val="all"/>
                </p:endSync>
                <p:childTnLst>
                  <p:par>
                    <p:cTn id="323" fill="hold">
                      <p:stCondLst>
                        <p:cond delay="0"/>
                      </p:stCondLst>
                      <p:childTnLst>
                        <p:par>
                          <p:cTn id="324" fill="hold">
                            <p:stCondLst>
                              <p:cond delay="0"/>
                            </p:stCondLst>
                            <p:childTnLst>
                              <p:par>
                                <p:cTn id="325" presetID="2" presetClass="exit" presetSubtype="4" fill="hold" grpId="0" nodeType="clickEffect">
                                  <p:stCondLst>
                                    <p:cond delay="0"/>
                                  </p:stCondLst>
                                  <p:childTnLst>
                                    <p:anim calcmode="lin" valueType="num">
                                      <p:cBhvr additive="base">
                                        <p:cTn id="326" dur="500"/>
                                        <p:tgtEl>
                                          <p:spTgt spid="110"/>
                                        </p:tgtEl>
                                        <p:attrNameLst>
                                          <p:attrName>ppt_x</p:attrName>
                                        </p:attrNameLst>
                                      </p:cBhvr>
                                      <p:tavLst>
                                        <p:tav tm="0">
                                          <p:val>
                                            <p:strVal val="ppt_x"/>
                                          </p:val>
                                        </p:tav>
                                        <p:tav tm="100000">
                                          <p:val>
                                            <p:strVal val="ppt_x"/>
                                          </p:val>
                                        </p:tav>
                                      </p:tavLst>
                                    </p:anim>
                                    <p:anim calcmode="lin" valueType="num">
                                      <p:cBhvr additive="base">
                                        <p:cTn id="327" dur="500"/>
                                        <p:tgtEl>
                                          <p:spTgt spid="110"/>
                                        </p:tgtEl>
                                        <p:attrNameLst>
                                          <p:attrName>ppt_y</p:attrName>
                                        </p:attrNameLst>
                                      </p:cBhvr>
                                      <p:tavLst>
                                        <p:tav tm="0">
                                          <p:val>
                                            <p:strVal val="ppt_y"/>
                                          </p:val>
                                        </p:tav>
                                        <p:tav tm="100000">
                                          <p:val>
                                            <p:strVal val="1+ppt_h/2"/>
                                          </p:val>
                                        </p:tav>
                                      </p:tavLst>
                                    </p:anim>
                                    <p:set>
                                      <p:cBhvr>
                                        <p:cTn id="328" dur="1" fill="hold">
                                          <p:stCondLst>
                                            <p:cond delay="499"/>
                                          </p:stCondLst>
                                        </p:cTn>
                                        <p:tgtEl>
                                          <p:spTgt spid="110"/>
                                        </p:tgtEl>
                                        <p:attrNameLst>
                                          <p:attrName>style.visibility</p:attrName>
                                        </p:attrNameLst>
                                      </p:cBhvr>
                                      <p:to>
                                        <p:strVal val="hidden"/>
                                      </p:to>
                                    </p:set>
                                  </p:childTnLst>
                                  <p:subTnLst>
                                    <p:audio>
                                      <p:cMediaNode>
                                        <p:cTn display="0" masterRel="sameClick">
                                          <p:stCondLst>
                                            <p:cond evt="begin" delay="0">
                                              <p:tn val="325"/>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110"/>
                  </p:tgtEl>
                </p:cond>
              </p:nextCondLst>
            </p:seq>
            <p:seq concurrent="1" nextAc="seek">
              <p:cTn id="329" restart="whenNotActive" fill="hold" evtFilter="cancelBubble" nodeType="interactiveSeq">
                <p:stCondLst>
                  <p:cond evt="onClick" delay="0">
                    <p:tgtEl>
                      <p:spTgt spid="109"/>
                    </p:tgtEl>
                  </p:cond>
                </p:stCondLst>
                <p:endSync evt="end" delay="0">
                  <p:rtn val="all"/>
                </p:endSync>
                <p:childTnLst>
                  <p:par>
                    <p:cTn id="330" fill="hold">
                      <p:stCondLst>
                        <p:cond delay="0"/>
                      </p:stCondLst>
                      <p:childTnLst>
                        <p:par>
                          <p:cTn id="331" fill="hold">
                            <p:stCondLst>
                              <p:cond delay="0"/>
                            </p:stCondLst>
                            <p:childTnLst>
                              <p:par>
                                <p:cTn id="332" presetID="2" presetClass="exit" presetSubtype="4" fill="hold" grpId="0" nodeType="clickEffect">
                                  <p:stCondLst>
                                    <p:cond delay="0"/>
                                  </p:stCondLst>
                                  <p:childTnLst>
                                    <p:anim calcmode="lin" valueType="num">
                                      <p:cBhvr additive="base">
                                        <p:cTn id="333" dur="500"/>
                                        <p:tgtEl>
                                          <p:spTgt spid="109"/>
                                        </p:tgtEl>
                                        <p:attrNameLst>
                                          <p:attrName>ppt_x</p:attrName>
                                        </p:attrNameLst>
                                      </p:cBhvr>
                                      <p:tavLst>
                                        <p:tav tm="0">
                                          <p:val>
                                            <p:strVal val="ppt_x"/>
                                          </p:val>
                                        </p:tav>
                                        <p:tav tm="100000">
                                          <p:val>
                                            <p:strVal val="ppt_x"/>
                                          </p:val>
                                        </p:tav>
                                      </p:tavLst>
                                    </p:anim>
                                    <p:anim calcmode="lin" valueType="num">
                                      <p:cBhvr additive="base">
                                        <p:cTn id="334" dur="500"/>
                                        <p:tgtEl>
                                          <p:spTgt spid="109"/>
                                        </p:tgtEl>
                                        <p:attrNameLst>
                                          <p:attrName>ppt_y</p:attrName>
                                        </p:attrNameLst>
                                      </p:cBhvr>
                                      <p:tavLst>
                                        <p:tav tm="0">
                                          <p:val>
                                            <p:strVal val="ppt_y"/>
                                          </p:val>
                                        </p:tav>
                                        <p:tav tm="100000">
                                          <p:val>
                                            <p:strVal val="1+ppt_h/2"/>
                                          </p:val>
                                        </p:tav>
                                      </p:tavLst>
                                    </p:anim>
                                    <p:set>
                                      <p:cBhvr>
                                        <p:cTn id="335" dur="1" fill="hold">
                                          <p:stCondLst>
                                            <p:cond delay="499"/>
                                          </p:stCondLst>
                                        </p:cTn>
                                        <p:tgtEl>
                                          <p:spTgt spid="109"/>
                                        </p:tgtEl>
                                        <p:attrNameLst>
                                          <p:attrName>style.visibility</p:attrName>
                                        </p:attrNameLst>
                                      </p:cBhvr>
                                      <p:to>
                                        <p:strVal val="hidden"/>
                                      </p:to>
                                    </p:set>
                                  </p:childTnLst>
                                  <p:subTnLst>
                                    <p:audio>
                                      <p:cMediaNode>
                                        <p:cTn display="0" masterRel="sameClick">
                                          <p:stCondLst>
                                            <p:cond evt="begin" delay="0">
                                              <p:tn val="332"/>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109"/>
                  </p:tgtEl>
                </p:cond>
              </p:nextCondLst>
            </p:seq>
            <p:seq concurrent="1" nextAc="seek">
              <p:cTn id="336" restart="whenNotActive" fill="hold" evtFilter="cancelBubble" nodeType="interactiveSeq">
                <p:stCondLst>
                  <p:cond evt="onClick" delay="0">
                    <p:tgtEl>
                      <p:spTgt spid="111"/>
                    </p:tgtEl>
                  </p:cond>
                </p:stCondLst>
                <p:endSync evt="end" delay="0">
                  <p:rtn val="all"/>
                </p:endSync>
                <p:childTnLst>
                  <p:par>
                    <p:cTn id="337" fill="hold">
                      <p:stCondLst>
                        <p:cond delay="0"/>
                      </p:stCondLst>
                      <p:childTnLst>
                        <p:par>
                          <p:cTn id="338" fill="hold">
                            <p:stCondLst>
                              <p:cond delay="0"/>
                            </p:stCondLst>
                            <p:childTnLst>
                              <p:par>
                                <p:cTn id="339" presetID="2" presetClass="exit" presetSubtype="4" fill="hold" grpId="0" nodeType="clickEffect">
                                  <p:stCondLst>
                                    <p:cond delay="0"/>
                                  </p:stCondLst>
                                  <p:childTnLst>
                                    <p:anim calcmode="lin" valueType="num">
                                      <p:cBhvr additive="base">
                                        <p:cTn id="340" dur="500"/>
                                        <p:tgtEl>
                                          <p:spTgt spid="111"/>
                                        </p:tgtEl>
                                        <p:attrNameLst>
                                          <p:attrName>ppt_x</p:attrName>
                                        </p:attrNameLst>
                                      </p:cBhvr>
                                      <p:tavLst>
                                        <p:tav tm="0">
                                          <p:val>
                                            <p:strVal val="ppt_x"/>
                                          </p:val>
                                        </p:tav>
                                        <p:tav tm="100000">
                                          <p:val>
                                            <p:strVal val="ppt_x"/>
                                          </p:val>
                                        </p:tav>
                                      </p:tavLst>
                                    </p:anim>
                                    <p:anim calcmode="lin" valueType="num">
                                      <p:cBhvr additive="base">
                                        <p:cTn id="341" dur="500"/>
                                        <p:tgtEl>
                                          <p:spTgt spid="111"/>
                                        </p:tgtEl>
                                        <p:attrNameLst>
                                          <p:attrName>ppt_y</p:attrName>
                                        </p:attrNameLst>
                                      </p:cBhvr>
                                      <p:tavLst>
                                        <p:tav tm="0">
                                          <p:val>
                                            <p:strVal val="ppt_y"/>
                                          </p:val>
                                        </p:tav>
                                        <p:tav tm="100000">
                                          <p:val>
                                            <p:strVal val="1+ppt_h/2"/>
                                          </p:val>
                                        </p:tav>
                                      </p:tavLst>
                                    </p:anim>
                                    <p:set>
                                      <p:cBhvr>
                                        <p:cTn id="342" dur="1" fill="hold">
                                          <p:stCondLst>
                                            <p:cond delay="499"/>
                                          </p:stCondLst>
                                        </p:cTn>
                                        <p:tgtEl>
                                          <p:spTgt spid="111"/>
                                        </p:tgtEl>
                                        <p:attrNameLst>
                                          <p:attrName>style.visibility</p:attrName>
                                        </p:attrNameLst>
                                      </p:cBhvr>
                                      <p:to>
                                        <p:strVal val="hidden"/>
                                      </p:to>
                                    </p:set>
                                  </p:childTnLst>
                                  <p:subTnLst>
                                    <p:audio>
                                      <p:cMediaNode>
                                        <p:cTn display="0" masterRel="sameClick">
                                          <p:stCondLst>
                                            <p:cond evt="begin" delay="0">
                                              <p:tn val="339"/>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111"/>
                  </p:tgtEl>
                </p:cond>
              </p:nextCondLst>
            </p:seq>
            <p:seq concurrent="1" nextAc="seek">
              <p:cTn id="343" restart="whenNotActive" fill="hold" evtFilter="cancelBubble" nodeType="interactiveSeq">
                <p:stCondLst>
                  <p:cond evt="onClick" delay="0">
                    <p:tgtEl>
                      <p:spTgt spid="112"/>
                    </p:tgtEl>
                  </p:cond>
                </p:stCondLst>
                <p:endSync evt="end" delay="0">
                  <p:rtn val="all"/>
                </p:endSync>
                <p:childTnLst>
                  <p:par>
                    <p:cTn id="344" fill="hold">
                      <p:stCondLst>
                        <p:cond delay="0"/>
                      </p:stCondLst>
                      <p:childTnLst>
                        <p:par>
                          <p:cTn id="345" fill="hold">
                            <p:stCondLst>
                              <p:cond delay="0"/>
                            </p:stCondLst>
                            <p:childTnLst>
                              <p:par>
                                <p:cTn id="346" presetID="2" presetClass="exit" presetSubtype="4" fill="hold" grpId="0" nodeType="clickEffect">
                                  <p:stCondLst>
                                    <p:cond delay="0"/>
                                  </p:stCondLst>
                                  <p:childTnLst>
                                    <p:anim calcmode="lin" valueType="num">
                                      <p:cBhvr additive="base">
                                        <p:cTn id="347" dur="500"/>
                                        <p:tgtEl>
                                          <p:spTgt spid="112"/>
                                        </p:tgtEl>
                                        <p:attrNameLst>
                                          <p:attrName>ppt_x</p:attrName>
                                        </p:attrNameLst>
                                      </p:cBhvr>
                                      <p:tavLst>
                                        <p:tav tm="0">
                                          <p:val>
                                            <p:strVal val="ppt_x"/>
                                          </p:val>
                                        </p:tav>
                                        <p:tav tm="100000">
                                          <p:val>
                                            <p:strVal val="ppt_x"/>
                                          </p:val>
                                        </p:tav>
                                      </p:tavLst>
                                    </p:anim>
                                    <p:anim calcmode="lin" valueType="num">
                                      <p:cBhvr additive="base">
                                        <p:cTn id="348" dur="500"/>
                                        <p:tgtEl>
                                          <p:spTgt spid="112"/>
                                        </p:tgtEl>
                                        <p:attrNameLst>
                                          <p:attrName>ppt_y</p:attrName>
                                        </p:attrNameLst>
                                      </p:cBhvr>
                                      <p:tavLst>
                                        <p:tav tm="0">
                                          <p:val>
                                            <p:strVal val="ppt_y"/>
                                          </p:val>
                                        </p:tav>
                                        <p:tav tm="100000">
                                          <p:val>
                                            <p:strVal val="1+ppt_h/2"/>
                                          </p:val>
                                        </p:tav>
                                      </p:tavLst>
                                    </p:anim>
                                    <p:set>
                                      <p:cBhvr>
                                        <p:cTn id="349" dur="1" fill="hold">
                                          <p:stCondLst>
                                            <p:cond delay="499"/>
                                          </p:stCondLst>
                                        </p:cTn>
                                        <p:tgtEl>
                                          <p:spTgt spid="112"/>
                                        </p:tgtEl>
                                        <p:attrNameLst>
                                          <p:attrName>style.visibility</p:attrName>
                                        </p:attrNameLst>
                                      </p:cBhvr>
                                      <p:to>
                                        <p:strVal val="hidden"/>
                                      </p:to>
                                    </p:set>
                                  </p:childTnLst>
                                  <p:subTnLst>
                                    <p:audio>
                                      <p:cMediaNode>
                                        <p:cTn display="0" masterRel="sameClick">
                                          <p:stCondLst>
                                            <p:cond evt="begin" delay="0">
                                              <p:tn val="346"/>
                                            </p:cond>
                                          </p:stCondLst>
                                          <p:endCondLst>
                                            <p:cond evt="onStopAudio" delay="0">
                                              <p:tgtEl>
                                                <p:sldTgt/>
                                              </p:tgtEl>
                                            </p:cond>
                                          </p:endCondLst>
                                        </p:cTn>
                                        <p:tgtEl>
                                          <p:sndTgt r:embed="rId6" name="extraer.wav"/>
                                        </p:tgtEl>
                                      </p:cMediaNode>
                                    </p:audio>
                                  </p:subTnLst>
                                </p:cTn>
                              </p:par>
                            </p:childTnLst>
                          </p:cTn>
                        </p:par>
                      </p:childTnLst>
                    </p:cTn>
                  </p:par>
                </p:childTnLst>
              </p:cTn>
              <p:nextCondLst>
                <p:cond evt="onClick" delay="0">
                  <p:tgtEl>
                    <p:spTgt spid="112"/>
                  </p:tgtEl>
                </p:cond>
              </p:nextCondLst>
            </p:seq>
          </p:childTnLst>
        </p:cTn>
      </p:par>
    </p:tnLst>
    <p:bldLst>
      <p:bldP spid="58" grpId="0"/>
      <p:bldP spid="2" grpId="0" animBg="1"/>
      <p:bldP spid="60" grpId="0" animBg="1"/>
      <p:bldP spid="109" grpId="0" animBg="1"/>
      <p:bldP spid="109" grpId="1" animBg="1"/>
      <p:bldP spid="110" grpId="0" animBg="1"/>
      <p:bldP spid="110" grpId="1" animBg="1"/>
      <p:bldP spid="111" grpId="0" animBg="1"/>
      <p:bldP spid="111" grpId="1" animBg="1"/>
      <p:bldP spid="112" grpId="0" animBg="1"/>
      <p:bldP spid="112" grpId="1" animBg="1"/>
      <p:bldP spid="113" grpId="0" animBg="1"/>
      <p:bldP spid="113" grpId="1" animBg="1"/>
      <p:bldP spid="114" grpId="0" animBg="1"/>
      <p:bldP spid="114" grpId="1" animBg="1"/>
      <p:bldP spid="115" grpId="0" animBg="1"/>
      <p:bldP spid="115" grpId="1" animBg="1"/>
      <p:bldP spid="116" grpId="0" animBg="1"/>
      <p:bldP spid="116" grpId="1" animBg="1"/>
      <p:bldP spid="117" grpId="0" animBg="1"/>
      <p:bldP spid="117" grpId="1" animBg="1"/>
      <p:bldP spid="118" grpId="0" animBg="1"/>
      <p:bldP spid="118" grpId="1" animBg="1"/>
      <p:bldP spid="119" grpId="0" animBg="1"/>
      <p:bldP spid="119" grpId="1" animBg="1"/>
      <p:bldP spid="120" grpId="0" animBg="1"/>
      <p:bldP spid="120" grpId="1" animBg="1"/>
      <p:bldP spid="121" grpId="0" animBg="1"/>
      <p:bldP spid="121" grpId="1" animBg="1"/>
      <p:bldP spid="122" grpId="0" animBg="1"/>
      <p:bldP spid="122" grpId="1" animBg="1"/>
      <p:bldP spid="123" grpId="0" animBg="1"/>
      <p:bldP spid="123" grpId="1" animBg="1"/>
      <p:bldP spid="124" grpId="0" animBg="1"/>
      <p:bldP spid="124" grpId="1"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P spid="136" grpId="0" animBg="1"/>
      <p:bldP spid="136" grpId="1" animBg="1"/>
      <p:bldP spid="137" grpId="0" animBg="1"/>
      <p:bldP spid="137" grpId="1" animBg="1"/>
      <p:bldP spid="138" grpId="0" animBg="1"/>
      <p:bldP spid="13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8" name="57 CuadroTexto"/>
          <p:cNvSpPr txBox="1"/>
          <p:nvPr/>
        </p:nvSpPr>
        <p:spPr>
          <a:xfrm>
            <a:off x="3422711" y="194493"/>
            <a:ext cx="3579559" cy="692498"/>
          </a:xfrm>
          <a:prstGeom prst="rect">
            <a:avLst/>
          </a:prstGeom>
          <a:noFill/>
        </p:spPr>
        <p:txBody>
          <a:bodyPr wrap="square" rtlCol="0">
            <a:prstTxWarp prst="textPlain">
              <a:avLst/>
            </a:prstTxWarp>
            <a:spAutoFit/>
          </a:bodyPr>
          <a:lstStyle/>
          <a:p>
            <a:pPr algn="ctr" defTabSz="685800"/>
            <a:r>
              <a:rPr lang="en-US" sz="405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haroni" pitchFamily="2" charset="-79"/>
                <a:cs typeface="Aharoni" pitchFamily="2" charset="-79"/>
              </a:rPr>
              <a:t>have dinner</a:t>
            </a:r>
            <a:endParaRPr lang="es-ES" sz="405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haroni" pitchFamily="2" charset="-79"/>
              <a:cs typeface="Aharoni" pitchFamily="2" charset="-79"/>
            </a:endParaRPr>
          </a:p>
        </p:txBody>
      </p:sp>
      <p:pic>
        <p:nvPicPr>
          <p:cNvPr id="1026" name="Picture 2" descr="http://fitskitz.com/wp-content/uploads/2012/03/shutterstock_83036221-Sneek-Peek.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6200" b="93000" l="0" r="100000">
                        <a14:foregroundMark x1="39800" y1="61000" x2="69600" y2="62400"/>
                        <a14:foregroundMark x1="43400" y1="54800" x2="48000" y2="56200"/>
                        <a14:foregroundMark x1="59600" y1="57800" x2="61600" y2="56200"/>
                      </a14:backgroundRemoval>
                    </a14:imgEffect>
                  </a14:imgLayer>
                </a14:imgProps>
              </a:ext>
              <a:ext uri="{28A0092B-C50C-407E-A947-70E740481C1C}">
                <a14:useLocalDpi xmlns:a14="http://schemas.microsoft.com/office/drawing/2010/main" val="0"/>
              </a:ext>
            </a:extLst>
          </a:blip>
          <a:srcRect t="27764" b="32381"/>
          <a:stretch/>
        </p:blipFill>
        <p:spPr bwMode="auto">
          <a:xfrm>
            <a:off x="1281614" y="108815"/>
            <a:ext cx="2141097" cy="8533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1 Rectángulo redondeado"/>
          <p:cNvSpPr/>
          <p:nvPr/>
        </p:nvSpPr>
        <p:spPr>
          <a:xfrm>
            <a:off x="7060893" y="195486"/>
            <a:ext cx="751467" cy="486054"/>
          </a:xfrm>
          <a:prstGeom prst="roundRect">
            <a:avLst/>
          </a:prstGeom>
          <a:solidFill>
            <a:srgbClr val="00B0F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s-ES_tradnl" sz="1500" b="1" dirty="0">
                <a:solidFill>
                  <a:prstClr val="white"/>
                </a:solidFill>
                <a:effectLst>
                  <a:outerShdw blurRad="38100" dist="38100" dir="2700000" algn="tl">
                    <a:srgbClr val="000000">
                      <a:alpha val="43137"/>
                    </a:srgbClr>
                  </a:outerShdw>
                </a:effectLst>
                <a:latin typeface="Calibri"/>
              </a:rPr>
              <a:t>CHECK</a:t>
            </a:r>
            <a:endParaRPr lang="es-ES" sz="1500" b="1" dirty="0">
              <a:solidFill>
                <a:prstClr val="white"/>
              </a:solidFill>
              <a:effectLst>
                <a:outerShdw blurRad="38100" dist="38100" dir="2700000" algn="tl">
                  <a:srgbClr val="000000">
                    <a:alpha val="43137"/>
                  </a:srgbClr>
                </a:outerShdw>
              </a:effectLst>
              <a:latin typeface="Calibri"/>
            </a:endParaRPr>
          </a:p>
        </p:txBody>
      </p:sp>
      <p:sp>
        <p:nvSpPr>
          <p:cNvPr id="60" name="59 Flecha derecha">
            <a:hlinkClick r:id="" action="ppaction://hlinkshowjump?jump=nextslide"/>
          </p:cNvPr>
          <p:cNvSpPr/>
          <p:nvPr/>
        </p:nvSpPr>
        <p:spPr>
          <a:xfrm>
            <a:off x="7060893" y="108815"/>
            <a:ext cx="810090" cy="649161"/>
          </a:xfrm>
          <a:prstGeom prst="rightArrow">
            <a:avLst>
              <a:gd name="adj1" fmla="val 63721"/>
              <a:gd name="adj2" fmla="val 50000"/>
            </a:avLst>
          </a:prstGeom>
          <a:solidFill>
            <a:srgbClr val="00B0F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s-ES_tradnl" sz="1500" b="1" dirty="0">
                <a:solidFill>
                  <a:prstClr val="white"/>
                </a:solidFill>
                <a:effectLst>
                  <a:outerShdw blurRad="38100" dist="38100" dir="2700000" algn="tl">
                    <a:srgbClr val="000000">
                      <a:alpha val="43137"/>
                    </a:srgbClr>
                  </a:outerShdw>
                </a:effectLst>
                <a:latin typeface="Calibri"/>
              </a:rPr>
              <a:t>NEXT</a:t>
            </a:r>
            <a:endParaRPr lang="es-ES" sz="1500" b="1" dirty="0">
              <a:solidFill>
                <a:prstClr val="white"/>
              </a:solidFill>
              <a:effectLst>
                <a:outerShdw blurRad="38100" dist="38100" dir="2700000" algn="tl">
                  <a:srgbClr val="000000">
                    <a:alpha val="43137"/>
                  </a:srgbClr>
                </a:outerShdw>
              </a:effectLst>
              <a:latin typeface="Calibri"/>
            </a:endParaRPr>
          </a:p>
        </p:txBody>
      </p:sp>
      <p:pic>
        <p:nvPicPr>
          <p:cNvPr id="61" name="Am-thanh-tra-loi-dung-www_nhacchuongvui_com">
            <a:hlinkClick r:id="" action="ppaction://media"/>
          </p:cNvPr>
          <p:cNvPicPr>
            <a:picLocks noChangeAspect="1"/>
          </p:cNvPicPr>
          <p:nvPr>
            <a:audioFile r:link="rId1"/>
            <p:extLst>
              <p:ext uri="{DAA4B4D4-6D71-4841-9C94-3DE7FCFB9230}">
                <p14:media xmlns:p14="http://schemas.microsoft.com/office/powerpoint/2010/main" r:embed="rId2">
                  <p14:trim end="7286.8333"/>
                </p14:media>
              </p:ext>
            </p:extLst>
          </p:nvPr>
        </p:nvPicPr>
        <p:blipFill>
          <a:blip r:embed="rId7"/>
          <a:stretch>
            <a:fillRect/>
          </a:stretch>
        </p:blipFill>
        <p:spPr>
          <a:xfrm>
            <a:off x="1665295" y="-621842"/>
            <a:ext cx="304800" cy="304800"/>
          </a:xfrm>
          <a:prstGeom prst="rect">
            <a:avLst/>
          </a:prstGeom>
        </p:spPr>
      </p:pic>
      <p:pic>
        <p:nvPicPr>
          <p:cNvPr id="40" name="Picture 2"/>
          <p:cNvPicPr>
            <a:picLocks noChangeAspect="1" noChangeArrowheads="1"/>
          </p:cNvPicPr>
          <p:nvPr/>
        </p:nvPicPr>
        <p:blipFill>
          <a:blip r:embed="rId8"/>
          <a:srcRect/>
          <a:stretch/>
        </p:blipFill>
        <p:spPr bwMode="auto">
          <a:xfrm>
            <a:off x="2036413" y="1133006"/>
            <a:ext cx="5404828" cy="3979621"/>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56 Conector recto"/>
          <p:cNvCxnSpPr/>
          <p:nvPr/>
        </p:nvCxnSpPr>
        <p:spPr>
          <a:xfrm>
            <a:off x="1222992" y="918804"/>
            <a:ext cx="6589369" cy="0"/>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2" name="51 Rectángulo redondeado"/>
          <p:cNvSpPr/>
          <p:nvPr/>
        </p:nvSpPr>
        <p:spPr>
          <a:xfrm>
            <a:off x="3489274" y="4475006"/>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3" name="50 Rectángulo redondeado"/>
          <p:cNvSpPr/>
          <p:nvPr/>
        </p:nvSpPr>
        <p:spPr>
          <a:xfrm>
            <a:off x="2031112" y="4475006"/>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4" name="52 Rectángulo redondeado"/>
          <p:cNvSpPr/>
          <p:nvPr/>
        </p:nvSpPr>
        <p:spPr>
          <a:xfrm>
            <a:off x="4947436" y="4475006"/>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5" name="53 Rectángulo redondeado"/>
          <p:cNvSpPr/>
          <p:nvPr/>
        </p:nvSpPr>
        <p:spPr>
          <a:xfrm>
            <a:off x="6405598" y="4475006"/>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6" name="54 Rectángulo redondeado"/>
          <p:cNvSpPr/>
          <p:nvPr/>
        </p:nvSpPr>
        <p:spPr>
          <a:xfrm>
            <a:off x="1207999" y="4475006"/>
            <a:ext cx="823114"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7" name="45 Rectángulo redondeado"/>
          <p:cNvSpPr/>
          <p:nvPr/>
        </p:nvSpPr>
        <p:spPr>
          <a:xfrm>
            <a:off x="1207998" y="3772928"/>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8" name="46 Rectángulo redondeado"/>
          <p:cNvSpPr/>
          <p:nvPr/>
        </p:nvSpPr>
        <p:spPr>
          <a:xfrm>
            <a:off x="2679184" y="3772928"/>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9" name="47 Rectángulo redondeado"/>
          <p:cNvSpPr/>
          <p:nvPr/>
        </p:nvSpPr>
        <p:spPr>
          <a:xfrm>
            <a:off x="4137346" y="3772928"/>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50" name="48 Rectángulo redondeado"/>
          <p:cNvSpPr/>
          <p:nvPr/>
        </p:nvSpPr>
        <p:spPr>
          <a:xfrm>
            <a:off x="5595508" y="3772928"/>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51" name="49 Rectángulo redondeado"/>
          <p:cNvSpPr/>
          <p:nvPr/>
        </p:nvSpPr>
        <p:spPr>
          <a:xfrm>
            <a:off x="7053670" y="3772928"/>
            <a:ext cx="810090"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52" name="40 Rectángulo redondeado"/>
          <p:cNvSpPr/>
          <p:nvPr/>
        </p:nvSpPr>
        <p:spPr>
          <a:xfrm>
            <a:off x="2038335" y="3068374"/>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53" name="41 Rectángulo redondeado"/>
          <p:cNvSpPr/>
          <p:nvPr/>
        </p:nvSpPr>
        <p:spPr>
          <a:xfrm>
            <a:off x="3496497" y="3068374"/>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54" name="42 Rectángulo redondeado"/>
          <p:cNvSpPr/>
          <p:nvPr/>
        </p:nvSpPr>
        <p:spPr>
          <a:xfrm>
            <a:off x="4954659" y="3068374"/>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55" name="43 Rectángulo redondeado"/>
          <p:cNvSpPr/>
          <p:nvPr/>
        </p:nvSpPr>
        <p:spPr>
          <a:xfrm>
            <a:off x="6412821" y="3068374"/>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59" name="44 Rectángulo redondeado"/>
          <p:cNvSpPr/>
          <p:nvPr/>
        </p:nvSpPr>
        <p:spPr>
          <a:xfrm>
            <a:off x="1215222" y="3068374"/>
            <a:ext cx="823114"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93" name="35 Rectángulo redondeado"/>
          <p:cNvSpPr/>
          <p:nvPr/>
        </p:nvSpPr>
        <p:spPr>
          <a:xfrm>
            <a:off x="1196482" y="2363820"/>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94" name="36 Rectángulo redondeado"/>
          <p:cNvSpPr/>
          <p:nvPr/>
        </p:nvSpPr>
        <p:spPr>
          <a:xfrm>
            <a:off x="2686407" y="2366296"/>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95" name="37 Rectángulo redondeado"/>
          <p:cNvSpPr/>
          <p:nvPr/>
        </p:nvSpPr>
        <p:spPr>
          <a:xfrm>
            <a:off x="4144569" y="2366296"/>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96" name="38 Rectángulo redondeado"/>
          <p:cNvSpPr/>
          <p:nvPr/>
        </p:nvSpPr>
        <p:spPr>
          <a:xfrm>
            <a:off x="5602731" y="2366296"/>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97" name="39 Rectángulo redondeado"/>
          <p:cNvSpPr/>
          <p:nvPr/>
        </p:nvSpPr>
        <p:spPr>
          <a:xfrm>
            <a:off x="7060894" y="2366296"/>
            <a:ext cx="802867"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98" name="10 Rectángulo redondeado"/>
          <p:cNvSpPr/>
          <p:nvPr/>
        </p:nvSpPr>
        <p:spPr>
          <a:xfrm>
            <a:off x="2022705" y="1664218"/>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99" name="11 Rectángulo redondeado"/>
          <p:cNvSpPr/>
          <p:nvPr/>
        </p:nvSpPr>
        <p:spPr>
          <a:xfrm>
            <a:off x="3452213" y="1631990"/>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00" name="12 Rectángulo redondeado"/>
          <p:cNvSpPr/>
          <p:nvPr/>
        </p:nvSpPr>
        <p:spPr>
          <a:xfrm>
            <a:off x="4939029" y="1664218"/>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01" name="13 Rectángulo redondeado"/>
          <p:cNvSpPr/>
          <p:nvPr/>
        </p:nvSpPr>
        <p:spPr>
          <a:xfrm>
            <a:off x="6397191" y="1664218"/>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02" name="14 Rectángulo redondeado"/>
          <p:cNvSpPr/>
          <p:nvPr/>
        </p:nvSpPr>
        <p:spPr>
          <a:xfrm>
            <a:off x="1199592" y="1664218"/>
            <a:ext cx="823114"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03" name="4 Rectángulo redondeado"/>
          <p:cNvSpPr/>
          <p:nvPr/>
        </p:nvSpPr>
        <p:spPr>
          <a:xfrm>
            <a:off x="1199591" y="962140"/>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04" name="6 Rectángulo redondeado"/>
          <p:cNvSpPr/>
          <p:nvPr/>
        </p:nvSpPr>
        <p:spPr>
          <a:xfrm>
            <a:off x="2670777" y="962140"/>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05" name="7 Rectángulo redondeado"/>
          <p:cNvSpPr/>
          <p:nvPr/>
        </p:nvSpPr>
        <p:spPr>
          <a:xfrm>
            <a:off x="4128939" y="962140"/>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06" name="8 Rectángulo redondeado"/>
          <p:cNvSpPr/>
          <p:nvPr/>
        </p:nvSpPr>
        <p:spPr>
          <a:xfrm>
            <a:off x="5587101" y="962140"/>
            <a:ext cx="1458162"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107" name="9 Rectángulo redondeado"/>
          <p:cNvSpPr/>
          <p:nvPr/>
        </p:nvSpPr>
        <p:spPr>
          <a:xfrm>
            <a:off x="7045263" y="962140"/>
            <a:ext cx="810090" cy="702078"/>
          </a:xfrm>
          <a:prstGeom prst="roundRect">
            <a:avLst/>
          </a:prstGeom>
          <a:solidFill>
            <a:schemeClr val="accent6">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Tree>
    <p:extLst>
      <p:ext uri="{BB962C8B-B14F-4D97-AF65-F5344CB8AC3E}">
        <p14:creationId xmlns:p14="http://schemas.microsoft.com/office/powerpoint/2010/main" val="2830454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1" nodeType="clickEffect">
                                  <p:stCondLst>
                                    <p:cond delay="0"/>
                                  </p:stCondLst>
                                  <p:childTnLst>
                                    <p:anim calcmode="lin" valueType="num">
                                      <p:cBhvr additive="base">
                                        <p:cTn id="6" dur="500"/>
                                        <p:tgtEl>
                                          <p:spTgt spid="103"/>
                                        </p:tgtEl>
                                        <p:attrNameLst>
                                          <p:attrName>ppt_x</p:attrName>
                                        </p:attrNameLst>
                                      </p:cBhvr>
                                      <p:tavLst>
                                        <p:tav tm="0">
                                          <p:val>
                                            <p:strVal val="ppt_x"/>
                                          </p:val>
                                        </p:tav>
                                        <p:tav tm="100000">
                                          <p:val>
                                            <p:strVal val="ppt_x"/>
                                          </p:val>
                                        </p:tav>
                                      </p:tavLst>
                                    </p:anim>
                                    <p:anim calcmode="lin" valueType="num">
                                      <p:cBhvr additive="base">
                                        <p:cTn id="7" dur="500"/>
                                        <p:tgtEl>
                                          <p:spTgt spid="103"/>
                                        </p:tgtEl>
                                        <p:attrNameLst>
                                          <p:attrName>ppt_y</p:attrName>
                                        </p:attrNameLst>
                                      </p:cBhvr>
                                      <p:tavLst>
                                        <p:tav tm="0">
                                          <p:val>
                                            <p:strVal val="ppt_y"/>
                                          </p:val>
                                        </p:tav>
                                        <p:tav tm="100000">
                                          <p:val>
                                            <p:strVal val="1+ppt_h/2"/>
                                          </p:val>
                                        </p:tav>
                                      </p:tavLst>
                                    </p:anim>
                                    <p:set>
                                      <p:cBhvr>
                                        <p:cTn id="8" dur="1" fill="hold">
                                          <p:stCondLst>
                                            <p:cond delay="499"/>
                                          </p:stCondLst>
                                        </p:cTn>
                                        <p:tgtEl>
                                          <p:spTgt spid="103"/>
                                        </p:tgtEl>
                                        <p:attrNameLst>
                                          <p:attrName>style.visibility</p:attrName>
                                        </p:attrNameLst>
                                      </p:cBhvr>
                                      <p:to>
                                        <p:strVal val="hidden"/>
                                      </p:to>
                                    </p:set>
                                  </p:childTnLst>
                                </p:cTn>
                              </p:par>
                              <p:par>
                                <p:cTn id="9" presetID="2" presetClass="exit" presetSubtype="4" fill="hold" grpId="1" nodeType="withEffect">
                                  <p:stCondLst>
                                    <p:cond delay="0"/>
                                  </p:stCondLst>
                                  <p:childTnLst>
                                    <p:anim calcmode="lin" valueType="num">
                                      <p:cBhvr additive="base">
                                        <p:cTn id="10" dur="500"/>
                                        <p:tgtEl>
                                          <p:spTgt spid="104"/>
                                        </p:tgtEl>
                                        <p:attrNameLst>
                                          <p:attrName>ppt_x</p:attrName>
                                        </p:attrNameLst>
                                      </p:cBhvr>
                                      <p:tavLst>
                                        <p:tav tm="0">
                                          <p:val>
                                            <p:strVal val="ppt_x"/>
                                          </p:val>
                                        </p:tav>
                                        <p:tav tm="100000">
                                          <p:val>
                                            <p:strVal val="ppt_x"/>
                                          </p:val>
                                        </p:tav>
                                      </p:tavLst>
                                    </p:anim>
                                    <p:anim calcmode="lin" valueType="num">
                                      <p:cBhvr additive="base">
                                        <p:cTn id="11" dur="500"/>
                                        <p:tgtEl>
                                          <p:spTgt spid="104"/>
                                        </p:tgtEl>
                                        <p:attrNameLst>
                                          <p:attrName>ppt_y</p:attrName>
                                        </p:attrNameLst>
                                      </p:cBhvr>
                                      <p:tavLst>
                                        <p:tav tm="0">
                                          <p:val>
                                            <p:strVal val="ppt_y"/>
                                          </p:val>
                                        </p:tav>
                                        <p:tav tm="100000">
                                          <p:val>
                                            <p:strVal val="1+ppt_h/2"/>
                                          </p:val>
                                        </p:tav>
                                      </p:tavLst>
                                    </p:anim>
                                    <p:set>
                                      <p:cBhvr>
                                        <p:cTn id="12" dur="1" fill="hold">
                                          <p:stCondLst>
                                            <p:cond delay="499"/>
                                          </p:stCondLst>
                                        </p:cTn>
                                        <p:tgtEl>
                                          <p:spTgt spid="104"/>
                                        </p:tgtEl>
                                        <p:attrNameLst>
                                          <p:attrName>style.visibility</p:attrName>
                                        </p:attrNameLst>
                                      </p:cBhvr>
                                      <p:to>
                                        <p:strVal val="hidden"/>
                                      </p:to>
                                    </p:set>
                                  </p:childTnLst>
                                </p:cTn>
                              </p:par>
                              <p:par>
                                <p:cTn id="13" presetID="2" presetClass="exit" presetSubtype="4" fill="hold" grpId="1" nodeType="withEffect">
                                  <p:stCondLst>
                                    <p:cond delay="0"/>
                                  </p:stCondLst>
                                  <p:childTnLst>
                                    <p:anim calcmode="lin" valueType="num">
                                      <p:cBhvr additive="base">
                                        <p:cTn id="14" dur="500"/>
                                        <p:tgtEl>
                                          <p:spTgt spid="105"/>
                                        </p:tgtEl>
                                        <p:attrNameLst>
                                          <p:attrName>ppt_x</p:attrName>
                                        </p:attrNameLst>
                                      </p:cBhvr>
                                      <p:tavLst>
                                        <p:tav tm="0">
                                          <p:val>
                                            <p:strVal val="ppt_x"/>
                                          </p:val>
                                        </p:tav>
                                        <p:tav tm="100000">
                                          <p:val>
                                            <p:strVal val="ppt_x"/>
                                          </p:val>
                                        </p:tav>
                                      </p:tavLst>
                                    </p:anim>
                                    <p:anim calcmode="lin" valueType="num">
                                      <p:cBhvr additive="base">
                                        <p:cTn id="15" dur="500"/>
                                        <p:tgtEl>
                                          <p:spTgt spid="105"/>
                                        </p:tgtEl>
                                        <p:attrNameLst>
                                          <p:attrName>ppt_y</p:attrName>
                                        </p:attrNameLst>
                                      </p:cBhvr>
                                      <p:tavLst>
                                        <p:tav tm="0">
                                          <p:val>
                                            <p:strVal val="ppt_y"/>
                                          </p:val>
                                        </p:tav>
                                        <p:tav tm="100000">
                                          <p:val>
                                            <p:strVal val="1+ppt_h/2"/>
                                          </p:val>
                                        </p:tav>
                                      </p:tavLst>
                                    </p:anim>
                                    <p:set>
                                      <p:cBhvr>
                                        <p:cTn id="16" dur="1" fill="hold">
                                          <p:stCondLst>
                                            <p:cond delay="499"/>
                                          </p:stCondLst>
                                        </p:cTn>
                                        <p:tgtEl>
                                          <p:spTgt spid="105"/>
                                        </p:tgtEl>
                                        <p:attrNameLst>
                                          <p:attrName>style.visibility</p:attrName>
                                        </p:attrNameLst>
                                      </p:cBhvr>
                                      <p:to>
                                        <p:strVal val="hidden"/>
                                      </p:to>
                                    </p:set>
                                  </p:childTnLst>
                                </p:cTn>
                              </p:par>
                              <p:par>
                                <p:cTn id="17" presetID="2" presetClass="exit" presetSubtype="4" fill="hold" grpId="1" nodeType="withEffect">
                                  <p:stCondLst>
                                    <p:cond delay="0"/>
                                  </p:stCondLst>
                                  <p:childTnLst>
                                    <p:anim calcmode="lin" valueType="num">
                                      <p:cBhvr additive="base">
                                        <p:cTn id="18" dur="500"/>
                                        <p:tgtEl>
                                          <p:spTgt spid="106"/>
                                        </p:tgtEl>
                                        <p:attrNameLst>
                                          <p:attrName>ppt_x</p:attrName>
                                        </p:attrNameLst>
                                      </p:cBhvr>
                                      <p:tavLst>
                                        <p:tav tm="0">
                                          <p:val>
                                            <p:strVal val="ppt_x"/>
                                          </p:val>
                                        </p:tav>
                                        <p:tav tm="100000">
                                          <p:val>
                                            <p:strVal val="ppt_x"/>
                                          </p:val>
                                        </p:tav>
                                      </p:tavLst>
                                    </p:anim>
                                    <p:anim calcmode="lin" valueType="num">
                                      <p:cBhvr additive="base">
                                        <p:cTn id="19" dur="500"/>
                                        <p:tgtEl>
                                          <p:spTgt spid="106"/>
                                        </p:tgtEl>
                                        <p:attrNameLst>
                                          <p:attrName>ppt_y</p:attrName>
                                        </p:attrNameLst>
                                      </p:cBhvr>
                                      <p:tavLst>
                                        <p:tav tm="0">
                                          <p:val>
                                            <p:strVal val="ppt_y"/>
                                          </p:val>
                                        </p:tav>
                                        <p:tav tm="100000">
                                          <p:val>
                                            <p:strVal val="1+ppt_h/2"/>
                                          </p:val>
                                        </p:tav>
                                      </p:tavLst>
                                    </p:anim>
                                    <p:set>
                                      <p:cBhvr>
                                        <p:cTn id="20" dur="1" fill="hold">
                                          <p:stCondLst>
                                            <p:cond delay="499"/>
                                          </p:stCondLst>
                                        </p:cTn>
                                        <p:tgtEl>
                                          <p:spTgt spid="106"/>
                                        </p:tgtEl>
                                        <p:attrNameLst>
                                          <p:attrName>style.visibility</p:attrName>
                                        </p:attrNameLst>
                                      </p:cBhvr>
                                      <p:to>
                                        <p:strVal val="hidden"/>
                                      </p:to>
                                    </p:set>
                                  </p:childTnLst>
                                </p:cTn>
                              </p:par>
                              <p:par>
                                <p:cTn id="21" presetID="2" presetClass="exit" presetSubtype="4" fill="hold" grpId="1" nodeType="withEffect">
                                  <p:stCondLst>
                                    <p:cond delay="0"/>
                                  </p:stCondLst>
                                  <p:childTnLst>
                                    <p:anim calcmode="lin" valueType="num">
                                      <p:cBhvr additive="base">
                                        <p:cTn id="22" dur="500"/>
                                        <p:tgtEl>
                                          <p:spTgt spid="107"/>
                                        </p:tgtEl>
                                        <p:attrNameLst>
                                          <p:attrName>ppt_x</p:attrName>
                                        </p:attrNameLst>
                                      </p:cBhvr>
                                      <p:tavLst>
                                        <p:tav tm="0">
                                          <p:val>
                                            <p:strVal val="ppt_x"/>
                                          </p:val>
                                        </p:tav>
                                        <p:tav tm="100000">
                                          <p:val>
                                            <p:strVal val="ppt_x"/>
                                          </p:val>
                                        </p:tav>
                                      </p:tavLst>
                                    </p:anim>
                                    <p:anim calcmode="lin" valueType="num">
                                      <p:cBhvr additive="base">
                                        <p:cTn id="23" dur="500"/>
                                        <p:tgtEl>
                                          <p:spTgt spid="107"/>
                                        </p:tgtEl>
                                        <p:attrNameLst>
                                          <p:attrName>ppt_y</p:attrName>
                                        </p:attrNameLst>
                                      </p:cBhvr>
                                      <p:tavLst>
                                        <p:tav tm="0">
                                          <p:val>
                                            <p:strVal val="ppt_y"/>
                                          </p:val>
                                        </p:tav>
                                        <p:tav tm="100000">
                                          <p:val>
                                            <p:strVal val="1+ppt_h/2"/>
                                          </p:val>
                                        </p:tav>
                                      </p:tavLst>
                                    </p:anim>
                                    <p:set>
                                      <p:cBhvr>
                                        <p:cTn id="24" dur="1" fill="hold">
                                          <p:stCondLst>
                                            <p:cond delay="499"/>
                                          </p:stCondLst>
                                        </p:cTn>
                                        <p:tgtEl>
                                          <p:spTgt spid="107"/>
                                        </p:tgtEl>
                                        <p:attrNameLst>
                                          <p:attrName>style.visibility</p:attrName>
                                        </p:attrNameLst>
                                      </p:cBhvr>
                                      <p:to>
                                        <p:strVal val="hidden"/>
                                      </p:to>
                                    </p:set>
                                  </p:childTnLst>
                                </p:cTn>
                              </p:par>
                              <p:par>
                                <p:cTn id="25" presetID="2" presetClass="exit" presetSubtype="4" fill="hold" grpId="1" nodeType="withEffect">
                                  <p:stCondLst>
                                    <p:cond delay="0"/>
                                  </p:stCondLst>
                                  <p:childTnLst>
                                    <p:anim calcmode="lin" valueType="num">
                                      <p:cBhvr additive="base">
                                        <p:cTn id="26" dur="500"/>
                                        <p:tgtEl>
                                          <p:spTgt spid="102"/>
                                        </p:tgtEl>
                                        <p:attrNameLst>
                                          <p:attrName>ppt_x</p:attrName>
                                        </p:attrNameLst>
                                      </p:cBhvr>
                                      <p:tavLst>
                                        <p:tav tm="0">
                                          <p:val>
                                            <p:strVal val="ppt_x"/>
                                          </p:val>
                                        </p:tav>
                                        <p:tav tm="100000">
                                          <p:val>
                                            <p:strVal val="ppt_x"/>
                                          </p:val>
                                        </p:tav>
                                      </p:tavLst>
                                    </p:anim>
                                    <p:anim calcmode="lin" valueType="num">
                                      <p:cBhvr additive="base">
                                        <p:cTn id="27" dur="500"/>
                                        <p:tgtEl>
                                          <p:spTgt spid="102"/>
                                        </p:tgtEl>
                                        <p:attrNameLst>
                                          <p:attrName>ppt_y</p:attrName>
                                        </p:attrNameLst>
                                      </p:cBhvr>
                                      <p:tavLst>
                                        <p:tav tm="0">
                                          <p:val>
                                            <p:strVal val="ppt_y"/>
                                          </p:val>
                                        </p:tav>
                                        <p:tav tm="100000">
                                          <p:val>
                                            <p:strVal val="1+ppt_h/2"/>
                                          </p:val>
                                        </p:tav>
                                      </p:tavLst>
                                    </p:anim>
                                    <p:set>
                                      <p:cBhvr>
                                        <p:cTn id="28" dur="1" fill="hold">
                                          <p:stCondLst>
                                            <p:cond delay="499"/>
                                          </p:stCondLst>
                                        </p:cTn>
                                        <p:tgtEl>
                                          <p:spTgt spid="102"/>
                                        </p:tgtEl>
                                        <p:attrNameLst>
                                          <p:attrName>style.visibility</p:attrName>
                                        </p:attrNameLst>
                                      </p:cBhvr>
                                      <p:to>
                                        <p:strVal val="hidden"/>
                                      </p:to>
                                    </p:set>
                                  </p:childTnLst>
                                </p:cTn>
                              </p:par>
                              <p:par>
                                <p:cTn id="29" presetID="2" presetClass="exit" presetSubtype="4" fill="hold" grpId="1" nodeType="withEffect">
                                  <p:stCondLst>
                                    <p:cond delay="0"/>
                                  </p:stCondLst>
                                  <p:childTnLst>
                                    <p:anim calcmode="lin" valueType="num">
                                      <p:cBhvr additive="base">
                                        <p:cTn id="30" dur="500"/>
                                        <p:tgtEl>
                                          <p:spTgt spid="98"/>
                                        </p:tgtEl>
                                        <p:attrNameLst>
                                          <p:attrName>ppt_x</p:attrName>
                                        </p:attrNameLst>
                                      </p:cBhvr>
                                      <p:tavLst>
                                        <p:tav tm="0">
                                          <p:val>
                                            <p:strVal val="ppt_x"/>
                                          </p:val>
                                        </p:tav>
                                        <p:tav tm="100000">
                                          <p:val>
                                            <p:strVal val="ppt_x"/>
                                          </p:val>
                                        </p:tav>
                                      </p:tavLst>
                                    </p:anim>
                                    <p:anim calcmode="lin" valueType="num">
                                      <p:cBhvr additive="base">
                                        <p:cTn id="31" dur="500"/>
                                        <p:tgtEl>
                                          <p:spTgt spid="98"/>
                                        </p:tgtEl>
                                        <p:attrNameLst>
                                          <p:attrName>ppt_y</p:attrName>
                                        </p:attrNameLst>
                                      </p:cBhvr>
                                      <p:tavLst>
                                        <p:tav tm="0">
                                          <p:val>
                                            <p:strVal val="ppt_y"/>
                                          </p:val>
                                        </p:tav>
                                        <p:tav tm="100000">
                                          <p:val>
                                            <p:strVal val="1+ppt_h/2"/>
                                          </p:val>
                                        </p:tav>
                                      </p:tavLst>
                                    </p:anim>
                                    <p:set>
                                      <p:cBhvr>
                                        <p:cTn id="32" dur="1" fill="hold">
                                          <p:stCondLst>
                                            <p:cond delay="499"/>
                                          </p:stCondLst>
                                        </p:cTn>
                                        <p:tgtEl>
                                          <p:spTgt spid="98"/>
                                        </p:tgtEl>
                                        <p:attrNameLst>
                                          <p:attrName>style.visibility</p:attrName>
                                        </p:attrNameLst>
                                      </p:cBhvr>
                                      <p:to>
                                        <p:strVal val="hidden"/>
                                      </p:to>
                                    </p:set>
                                  </p:childTnLst>
                                </p:cTn>
                              </p:par>
                              <p:par>
                                <p:cTn id="33" presetID="2" presetClass="exit" presetSubtype="4" fill="hold" grpId="1" nodeType="withEffect">
                                  <p:stCondLst>
                                    <p:cond delay="0"/>
                                  </p:stCondLst>
                                  <p:childTnLst>
                                    <p:anim calcmode="lin" valueType="num">
                                      <p:cBhvr additive="base">
                                        <p:cTn id="34" dur="500"/>
                                        <p:tgtEl>
                                          <p:spTgt spid="99"/>
                                        </p:tgtEl>
                                        <p:attrNameLst>
                                          <p:attrName>ppt_x</p:attrName>
                                        </p:attrNameLst>
                                      </p:cBhvr>
                                      <p:tavLst>
                                        <p:tav tm="0">
                                          <p:val>
                                            <p:strVal val="ppt_x"/>
                                          </p:val>
                                        </p:tav>
                                        <p:tav tm="100000">
                                          <p:val>
                                            <p:strVal val="ppt_x"/>
                                          </p:val>
                                        </p:tav>
                                      </p:tavLst>
                                    </p:anim>
                                    <p:anim calcmode="lin" valueType="num">
                                      <p:cBhvr additive="base">
                                        <p:cTn id="35" dur="500"/>
                                        <p:tgtEl>
                                          <p:spTgt spid="99"/>
                                        </p:tgtEl>
                                        <p:attrNameLst>
                                          <p:attrName>ppt_y</p:attrName>
                                        </p:attrNameLst>
                                      </p:cBhvr>
                                      <p:tavLst>
                                        <p:tav tm="0">
                                          <p:val>
                                            <p:strVal val="ppt_y"/>
                                          </p:val>
                                        </p:tav>
                                        <p:tav tm="100000">
                                          <p:val>
                                            <p:strVal val="1+ppt_h/2"/>
                                          </p:val>
                                        </p:tav>
                                      </p:tavLst>
                                    </p:anim>
                                    <p:set>
                                      <p:cBhvr>
                                        <p:cTn id="36" dur="1" fill="hold">
                                          <p:stCondLst>
                                            <p:cond delay="499"/>
                                          </p:stCondLst>
                                        </p:cTn>
                                        <p:tgtEl>
                                          <p:spTgt spid="99"/>
                                        </p:tgtEl>
                                        <p:attrNameLst>
                                          <p:attrName>style.visibility</p:attrName>
                                        </p:attrNameLst>
                                      </p:cBhvr>
                                      <p:to>
                                        <p:strVal val="hidden"/>
                                      </p:to>
                                    </p:set>
                                  </p:childTnLst>
                                </p:cTn>
                              </p:par>
                              <p:par>
                                <p:cTn id="37" presetID="2" presetClass="exit" presetSubtype="4" fill="hold" grpId="1" nodeType="withEffect">
                                  <p:stCondLst>
                                    <p:cond delay="0"/>
                                  </p:stCondLst>
                                  <p:childTnLst>
                                    <p:anim calcmode="lin" valueType="num">
                                      <p:cBhvr additive="base">
                                        <p:cTn id="38" dur="500"/>
                                        <p:tgtEl>
                                          <p:spTgt spid="100"/>
                                        </p:tgtEl>
                                        <p:attrNameLst>
                                          <p:attrName>ppt_x</p:attrName>
                                        </p:attrNameLst>
                                      </p:cBhvr>
                                      <p:tavLst>
                                        <p:tav tm="0">
                                          <p:val>
                                            <p:strVal val="ppt_x"/>
                                          </p:val>
                                        </p:tav>
                                        <p:tav tm="100000">
                                          <p:val>
                                            <p:strVal val="ppt_x"/>
                                          </p:val>
                                        </p:tav>
                                      </p:tavLst>
                                    </p:anim>
                                    <p:anim calcmode="lin" valueType="num">
                                      <p:cBhvr additive="base">
                                        <p:cTn id="39" dur="500"/>
                                        <p:tgtEl>
                                          <p:spTgt spid="100"/>
                                        </p:tgtEl>
                                        <p:attrNameLst>
                                          <p:attrName>ppt_y</p:attrName>
                                        </p:attrNameLst>
                                      </p:cBhvr>
                                      <p:tavLst>
                                        <p:tav tm="0">
                                          <p:val>
                                            <p:strVal val="ppt_y"/>
                                          </p:val>
                                        </p:tav>
                                        <p:tav tm="100000">
                                          <p:val>
                                            <p:strVal val="1+ppt_h/2"/>
                                          </p:val>
                                        </p:tav>
                                      </p:tavLst>
                                    </p:anim>
                                    <p:set>
                                      <p:cBhvr>
                                        <p:cTn id="40" dur="1" fill="hold">
                                          <p:stCondLst>
                                            <p:cond delay="499"/>
                                          </p:stCondLst>
                                        </p:cTn>
                                        <p:tgtEl>
                                          <p:spTgt spid="100"/>
                                        </p:tgtEl>
                                        <p:attrNameLst>
                                          <p:attrName>style.visibility</p:attrName>
                                        </p:attrNameLst>
                                      </p:cBhvr>
                                      <p:to>
                                        <p:strVal val="hidden"/>
                                      </p:to>
                                    </p:set>
                                  </p:childTnLst>
                                </p:cTn>
                              </p:par>
                              <p:par>
                                <p:cTn id="41" presetID="2" presetClass="exit" presetSubtype="4" fill="hold" grpId="1" nodeType="withEffect">
                                  <p:stCondLst>
                                    <p:cond delay="0"/>
                                  </p:stCondLst>
                                  <p:childTnLst>
                                    <p:anim calcmode="lin" valueType="num">
                                      <p:cBhvr additive="base">
                                        <p:cTn id="42" dur="500"/>
                                        <p:tgtEl>
                                          <p:spTgt spid="101"/>
                                        </p:tgtEl>
                                        <p:attrNameLst>
                                          <p:attrName>ppt_x</p:attrName>
                                        </p:attrNameLst>
                                      </p:cBhvr>
                                      <p:tavLst>
                                        <p:tav tm="0">
                                          <p:val>
                                            <p:strVal val="ppt_x"/>
                                          </p:val>
                                        </p:tav>
                                        <p:tav tm="100000">
                                          <p:val>
                                            <p:strVal val="ppt_x"/>
                                          </p:val>
                                        </p:tav>
                                      </p:tavLst>
                                    </p:anim>
                                    <p:anim calcmode="lin" valueType="num">
                                      <p:cBhvr additive="base">
                                        <p:cTn id="43" dur="500"/>
                                        <p:tgtEl>
                                          <p:spTgt spid="101"/>
                                        </p:tgtEl>
                                        <p:attrNameLst>
                                          <p:attrName>ppt_y</p:attrName>
                                        </p:attrNameLst>
                                      </p:cBhvr>
                                      <p:tavLst>
                                        <p:tav tm="0">
                                          <p:val>
                                            <p:strVal val="ppt_y"/>
                                          </p:val>
                                        </p:tav>
                                        <p:tav tm="100000">
                                          <p:val>
                                            <p:strVal val="1+ppt_h/2"/>
                                          </p:val>
                                        </p:tav>
                                      </p:tavLst>
                                    </p:anim>
                                    <p:set>
                                      <p:cBhvr>
                                        <p:cTn id="44" dur="1" fill="hold">
                                          <p:stCondLst>
                                            <p:cond delay="499"/>
                                          </p:stCondLst>
                                        </p:cTn>
                                        <p:tgtEl>
                                          <p:spTgt spid="101"/>
                                        </p:tgtEl>
                                        <p:attrNameLst>
                                          <p:attrName>style.visibility</p:attrName>
                                        </p:attrNameLst>
                                      </p:cBhvr>
                                      <p:to>
                                        <p:strVal val="hidden"/>
                                      </p:to>
                                    </p:set>
                                  </p:childTnLst>
                                </p:cTn>
                              </p:par>
                              <p:par>
                                <p:cTn id="45" presetID="2" presetClass="exit" presetSubtype="4" fill="hold" grpId="1" nodeType="withEffect">
                                  <p:stCondLst>
                                    <p:cond delay="0"/>
                                  </p:stCondLst>
                                  <p:childTnLst>
                                    <p:anim calcmode="lin" valueType="num">
                                      <p:cBhvr additive="base">
                                        <p:cTn id="46" dur="500"/>
                                        <p:tgtEl>
                                          <p:spTgt spid="93"/>
                                        </p:tgtEl>
                                        <p:attrNameLst>
                                          <p:attrName>ppt_x</p:attrName>
                                        </p:attrNameLst>
                                      </p:cBhvr>
                                      <p:tavLst>
                                        <p:tav tm="0">
                                          <p:val>
                                            <p:strVal val="ppt_x"/>
                                          </p:val>
                                        </p:tav>
                                        <p:tav tm="100000">
                                          <p:val>
                                            <p:strVal val="ppt_x"/>
                                          </p:val>
                                        </p:tav>
                                      </p:tavLst>
                                    </p:anim>
                                    <p:anim calcmode="lin" valueType="num">
                                      <p:cBhvr additive="base">
                                        <p:cTn id="47" dur="500"/>
                                        <p:tgtEl>
                                          <p:spTgt spid="93"/>
                                        </p:tgtEl>
                                        <p:attrNameLst>
                                          <p:attrName>ppt_y</p:attrName>
                                        </p:attrNameLst>
                                      </p:cBhvr>
                                      <p:tavLst>
                                        <p:tav tm="0">
                                          <p:val>
                                            <p:strVal val="ppt_y"/>
                                          </p:val>
                                        </p:tav>
                                        <p:tav tm="100000">
                                          <p:val>
                                            <p:strVal val="1+ppt_h/2"/>
                                          </p:val>
                                        </p:tav>
                                      </p:tavLst>
                                    </p:anim>
                                    <p:set>
                                      <p:cBhvr>
                                        <p:cTn id="48" dur="1" fill="hold">
                                          <p:stCondLst>
                                            <p:cond delay="499"/>
                                          </p:stCondLst>
                                        </p:cTn>
                                        <p:tgtEl>
                                          <p:spTgt spid="93"/>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94"/>
                                        </p:tgtEl>
                                        <p:attrNameLst>
                                          <p:attrName>ppt_x</p:attrName>
                                        </p:attrNameLst>
                                      </p:cBhvr>
                                      <p:tavLst>
                                        <p:tav tm="0">
                                          <p:val>
                                            <p:strVal val="ppt_x"/>
                                          </p:val>
                                        </p:tav>
                                        <p:tav tm="100000">
                                          <p:val>
                                            <p:strVal val="ppt_x"/>
                                          </p:val>
                                        </p:tav>
                                      </p:tavLst>
                                    </p:anim>
                                    <p:anim calcmode="lin" valueType="num">
                                      <p:cBhvr additive="base">
                                        <p:cTn id="51" dur="500"/>
                                        <p:tgtEl>
                                          <p:spTgt spid="94"/>
                                        </p:tgtEl>
                                        <p:attrNameLst>
                                          <p:attrName>ppt_y</p:attrName>
                                        </p:attrNameLst>
                                      </p:cBhvr>
                                      <p:tavLst>
                                        <p:tav tm="0">
                                          <p:val>
                                            <p:strVal val="ppt_y"/>
                                          </p:val>
                                        </p:tav>
                                        <p:tav tm="100000">
                                          <p:val>
                                            <p:strVal val="1+ppt_h/2"/>
                                          </p:val>
                                        </p:tav>
                                      </p:tavLst>
                                    </p:anim>
                                    <p:set>
                                      <p:cBhvr>
                                        <p:cTn id="52" dur="1" fill="hold">
                                          <p:stCondLst>
                                            <p:cond delay="499"/>
                                          </p:stCondLst>
                                        </p:cTn>
                                        <p:tgtEl>
                                          <p:spTgt spid="94"/>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95"/>
                                        </p:tgtEl>
                                        <p:attrNameLst>
                                          <p:attrName>ppt_x</p:attrName>
                                        </p:attrNameLst>
                                      </p:cBhvr>
                                      <p:tavLst>
                                        <p:tav tm="0">
                                          <p:val>
                                            <p:strVal val="ppt_x"/>
                                          </p:val>
                                        </p:tav>
                                        <p:tav tm="100000">
                                          <p:val>
                                            <p:strVal val="ppt_x"/>
                                          </p:val>
                                        </p:tav>
                                      </p:tavLst>
                                    </p:anim>
                                    <p:anim calcmode="lin" valueType="num">
                                      <p:cBhvr additive="base">
                                        <p:cTn id="55" dur="500"/>
                                        <p:tgtEl>
                                          <p:spTgt spid="95"/>
                                        </p:tgtEl>
                                        <p:attrNameLst>
                                          <p:attrName>ppt_y</p:attrName>
                                        </p:attrNameLst>
                                      </p:cBhvr>
                                      <p:tavLst>
                                        <p:tav tm="0">
                                          <p:val>
                                            <p:strVal val="ppt_y"/>
                                          </p:val>
                                        </p:tav>
                                        <p:tav tm="100000">
                                          <p:val>
                                            <p:strVal val="1+ppt_h/2"/>
                                          </p:val>
                                        </p:tav>
                                      </p:tavLst>
                                    </p:anim>
                                    <p:set>
                                      <p:cBhvr>
                                        <p:cTn id="56" dur="1" fill="hold">
                                          <p:stCondLst>
                                            <p:cond delay="499"/>
                                          </p:stCondLst>
                                        </p:cTn>
                                        <p:tgtEl>
                                          <p:spTgt spid="95"/>
                                        </p:tgtEl>
                                        <p:attrNameLst>
                                          <p:attrName>style.visibility</p:attrName>
                                        </p:attrNameLst>
                                      </p:cBhvr>
                                      <p:to>
                                        <p:strVal val="hidden"/>
                                      </p:to>
                                    </p:set>
                                  </p:childTnLst>
                                </p:cTn>
                              </p:par>
                              <p:par>
                                <p:cTn id="57" presetID="2" presetClass="exit" presetSubtype="4" fill="hold" grpId="1" nodeType="withEffect">
                                  <p:stCondLst>
                                    <p:cond delay="0"/>
                                  </p:stCondLst>
                                  <p:childTnLst>
                                    <p:anim calcmode="lin" valueType="num">
                                      <p:cBhvr additive="base">
                                        <p:cTn id="58" dur="500"/>
                                        <p:tgtEl>
                                          <p:spTgt spid="96"/>
                                        </p:tgtEl>
                                        <p:attrNameLst>
                                          <p:attrName>ppt_x</p:attrName>
                                        </p:attrNameLst>
                                      </p:cBhvr>
                                      <p:tavLst>
                                        <p:tav tm="0">
                                          <p:val>
                                            <p:strVal val="ppt_x"/>
                                          </p:val>
                                        </p:tav>
                                        <p:tav tm="100000">
                                          <p:val>
                                            <p:strVal val="ppt_x"/>
                                          </p:val>
                                        </p:tav>
                                      </p:tavLst>
                                    </p:anim>
                                    <p:anim calcmode="lin" valueType="num">
                                      <p:cBhvr additive="base">
                                        <p:cTn id="59" dur="500"/>
                                        <p:tgtEl>
                                          <p:spTgt spid="96"/>
                                        </p:tgtEl>
                                        <p:attrNameLst>
                                          <p:attrName>ppt_y</p:attrName>
                                        </p:attrNameLst>
                                      </p:cBhvr>
                                      <p:tavLst>
                                        <p:tav tm="0">
                                          <p:val>
                                            <p:strVal val="ppt_y"/>
                                          </p:val>
                                        </p:tav>
                                        <p:tav tm="100000">
                                          <p:val>
                                            <p:strVal val="1+ppt_h/2"/>
                                          </p:val>
                                        </p:tav>
                                      </p:tavLst>
                                    </p:anim>
                                    <p:set>
                                      <p:cBhvr>
                                        <p:cTn id="60" dur="1" fill="hold">
                                          <p:stCondLst>
                                            <p:cond delay="499"/>
                                          </p:stCondLst>
                                        </p:cTn>
                                        <p:tgtEl>
                                          <p:spTgt spid="96"/>
                                        </p:tgtEl>
                                        <p:attrNameLst>
                                          <p:attrName>style.visibility</p:attrName>
                                        </p:attrNameLst>
                                      </p:cBhvr>
                                      <p:to>
                                        <p:strVal val="hidden"/>
                                      </p:to>
                                    </p:set>
                                  </p:childTnLst>
                                </p:cTn>
                              </p:par>
                              <p:par>
                                <p:cTn id="61" presetID="2" presetClass="exit" presetSubtype="4" fill="hold" grpId="1" nodeType="withEffect">
                                  <p:stCondLst>
                                    <p:cond delay="0"/>
                                  </p:stCondLst>
                                  <p:childTnLst>
                                    <p:anim calcmode="lin" valueType="num">
                                      <p:cBhvr additive="base">
                                        <p:cTn id="62" dur="500"/>
                                        <p:tgtEl>
                                          <p:spTgt spid="97"/>
                                        </p:tgtEl>
                                        <p:attrNameLst>
                                          <p:attrName>ppt_x</p:attrName>
                                        </p:attrNameLst>
                                      </p:cBhvr>
                                      <p:tavLst>
                                        <p:tav tm="0">
                                          <p:val>
                                            <p:strVal val="ppt_x"/>
                                          </p:val>
                                        </p:tav>
                                        <p:tav tm="100000">
                                          <p:val>
                                            <p:strVal val="ppt_x"/>
                                          </p:val>
                                        </p:tav>
                                      </p:tavLst>
                                    </p:anim>
                                    <p:anim calcmode="lin" valueType="num">
                                      <p:cBhvr additive="base">
                                        <p:cTn id="63" dur="500"/>
                                        <p:tgtEl>
                                          <p:spTgt spid="97"/>
                                        </p:tgtEl>
                                        <p:attrNameLst>
                                          <p:attrName>ppt_y</p:attrName>
                                        </p:attrNameLst>
                                      </p:cBhvr>
                                      <p:tavLst>
                                        <p:tav tm="0">
                                          <p:val>
                                            <p:strVal val="ppt_y"/>
                                          </p:val>
                                        </p:tav>
                                        <p:tav tm="100000">
                                          <p:val>
                                            <p:strVal val="1+ppt_h/2"/>
                                          </p:val>
                                        </p:tav>
                                      </p:tavLst>
                                    </p:anim>
                                    <p:set>
                                      <p:cBhvr>
                                        <p:cTn id="64" dur="1" fill="hold">
                                          <p:stCondLst>
                                            <p:cond delay="499"/>
                                          </p:stCondLst>
                                        </p:cTn>
                                        <p:tgtEl>
                                          <p:spTgt spid="97"/>
                                        </p:tgtEl>
                                        <p:attrNameLst>
                                          <p:attrName>style.visibility</p:attrName>
                                        </p:attrNameLst>
                                      </p:cBhvr>
                                      <p:to>
                                        <p:strVal val="hidden"/>
                                      </p:to>
                                    </p:set>
                                  </p:childTnLst>
                                </p:cTn>
                              </p:par>
                              <p:par>
                                <p:cTn id="65" presetID="2" presetClass="exit" presetSubtype="4" fill="hold" grpId="1" nodeType="withEffect">
                                  <p:stCondLst>
                                    <p:cond delay="0"/>
                                  </p:stCondLst>
                                  <p:childTnLst>
                                    <p:anim calcmode="lin" valueType="num">
                                      <p:cBhvr additive="base">
                                        <p:cTn id="66" dur="500"/>
                                        <p:tgtEl>
                                          <p:spTgt spid="59"/>
                                        </p:tgtEl>
                                        <p:attrNameLst>
                                          <p:attrName>ppt_x</p:attrName>
                                        </p:attrNameLst>
                                      </p:cBhvr>
                                      <p:tavLst>
                                        <p:tav tm="0">
                                          <p:val>
                                            <p:strVal val="ppt_x"/>
                                          </p:val>
                                        </p:tav>
                                        <p:tav tm="100000">
                                          <p:val>
                                            <p:strVal val="ppt_x"/>
                                          </p:val>
                                        </p:tav>
                                      </p:tavLst>
                                    </p:anim>
                                    <p:anim calcmode="lin" valueType="num">
                                      <p:cBhvr additive="base">
                                        <p:cTn id="67" dur="500"/>
                                        <p:tgtEl>
                                          <p:spTgt spid="59"/>
                                        </p:tgtEl>
                                        <p:attrNameLst>
                                          <p:attrName>ppt_y</p:attrName>
                                        </p:attrNameLst>
                                      </p:cBhvr>
                                      <p:tavLst>
                                        <p:tav tm="0">
                                          <p:val>
                                            <p:strVal val="ppt_y"/>
                                          </p:val>
                                        </p:tav>
                                        <p:tav tm="100000">
                                          <p:val>
                                            <p:strVal val="1+ppt_h/2"/>
                                          </p:val>
                                        </p:tav>
                                      </p:tavLst>
                                    </p:anim>
                                    <p:set>
                                      <p:cBhvr>
                                        <p:cTn id="68" dur="1" fill="hold">
                                          <p:stCondLst>
                                            <p:cond delay="499"/>
                                          </p:stCondLst>
                                        </p:cTn>
                                        <p:tgtEl>
                                          <p:spTgt spid="59"/>
                                        </p:tgtEl>
                                        <p:attrNameLst>
                                          <p:attrName>style.visibility</p:attrName>
                                        </p:attrNameLst>
                                      </p:cBhvr>
                                      <p:to>
                                        <p:strVal val="hidden"/>
                                      </p:to>
                                    </p:set>
                                  </p:childTnLst>
                                </p:cTn>
                              </p:par>
                              <p:par>
                                <p:cTn id="69" presetID="2" presetClass="exit" presetSubtype="4" fill="hold" grpId="1" nodeType="withEffect">
                                  <p:stCondLst>
                                    <p:cond delay="0"/>
                                  </p:stCondLst>
                                  <p:childTnLst>
                                    <p:anim calcmode="lin" valueType="num">
                                      <p:cBhvr additive="base">
                                        <p:cTn id="70" dur="500"/>
                                        <p:tgtEl>
                                          <p:spTgt spid="52"/>
                                        </p:tgtEl>
                                        <p:attrNameLst>
                                          <p:attrName>ppt_x</p:attrName>
                                        </p:attrNameLst>
                                      </p:cBhvr>
                                      <p:tavLst>
                                        <p:tav tm="0">
                                          <p:val>
                                            <p:strVal val="ppt_x"/>
                                          </p:val>
                                        </p:tav>
                                        <p:tav tm="100000">
                                          <p:val>
                                            <p:strVal val="ppt_x"/>
                                          </p:val>
                                        </p:tav>
                                      </p:tavLst>
                                    </p:anim>
                                    <p:anim calcmode="lin" valueType="num">
                                      <p:cBhvr additive="base">
                                        <p:cTn id="71" dur="500"/>
                                        <p:tgtEl>
                                          <p:spTgt spid="52"/>
                                        </p:tgtEl>
                                        <p:attrNameLst>
                                          <p:attrName>ppt_y</p:attrName>
                                        </p:attrNameLst>
                                      </p:cBhvr>
                                      <p:tavLst>
                                        <p:tav tm="0">
                                          <p:val>
                                            <p:strVal val="ppt_y"/>
                                          </p:val>
                                        </p:tav>
                                        <p:tav tm="100000">
                                          <p:val>
                                            <p:strVal val="1+ppt_h/2"/>
                                          </p:val>
                                        </p:tav>
                                      </p:tavLst>
                                    </p:anim>
                                    <p:set>
                                      <p:cBhvr>
                                        <p:cTn id="72" dur="1" fill="hold">
                                          <p:stCondLst>
                                            <p:cond delay="499"/>
                                          </p:stCondLst>
                                        </p:cTn>
                                        <p:tgtEl>
                                          <p:spTgt spid="52"/>
                                        </p:tgtEl>
                                        <p:attrNameLst>
                                          <p:attrName>style.visibility</p:attrName>
                                        </p:attrNameLst>
                                      </p:cBhvr>
                                      <p:to>
                                        <p:strVal val="hidden"/>
                                      </p:to>
                                    </p:set>
                                  </p:childTnLst>
                                </p:cTn>
                              </p:par>
                              <p:par>
                                <p:cTn id="73" presetID="2" presetClass="exit" presetSubtype="4" fill="hold" grpId="1" nodeType="withEffect">
                                  <p:stCondLst>
                                    <p:cond delay="0"/>
                                  </p:stCondLst>
                                  <p:childTnLst>
                                    <p:anim calcmode="lin" valueType="num">
                                      <p:cBhvr additive="base">
                                        <p:cTn id="74" dur="500"/>
                                        <p:tgtEl>
                                          <p:spTgt spid="53"/>
                                        </p:tgtEl>
                                        <p:attrNameLst>
                                          <p:attrName>ppt_x</p:attrName>
                                        </p:attrNameLst>
                                      </p:cBhvr>
                                      <p:tavLst>
                                        <p:tav tm="0">
                                          <p:val>
                                            <p:strVal val="ppt_x"/>
                                          </p:val>
                                        </p:tav>
                                        <p:tav tm="100000">
                                          <p:val>
                                            <p:strVal val="ppt_x"/>
                                          </p:val>
                                        </p:tav>
                                      </p:tavLst>
                                    </p:anim>
                                    <p:anim calcmode="lin" valueType="num">
                                      <p:cBhvr additive="base">
                                        <p:cTn id="75" dur="500"/>
                                        <p:tgtEl>
                                          <p:spTgt spid="53"/>
                                        </p:tgtEl>
                                        <p:attrNameLst>
                                          <p:attrName>ppt_y</p:attrName>
                                        </p:attrNameLst>
                                      </p:cBhvr>
                                      <p:tavLst>
                                        <p:tav tm="0">
                                          <p:val>
                                            <p:strVal val="ppt_y"/>
                                          </p:val>
                                        </p:tav>
                                        <p:tav tm="100000">
                                          <p:val>
                                            <p:strVal val="1+ppt_h/2"/>
                                          </p:val>
                                        </p:tav>
                                      </p:tavLst>
                                    </p:anim>
                                    <p:set>
                                      <p:cBhvr>
                                        <p:cTn id="76" dur="1" fill="hold">
                                          <p:stCondLst>
                                            <p:cond delay="499"/>
                                          </p:stCondLst>
                                        </p:cTn>
                                        <p:tgtEl>
                                          <p:spTgt spid="53"/>
                                        </p:tgtEl>
                                        <p:attrNameLst>
                                          <p:attrName>style.visibility</p:attrName>
                                        </p:attrNameLst>
                                      </p:cBhvr>
                                      <p:to>
                                        <p:strVal val="hidden"/>
                                      </p:to>
                                    </p:set>
                                  </p:childTnLst>
                                </p:cTn>
                              </p:par>
                              <p:par>
                                <p:cTn id="77" presetID="2" presetClass="exit" presetSubtype="4" fill="hold" grpId="1" nodeType="withEffect">
                                  <p:stCondLst>
                                    <p:cond delay="0"/>
                                  </p:stCondLst>
                                  <p:childTnLst>
                                    <p:anim calcmode="lin" valueType="num">
                                      <p:cBhvr additive="base">
                                        <p:cTn id="78" dur="500"/>
                                        <p:tgtEl>
                                          <p:spTgt spid="54"/>
                                        </p:tgtEl>
                                        <p:attrNameLst>
                                          <p:attrName>ppt_x</p:attrName>
                                        </p:attrNameLst>
                                      </p:cBhvr>
                                      <p:tavLst>
                                        <p:tav tm="0">
                                          <p:val>
                                            <p:strVal val="ppt_x"/>
                                          </p:val>
                                        </p:tav>
                                        <p:tav tm="100000">
                                          <p:val>
                                            <p:strVal val="ppt_x"/>
                                          </p:val>
                                        </p:tav>
                                      </p:tavLst>
                                    </p:anim>
                                    <p:anim calcmode="lin" valueType="num">
                                      <p:cBhvr additive="base">
                                        <p:cTn id="79" dur="500"/>
                                        <p:tgtEl>
                                          <p:spTgt spid="54"/>
                                        </p:tgtEl>
                                        <p:attrNameLst>
                                          <p:attrName>ppt_y</p:attrName>
                                        </p:attrNameLst>
                                      </p:cBhvr>
                                      <p:tavLst>
                                        <p:tav tm="0">
                                          <p:val>
                                            <p:strVal val="ppt_y"/>
                                          </p:val>
                                        </p:tav>
                                        <p:tav tm="100000">
                                          <p:val>
                                            <p:strVal val="1+ppt_h/2"/>
                                          </p:val>
                                        </p:tav>
                                      </p:tavLst>
                                    </p:anim>
                                    <p:set>
                                      <p:cBhvr>
                                        <p:cTn id="80" dur="1" fill="hold">
                                          <p:stCondLst>
                                            <p:cond delay="499"/>
                                          </p:stCondLst>
                                        </p:cTn>
                                        <p:tgtEl>
                                          <p:spTgt spid="54"/>
                                        </p:tgtEl>
                                        <p:attrNameLst>
                                          <p:attrName>style.visibility</p:attrName>
                                        </p:attrNameLst>
                                      </p:cBhvr>
                                      <p:to>
                                        <p:strVal val="hidden"/>
                                      </p:to>
                                    </p:set>
                                  </p:childTnLst>
                                </p:cTn>
                              </p:par>
                              <p:par>
                                <p:cTn id="81" presetID="2" presetClass="exit" presetSubtype="4" fill="hold" grpId="1" nodeType="withEffect">
                                  <p:stCondLst>
                                    <p:cond delay="0"/>
                                  </p:stCondLst>
                                  <p:childTnLst>
                                    <p:anim calcmode="lin" valueType="num">
                                      <p:cBhvr additive="base">
                                        <p:cTn id="82" dur="500"/>
                                        <p:tgtEl>
                                          <p:spTgt spid="55"/>
                                        </p:tgtEl>
                                        <p:attrNameLst>
                                          <p:attrName>ppt_x</p:attrName>
                                        </p:attrNameLst>
                                      </p:cBhvr>
                                      <p:tavLst>
                                        <p:tav tm="0">
                                          <p:val>
                                            <p:strVal val="ppt_x"/>
                                          </p:val>
                                        </p:tav>
                                        <p:tav tm="100000">
                                          <p:val>
                                            <p:strVal val="ppt_x"/>
                                          </p:val>
                                        </p:tav>
                                      </p:tavLst>
                                    </p:anim>
                                    <p:anim calcmode="lin" valueType="num">
                                      <p:cBhvr additive="base">
                                        <p:cTn id="83" dur="500"/>
                                        <p:tgtEl>
                                          <p:spTgt spid="55"/>
                                        </p:tgtEl>
                                        <p:attrNameLst>
                                          <p:attrName>ppt_y</p:attrName>
                                        </p:attrNameLst>
                                      </p:cBhvr>
                                      <p:tavLst>
                                        <p:tav tm="0">
                                          <p:val>
                                            <p:strVal val="ppt_y"/>
                                          </p:val>
                                        </p:tav>
                                        <p:tav tm="100000">
                                          <p:val>
                                            <p:strVal val="1+ppt_h/2"/>
                                          </p:val>
                                        </p:tav>
                                      </p:tavLst>
                                    </p:anim>
                                    <p:set>
                                      <p:cBhvr>
                                        <p:cTn id="84" dur="1" fill="hold">
                                          <p:stCondLst>
                                            <p:cond delay="499"/>
                                          </p:stCondLst>
                                        </p:cTn>
                                        <p:tgtEl>
                                          <p:spTgt spid="55"/>
                                        </p:tgtEl>
                                        <p:attrNameLst>
                                          <p:attrName>style.visibility</p:attrName>
                                        </p:attrNameLst>
                                      </p:cBhvr>
                                      <p:to>
                                        <p:strVal val="hidden"/>
                                      </p:to>
                                    </p:set>
                                  </p:childTnLst>
                                </p:cTn>
                              </p:par>
                              <p:par>
                                <p:cTn id="85" presetID="2" presetClass="exit" presetSubtype="4" fill="hold" grpId="1" nodeType="withEffect">
                                  <p:stCondLst>
                                    <p:cond delay="0"/>
                                  </p:stCondLst>
                                  <p:childTnLst>
                                    <p:anim calcmode="lin" valueType="num">
                                      <p:cBhvr additive="base">
                                        <p:cTn id="86" dur="500"/>
                                        <p:tgtEl>
                                          <p:spTgt spid="47"/>
                                        </p:tgtEl>
                                        <p:attrNameLst>
                                          <p:attrName>ppt_x</p:attrName>
                                        </p:attrNameLst>
                                      </p:cBhvr>
                                      <p:tavLst>
                                        <p:tav tm="0">
                                          <p:val>
                                            <p:strVal val="ppt_x"/>
                                          </p:val>
                                        </p:tav>
                                        <p:tav tm="100000">
                                          <p:val>
                                            <p:strVal val="ppt_x"/>
                                          </p:val>
                                        </p:tav>
                                      </p:tavLst>
                                    </p:anim>
                                    <p:anim calcmode="lin" valueType="num">
                                      <p:cBhvr additive="base">
                                        <p:cTn id="87" dur="500"/>
                                        <p:tgtEl>
                                          <p:spTgt spid="47"/>
                                        </p:tgtEl>
                                        <p:attrNameLst>
                                          <p:attrName>ppt_y</p:attrName>
                                        </p:attrNameLst>
                                      </p:cBhvr>
                                      <p:tavLst>
                                        <p:tav tm="0">
                                          <p:val>
                                            <p:strVal val="ppt_y"/>
                                          </p:val>
                                        </p:tav>
                                        <p:tav tm="100000">
                                          <p:val>
                                            <p:strVal val="1+ppt_h/2"/>
                                          </p:val>
                                        </p:tav>
                                      </p:tavLst>
                                    </p:anim>
                                    <p:set>
                                      <p:cBhvr>
                                        <p:cTn id="88" dur="1" fill="hold">
                                          <p:stCondLst>
                                            <p:cond delay="499"/>
                                          </p:stCondLst>
                                        </p:cTn>
                                        <p:tgtEl>
                                          <p:spTgt spid="47"/>
                                        </p:tgtEl>
                                        <p:attrNameLst>
                                          <p:attrName>style.visibility</p:attrName>
                                        </p:attrNameLst>
                                      </p:cBhvr>
                                      <p:to>
                                        <p:strVal val="hidden"/>
                                      </p:to>
                                    </p:set>
                                  </p:childTnLst>
                                </p:cTn>
                              </p:par>
                              <p:par>
                                <p:cTn id="89" presetID="2" presetClass="exit" presetSubtype="4" fill="hold" grpId="1" nodeType="withEffect">
                                  <p:stCondLst>
                                    <p:cond delay="0"/>
                                  </p:stCondLst>
                                  <p:childTnLst>
                                    <p:anim calcmode="lin" valueType="num">
                                      <p:cBhvr additive="base">
                                        <p:cTn id="90" dur="500"/>
                                        <p:tgtEl>
                                          <p:spTgt spid="48"/>
                                        </p:tgtEl>
                                        <p:attrNameLst>
                                          <p:attrName>ppt_x</p:attrName>
                                        </p:attrNameLst>
                                      </p:cBhvr>
                                      <p:tavLst>
                                        <p:tav tm="0">
                                          <p:val>
                                            <p:strVal val="ppt_x"/>
                                          </p:val>
                                        </p:tav>
                                        <p:tav tm="100000">
                                          <p:val>
                                            <p:strVal val="ppt_x"/>
                                          </p:val>
                                        </p:tav>
                                      </p:tavLst>
                                    </p:anim>
                                    <p:anim calcmode="lin" valueType="num">
                                      <p:cBhvr additive="base">
                                        <p:cTn id="91" dur="500"/>
                                        <p:tgtEl>
                                          <p:spTgt spid="48"/>
                                        </p:tgtEl>
                                        <p:attrNameLst>
                                          <p:attrName>ppt_y</p:attrName>
                                        </p:attrNameLst>
                                      </p:cBhvr>
                                      <p:tavLst>
                                        <p:tav tm="0">
                                          <p:val>
                                            <p:strVal val="ppt_y"/>
                                          </p:val>
                                        </p:tav>
                                        <p:tav tm="100000">
                                          <p:val>
                                            <p:strVal val="1+ppt_h/2"/>
                                          </p:val>
                                        </p:tav>
                                      </p:tavLst>
                                    </p:anim>
                                    <p:set>
                                      <p:cBhvr>
                                        <p:cTn id="92" dur="1" fill="hold">
                                          <p:stCondLst>
                                            <p:cond delay="499"/>
                                          </p:stCondLst>
                                        </p:cTn>
                                        <p:tgtEl>
                                          <p:spTgt spid="48"/>
                                        </p:tgtEl>
                                        <p:attrNameLst>
                                          <p:attrName>style.visibility</p:attrName>
                                        </p:attrNameLst>
                                      </p:cBhvr>
                                      <p:to>
                                        <p:strVal val="hidden"/>
                                      </p:to>
                                    </p:set>
                                  </p:childTnLst>
                                </p:cTn>
                              </p:par>
                              <p:par>
                                <p:cTn id="93" presetID="2" presetClass="exit" presetSubtype="4" fill="hold" grpId="1" nodeType="withEffect">
                                  <p:stCondLst>
                                    <p:cond delay="0"/>
                                  </p:stCondLst>
                                  <p:childTnLst>
                                    <p:anim calcmode="lin" valueType="num">
                                      <p:cBhvr additive="base">
                                        <p:cTn id="94" dur="500"/>
                                        <p:tgtEl>
                                          <p:spTgt spid="49"/>
                                        </p:tgtEl>
                                        <p:attrNameLst>
                                          <p:attrName>ppt_x</p:attrName>
                                        </p:attrNameLst>
                                      </p:cBhvr>
                                      <p:tavLst>
                                        <p:tav tm="0">
                                          <p:val>
                                            <p:strVal val="ppt_x"/>
                                          </p:val>
                                        </p:tav>
                                        <p:tav tm="100000">
                                          <p:val>
                                            <p:strVal val="ppt_x"/>
                                          </p:val>
                                        </p:tav>
                                      </p:tavLst>
                                    </p:anim>
                                    <p:anim calcmode="lin" valueType="num">
                                      <p:cBhvr additive="base">
                                        <p:cTn id="95" dur="500"/>
                                        <p:tgtEl>
                                          <p:spTgt spid="49"/>
                                        </p:tgtEl>
                                        <p:attrNameLst>
                                          <p:attrName>ppt_y</p:attrName>
                                        </p:attrNameLst>
                                      </p:cBhvr>
                                      <p:tavLst>
                                        <p:tav tm="0">
                                          <p:val>
                                            <p:strVal val="ppt_y"/>
                                          </p:val>
                                        </p:tav>
                                        <p:tav tm="100000">
                                          <p:val>
                                            <p:strVal val="1+ppt_h/2"/>
                                          </p:val>
                                        </p:tav>
                                      </p:tavLst>
                                    </p:anim>
                                    <p:set>
                                      <p:cBhvr>
                                        <p:cTn id="96" dur="1" fill="hold">
                                          <p:stCondLst>
                                            <p:cond delay="499"/>
                                          </p:stCondLst>
                                        </p:cTn>
                                        <p:tgtEl>
                                          <p:spTgt spid="49"/>
                                        </p:tgtEl>
                                        <p:attrNameLst>
                                          <p:attrName>style.visibility</p:attrName>
                                        </p:attrNameLst>
                                      </p:cBhvr>
                                      <p:to>
                                        <p:strVal val="hidden"/>
                                      </p:to>
                                    </p:set>
                                  </p:childTnLst>
                                </p:cTn>
                              </p:par>
                              <p:par>
                                <p:cTn id="97" presetID="2" presetClass="exit" presetSubtype="4" fill="hold" grpId="1" nodeType="withEffect">
                                  <p:stCondLst>
                                    <p:cond delay="0"/>
                                  </p:stCondLst>
                                  <p:childTnLst>
                                    <p:anim calcmode="lin" valueType="num">
                                      <p:cBhvr additive="base">
                                        <p:cTn id="98" dur="500"/>
                                        <p:tgtEl>
                                          <p:spTgt spid="50"/>
                                        </p:tgtEl>
                                        <p:attrNameLst>
                                          <p:attrName>ppt_x</p:attrName>
                                        </p:attrNameLst>
                                      </p:cBhvr>
                                      <p:tavLst>
                                        <p:tav tm="0">
                                          <p:val>
                                            <p:strVal val="ppt_x"/>
                                          </p:val>
                                        </p:tav>
                                        <p:tav tm="100000">
                                          <p:val>
                                            <p:strVal val="ppt_x"/>
                                          </p:val>
                                        </p:tav>
                                      </p:tavLst>
                                    </p:anim>
                                    <p:anim calcmode="lin" valueType="num">
                                      <p:cBhvr additive="base">
                                        <p:cTn id="99" dur="500"/>
                                        <p:tgtEl>
                                          <p:spTgt spid="50"/>
                                        </p:tgtEl>
                                        <p:attrNameLst>
                                          <p:attrName>ppt_y</p:attrName>
                                        </p:attrNameLst>
                                      </p:cBhvr>
                                      <p:tavLst>
                                        <p:tav tm="0">
                                          <p:val>
                                            <p:strVal val="ppt_y"/>
                                          </p:val>
                                        </p:tav>
                                        <p:tav tm="100000">
                                          <p:val>
                                            <p:strVal val="1+ppt_h/2"/>
                                          </p:val>
                                        </p:tav>
                                      </p:tavLst>
                                    </p:anim>
                                    <p:set>
                                      <p:cBhvr>
                                        <p:cTn id="100" dur="1" fill="hold">
                                          <p:stCondLst>
                                            <p:cond delay="499"/>
                                          </p:stCondLst>
                                        </p:cTn>
                                        <p:tgtEl>
                                          <p:spTgt spid="50"/>
                                        </p:tgtEl>
                                        <p:attrNameLst>
                                          <p:attrName>style.visibility</p:attrName>
                                        </p:attrNameLst>
                                      </p:cBhvr>
                                      <p:to>
                                        <p:strVal val="hidden"/>
                                      </p:to>
                                    </p:set>
                                  </p:childTnLst>
                                </p:cTn>
                              </p:par>
                              <p:par>
                                <p:cTn id="101" presetID="2" presetClass="exit" presetSubtype="4" fill="hold" grpId="1" nodeType="withEffect">
                                  <p:stCondLst>
                                    <p:cond delay="0"/>
                                  </p:stCondLst>
                                  <p:childTnLst>
                                    <p:anim calcmode="lin" valueType="num">
                                      <p:cBhvr additive="base">
                                        <p:cTn id="102" dur="500"/>
                                        <p:tgtEl>
                                          <p:spTgt spid="51"/>
                                        </p:tgtEl>
                                        <p:attrNameLst>
                                          <p:attrName>ppt_x</p:attrName>
                                        </p:attrNameLst>
                                      </p:cBhvr>
                                      <p:tavLst>
                                        <p:tav tm="0">
                                          <p:val>
                                            <p:strVal val="ppt_x"/>
                                          </p:val>
                                        </p:tav>
                                        <p:tav tm="100000">
                                          <p:val>
                                            <p:strVal val="ppt_x"/>
                                          </p:val>
                                        </p:tav>
                                      </p:tavLst>
                                    </p:anim>
                                    <p:anim calcmode="lin" valueType="num">
                                      <p:cBhvr additive="base">
                                        <p:cTn id="103" dur="500"/>
                                        <p:tgtEl>
                                          <p:spTgt spid="51"/>
                                        </p:tgtEl>
                                        <p:attrNameLst>
                                          <p:attrName>ppt_y</p:attrName>
                                        </p:attrNameLst>
                                      </p:cBhvr>
                                      <p:tavLst>
                                        <p:tav tm="0">
                                          <p:val>
                                            <p:strVal val="ppt_y"/>
                                          </p:val>
                                        </p:tav>
                                        <p:tav tm="100000">
                                          <p:val>
                                            <p:strVal val="1+ppt_h/2"/>
                                          </p:val>
                                        </p:tav>
                                      </p:tavLst>
                                    </p:anim>
                                    <p:set>
                                      <p:cBhvr>
                                        <p:cTn id="104" dur="1" fill="hold">
                                          <p:stCondLst>
                                            <p:cond delay="499"/>
                                          </p:stCondLst>
                                        </p:cTn>
                                        <p:tgtEl>
                                          <p:spTgt spid="51"/>
                                        </p:tgtEl>
                                        <p:attrNameLst>
                                          <p:attrName>style.visibility</p:attrName>
                                        </p:attrNameLst>
                                      </p:cBhvr>
                                      <p:to>
                                        <p:strVal val="hidden"/>
                                      </p:to>
                                    </p:set>
                                  </p:childTnLst>
                                </p:cTn>
                              </p:par>
                              <p:par>
                                <p:cTn id="105" presetID="2" presetClass="exit" presetSubtype="4" fill="hold" grpId="1" nodeType="withEffect">
                                  <p:stCondLst>
                                    <p:cond delay="0"/>
                                  </p:stCondLst>
                                  <p:childTnLst>
                                    <p:anim calcmode="lin" valueType="num">
                                      <p:cBhvr additive="base">
                                        <p:cTn id="106" dur="500"/>
                                        <p:tgtEl>
                                          <p:spTgt spid="46"/>
                                        </p:tgtEl>
                                        <p:attrNameLst>
                                          <p:attrName>ppt_x</p:attrName>
                                        </p:attrNameLst>
                                      </p:cBhvr>
                                      <p:tavLst>
                                        <p:tav tm="0">
                                          <p:val>
                                            <p:strVal val="ppt_x"/>
                                          </p:val>
                                        </p:tav>
                                        <p:tav tm="100000">
                                          <p:val>
                                            <p:strVal val="ppt_x"/>
                                          </p:val>
                                        </p:tav>
                                      </p:tavLst>
                                    </p:anim>
                                    <p:anim calcmode="lin" valueType="num">
                                      <p:cBhvr additive="base">
                                        <p:cTn id="107" dur="500"/>
                                        <p:tgtEl>
                                          <p:spTgt spid="46"/>
                                        </p:tgtEl>
                                        <p:attrNameLst>
                                          <p:attrName>ppt_y</p:attrName>
                                        </p:attrNameLst>
                                      </p:cBhvr>
                                      <p:tavLst>
                                        <p:tav tm="0">
                                          <p:val>
                                            <p:strVal val="ppt_y"/>
                                          </p:val>
                                        </p:tav>
                                        <p:tav tm="100000">
                                          <p:val>
                                            <p:strVal val="1+ppt_h/2"/>
                                          </p:val>
                                        </p:tav>
                                      </p:tavLst>
                                    </p:anim>
                                    <p:set>
                                      <p:cBhvr>
                                        <p:cTn id="108" dur="1" fill="hold">
                                          <p:stCondLst>
                                            <p:cond delay="499"/>
                                          </p:stCondLst>
                                        </p:cTn>
                                        <p:tgtEl>
                                          <p:spTgt spid="46"/>
                                        </p:tgtEl>
                                        <p:attrNameLst>
                                          <p:attrName>style.visibility</p:attrName>
                                        </p:attrNameLst>
                                      </p:cBhvr>
                                      <p:to>
                                        <p:strVal val="hidden"/>
                                      </p:to>
                                    </p:set>
                                  </p:childTnLst>
                                </p:cTn>
                              </p:par>
                              <p:par>
                                <p:cTn id="109" presetID="2" presetClass="exit" presetSubtype="4" fill="hold" grpId="1" nodeType="withEffect">
                                  <p:stCondLst>
                                    <p:cond delay="0"/>
                                  </p:stCondLst>
                                  <p:childTnLst>
                                    <p:anim calcmode="lin" valueType="num">
                                      <p:cBhvr additive="base">
                                        <p:cTn id="110" dur="500"/>
                                        <p:tgtEl>
                                          <p:spTgt spid="43"/>
                                        </p:tgtEl>
                                        <p:attrNameLst>
                                          <p:attrName>ppt_x</p:attrName>
                                        </p:attrNameLst>
                                      </p:cBhvr>
                                      <p:tavLst>
                                        <p:tav tm="0">
                                          <p:val>
                                            <p:strVal val="ppt_x"/>
                                          </p:val>
                                        </p:tav>
                                        <p:tav tm="100000">
                                          <p:val>
                                            <p:strVal val="ppt_x"/>
                                          </p:val>
                                        </p:tav>
                                      </p:tavLst>
                                    </p:anim>
                                    <p:anim calcmode="lin" valueType="num">
                                      <p:cBhvr additive="base">
                                        <p:cTn id="111" dur="500"/>
                                        <p:tgtEl>
                                          <p:spTgt spid="43"/>
                                        </p:tgtEl>
                                        <p:attrNameLst>
                                          <p:attrName>ppt_y</p:attrName>
                                        </p:attrNameLst>
                                      </p:cBhvr>
                                      <p:tavLst>
                                        <p:tav tm="0">
                                          <p:val>
                                            <p:strVal val="ppt_y"/>
                                          </p:val>
                                        </p:tav>
                                        <p:tav tm="100000">
                                          <p:val>
                                            <p:strVal val="1+ppt_h/2"/>
                                          </p:val>
                                        </p:tav>
                                      </p:tavLst>
                                    </p:anim>
                                    <p:set>
                                      <p:cBhvr>
                                        <p:cTn id="112" dur="1" fill="hold">
                                          <p:stCondLst>
                                            <p:cond delay="499"/>
                                          </p:stCondLst>
                                        </p:cTn>
                                        <p:tgtEl>
                                          <p:spTgt spid="43"/>
                                        </p:tgtEl>
                                        <p:attrNameLst>
                                          <p:attrName>style.visibility</p:attrName>
                                        </p:attrNameLst>
                                      </p:cBhvr>
                                      <p:to>
                                        <p:strVal val="hidden"/>
                                      </p:to>
                                    </p:set>
                                  </p:childTnLst>
                                </p:cTn>
                              </p:par>
                              <p:par>
                                <p:cTn id="113" presetID="2" presetClass="exit" presetSubtype="4" fill="hold" grpId="1" nodeType="withEffect">
                                  <p:stCondLst>
                                    <p:cond delay="0"/>
                                  </p:stCondLst>
                                  <p:childTnLst>
                                    <p:anim calcmode="lin" valueType="num">
                                      <p:cBhvr additive="base">
                                        <p:cTn id="114" dur="500"/>
                                        <p:tgtEl>
                                          <p:spTgt spid="44"/>
                                        </p:tgtEl>
                                        <p:attrNameLst>
                                          <p:attrName>ppt_x</p:attrName>
                                        </p:attrNameLst>
                                      </p:cBhvr>
                                      <p:tavLst>
                                        <p:tav tm="0">
                                          <p:val>
                                            <p:strVal val="ppt_x"/>
                                          </p:val>
                                        </p:tav>
                                        <p:tav tm="100000">
                                          <p:val>
                                            <p:strVal val="ppt_x"/>
                                          </p:val>
                                        </p:tav>
                                      </p:tavLst>
                                    </p:anim>
                                    <p:anim calcmode="lin" valueType="num">
                                      <p:cBhvr additive="base">
                                        <p:cTn id="115" dur="500"/>
                                        <p:tgtEl>
                                          <p:spTgt spid="44"/>
                                        </p:tgtEl>
                                        <p:attrNameLst>
                                          <p:attrName>ppt_y</p:attrName>
                                        </p:attrNameLst>
                                      </p:cBhvr>
                                      <p:tavLst>
                                        <p:tav tm="0">
                                          <p:val>
                                            <p:strVal val="ppt_y"/>
                                          </p:val>
                                        </p:tav>
                                        <p:tav tm="100000">
                                          <p:val>
                                            <p:strVal val="1+ppt_h/2"/>
                                          </p:val>
                                        </p:tav>
                                      </p:tavLst>
                                    </p:anim>
                                    <p:set>
                                      <p:cBhvr>
                                        <p:cTn id="116" dur="1" fill="hold">
                                          <p:stCondLst>
                                            <p:cond delay="499"/>
                                          </p:stCondLst>
                                        </p:cTn>
                                        <p:tgtEl>
                                          <p:spTgt spid="44"/>
                                        </p:tgtEl>
                                        <p:attrNameLst>
                                          <p:attrName>style.visibility</p:attrName>
                                        </p:attrNameLst>
                                      </p:cBhvr>
                                      <p:to>
                                        <p:strVal val="hidden"/>
                                      </p:to>
                                    </p:set>
                                  </p:childTnLst>
                                </p:cTn>
                              </p:par>
                              <p:par>
                                <p:cTn id="117" presetID="2" presetClass="exit" presetSubtype="4" fill="hold" grpId="1" nodeType="withEffect">
                                  <p:stCondLst>
                                    <p:cond delay="0"/>
                                  </p:stCondLst>
                                  <p:childTnLst>
                                    <p:anim calcmode="lin" valueType="num">
                                      <p:cBhvr additive="base">
                                        <p:cTn id="118" dur="500"/>
                                        <p:tgtEl>
                                          <p:spTgt spid="45"/>
                                        </p:tgtEl>
                                        <p:attrNameLst>
                                          <p:attrName>ppt_x</p:attrName>
                                        </p:attrNameLst>
                                      </p:cBhvr>
                                      <p:tavLst>
                                        <p:tav tm="0">
                                          <p:val>
                                            <p:strVal val="ppt_x"/>
                                          </p:val>
                                        </p:tav>
                                        <p:tav tm="100000">
                                          <p:val>
                                            <p:strVal val="ppt_x"/>
                                          </p:val>
                                        </p:tav>
                                      </p:tavLst>
                                    </p:anim>
                                    <p:anim calcmode="lin" valueType="num">
                                      <p:cBhvr additive="base">
                                        <p:cTn id="119" dur="500"/>
                                        <p:tgtEl>
                                          <p:spTgt spid="45"/>
                                        </p:tgtEl>
                                        <p:attrNameLst>
                                          <p:attrName>ppt_y</p:attrName>
                                        </p:attrNameLst>
                                      </p:cBhvr>
                                      <p:tavLst>
                                        <p:tav tm="0">
                                          <p:val>
                                            <p:strVal val="ppt_y"/>
                                          </p:val>
                                        </p:tav>
                                        <p:tav tm="100000">
                                          <p:val>
                                            <p:strVal val="1+ppt_h/2"/>
                                          </p:val>
                                        </p:tav>
                                      </p:tavLst>
                                    </p:anim>
                                    <p:set>
                                      <p:cBhvr>
                                        <p:cTn id="120" dur="1" fill="hold">
                                          <p:stCondLst>
                                            <p:cond delay="499"/>
                                          </p:stCondLst>
                                        </p:cTn>
                                        <p:tgtEl>
                                          <p:spTgt spid="45"/>
                                        </p:tgtEl>
                                        <p:attrNameLst>
                                          <p:attrName>style.visibility</p:attrName>
                                        </p:attrNameLst>
                                      </p:cBhvr>
                                      <p:to>
                                        <p:strVal val="hidden"/>
                                      </p:to>
                                    </p:set>
                                  </p:childTnLst>
                                </p:cTn>
                              </p:par>
                              <p:par>
                                <p:cTn id="121" presetID="2" presetClass="exit" presetSubtype="4" fill="hold" grpId="1" nodeType="withEffect">
                                  <p:stCondLst>
                                    <p:cond delay="0"/>
                                  </p:stCondLst>
                                  <p:childTnLst>
                                    <p:anim calcmode="lin" valueType="num">
                                      <p:cBhvr additive="base">
                                        <p:cTn id="122" dur="500"/>
                                        <p:tgtEl>
                                          <p:spTgt spid="42"/>
                                        </p:tgtEl>
                                        <p:attrNameLst>
                                          <p:attrName>ppt_x</p:attrName>
                                        </p:attrNameLst>
                                      </p:cBhvr>
                                      <p:tavLst>
                                        <p:tav tm="0">
                                          <p:val>
                                            <p:strVal val="ppt_x"/>
                                          </p:val>
                                        </p:tav>
                                        <p:tav tm="100000">
                                          <p:val>
                                            <p:strVal val="ppt_x"/>
                                          </p:val>
                                        </p:tav>
                                      </p:tavLst>
                                    </p:anim>
                                    <p:anim calcmode="lin" valueType="num">
                                      <p:cBhvr additive="base">
                                        <p:cTn id="123" dur="500"/>
                                        <p:tgtEl>
                                          <p:spTgt spid="42"/>
                                        </p:tgtEl>
                                        <p:attrNameLst>
                                          <p:attrName>ppt_y</p:attrName>
                                        </p:attrNameLst>
                                      </p:cBhvr>
                                      <p:tavLst>
                                        <p:tav tm="0">
                                          <p:val>
                                            <p:strVal val="ppt_y"/>
                                          </p:val>
                                        </p:tav>
                                        <p:tav tm="100000">
                                          <p:val>
                                            <p:strVal val="1+ppt_h/2"/>
                                          </p:val>
                                        </p:tav>
                                      </p:tavLst>
                                    </p:anim>
                                    <p:set>
                                      <p:cBhvr>
                                        <p:cTn id="124"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5" restart="whenNotActive" fill="hold" evtFilter="cancelBubble" nodeType="interactiveSeq">
                <p:stCondLst>
                  <p:cond evt="onClick" delay="0">
                    <p:tgtEl>
                      <p:spTgt spid="2"/>
                    </p:tgtEl>
                  </p:cond>
                </p:stCondLst>
                <p:endSync evt="end" delay="0">
                  <p:rtn val="all"/>
                </p:endSync>
                <p:childTnLst>
                  <p:par>
                    <p:cTn id="126" fill="hold">
                      <p:stCondLst>
                        <p:cond delay="0"/>
                      </p:stCondLst>
                      <p:childTnLst>
                        <p:par>
                          <p:cTn id="127" fill="hold">
                            <p:stCondLst>
                              <p:cond delay="0"/>
                            </p:stCondLst>
                            <p:childTnLst>
                              <p:par>
                                <p:cTn id="128" presetID="22" presetClass="entr" presetSubtype="8" fill="hold" grpId="0" nodeType="withEffect">
                                  <p:stCondLst>
                                    <p:cond delay="0"/>
                                  </p:stCondLst>
                                  <p:childTnLst>
                                    <p:set>
                                      <p:cBhvr>
                                        <p:cTn id="129" dur="1" fill="hold">
                                          <p:stCondLst>
                                            <p:cond delay="0"/>
                                          </p:stCondLst>
                                        </p:cTn>
                                        <p:tgtEl>
                                          <p:spTgt spid="58"/>
                                        </p:tgtEl>
                                        <p:attrNameLst>
                                          <p:attrName>style.visibility</p:attrName>
                                        </p:attrNameLst>
                                      </p:cBhvr>
                                      <p:to>
                                        <p:strVal val="visible"/>
                                      </p:to>
                                    </p:set>
                                    <p:animEffect transition="in" filter="wipe(left)">
                                      <p:cBhvr>
                                        <p:cTn id="130" dur="1000"/>
                                        <p:tgtEl>
                                          <p:spTgt spid="58"/>
                                        </p:tgtEl>
                                      </p:cBhvr>
                                    </p:animEffect>
                                  </p:childTnLst>
                                </p:cTn>
                              </p:par>
                            </p:childTnLst>
                          </p:cTn>
                        </p:par>
                        <p:par>
                          <p:cTn id="131" fill="hold">
                            <p:stCondLst>
                              <p:cond delay="1000"/>
                            </p:stCondLst>
                            <p:childTnLst>
                              <p:par>
                                <p:cTn id="132" presetID="1" presetClass="exit" presetSubtype="0" fill="hold" grpId="0" nodeType="afterEffect">
                                  <p:stCondLst>
                                    <p:cond delay="0"/>
                                  </p:stCondLst>
                                  <p:childTnLst>
                                    <p:set>
                                      <p:cBhvr>
                                        <p:cTn id="133" dur="1" fill="hold">
                                          <p:stCondLst>
                                            <p:cond delay="0"/>
                                          </p:stCondLst>
                                        </p:cTn>
                                        <p:tgtEl>
                                          <p:spTgt spid="2"/>
                                        </p:tgtEl>
                                        <p:attrNameLst>
                                          <p:attrName>style.visibility</p:attrName>
                                        </p:attrNameLst>
                                      </p:cBhvr>
                                      <p:to>
                                        <p:strVal val="hidden"/>
                                      </p:to>
                                    </p:set>
                                  </p:childTnLst>
                                </p:cTn>
                              </p:par>
                              <p:par>
                                <p:cTn id="134" presetID="1" presetClass="entr" presetSubtype="0" fill="hold" grpId="0" nodeType="withEffect">
                                  <p:stCondLst>
                                    <p:cond delay="0"/>
                                  </p:stCondLst>
                                  <p:childTnLst>
                                    <p:set>
                                      <p:cBhvr>
                                        <p:cTn id="135" dur="1" fill="hold">
                                          <p:stCondLst>
                                            <p:cond delay="0"/>
                                          </p:stCondLst>
                                        </p:cTn>
                                        <p:tgtEl>
                                          <p:spTgt spid="60"/>
                                        </p:tgtEl>
                                        <p:attrNameLst>
                                          <p:attrName>style.visibility</p:attrName>
                                        </p:attrNameLst>
                                      </p:cBhvr>
                                      <p:to>
                                        <p:strVal val="visible"/>
                                      </p:to>
                                    </p:set>
                                  </p:childTnLst>
                                </p:cTn>
                              </p:par>
                              <p:par>
                                <p:cTn id="136" presetID="1" presetClass="mediacall" presetSubtype="0" fill="hold" nodeType="withEffect">
                                  <p:stCondLst>
                                    <p:cond delay="0"/>
                                  </p:stCondLst>
                                  <p:childTnLst>
                                    <p:cmd type="call" cmd="playFrom(0.0)">
                                      <p:cBhvr>
                                        <p:cTn id="137" dur="799" fill="hold"/>
                                        <p:tgtEl>
                                          <p:spTgt spid="61"/>
                                        </p:tgtEl>
                                      </p:cBhvr>
                                    </p:cmd>
                                  </p:childTnLst>
                                </p:cTn>
                              </p:par>
                            </p:childTnLst>
                          </p:cTn>
                        </p:par>
                      </p:childTnLst>
                    </p:cTn>
                  </p:par>
                </p:childTnLst>
              </p:cTn>
              <p:nextCondLst>
                <p:cond evt="onClick" delay="0">
                  <p:tgtEl>
                    <p:spTgt spid="2"/>
                  </p:tgtEl>
                </p:cond>
              </p:nextCondLst>
            </p:seq>
            <p:audio>
              <p:cMediaNode vol="80000">
                <p:cTn id="138" fill="hold" display="0">
                  <p:stCondLst>
                    <p:cond delay="indefinite"/>
                  </p:stCondLst>
                  <p:endCondLst>
                    <p:cond evt="onStopAudio" delay="0">
                      <p:tgtEl>
                        <p:sldTgt/>
                      </p:tgtEl>
                    </p:cond>
                  </p:endCondLst>
                </p:cTn>
                <p:tgtEl>
                  <p:spTgt spid="61"/>
                </p:tgtEl>
              </p:cMediaNode>
            </p:audio>
            <p:seq concurrent="1" nextAc="seek">
              <p:cTn id="139" restart="whenNotActive" fill="hold" evtFilter="cancelBubble" nodeType="interactiveSeq">
                <p:stCondLst>
                  <p:cond evt="onClick" delay="0">
                    <p:tgtEl>
                      <p:spTgt spid="103"/>
                    </p:tgtEl>
                  </p:cond>
                </p:stCondLst>
                <p:endSync evt="end" delay="0">
                  <p:rtn val="all"/>
                </p:endSync>
                <p:childTnLst>
                  <p:par>
                    <p:cTn id="140" fill="hold">
                      <p:stCondLst>
                        <p:cond delay="0"/>
                      </p:stCondLst>
                      <p:childTnLst>
                        <p:par>
                          <p:cTn id="141" fill="hold">
                            <p:stCondLst>
                              <p:cond delay="0"/>
                            </p:stCondLst>
                            <p:childTnLst>
                              <p:par>
                                <p:cTn id="142" presetID="2" presetClass="exit" presetSubtype="4" fill="hold" grpId="0" nodeType="clickEffect">
                                  <p:stCondLst>
                                    <p:cond delay="0"/>
                                  </p:stCondLst>
                                  <p:childTnLst>
                                    <p:anim calcmode="lin" valueType="num">
                                      <p:cBhvr additive="base">
                                        <p:cTn id="143" dur="500"/>
                                        <p:tgtEl>
                                          <p:spTgt spid="103"/>
                                        </p:tgtEl>
                                        <p:attrNameLst>
                                          <p:attrName>ppt_x</p:attrName>
                                        </p:attrNameLst>
                                      </p:cBhvr>
                                      <p:tavLst>
                                        <p:tav tm="0">
                                          <p:val>
                                            <p:strVal val="ppt_x"/>
                                          </p:val>
                                        </p:tav>
                                        <p:tav tm="100000">
                                          <p:val>
                                            <p:strVal val="ppt_x"/>
                                          </p:val>
                                        </p:tav>
                                      </p:tavLst>
                                    </p:anim>
                                    <p:anim calcmode="lin" valueType="num">
                                      <p:cBhvr additive="base">
                                        <p:cTn id="144" dur="500"/>
                                        <p:tgtEl>
                                          <p:spTgt spid="103"/>
                                        </p:tgtEl>
                                        <p:attrNameLst>
                                          <p:attrName>ppt_y</p:attrName>
                                        </p:attrNameLst>
                                      </p:cBhvr>
                                      <p:tavLst>
                                        <p:tav tm="0">
                                          <p:val>
                                            <p:strVal val="ppt_y"/>
                                          </p:val>
                                        </p:tav>
                                        <p:tav tm="100000">
                                          <p:val>
                                            <p:strVal val="1+ppt_h/2"/>
                                          </p:val>
                                        </p:tav>
                                      </p:tavLst>
                                    </p:anim>
                                    <p:set>
                                      <p:cBhvr>
                                        <p:cTn id="145" dur="1" fill="hold">
                                          <p:stCondLst>
                                            <p:cond delay="499"/>
                                          </p:stCondLst>
                                        </p:cTn>
                                        <p:tgtEl>
                                          <p:spTgt spid="103"/>
                                        </p:tgtEl>
                                        <p:attrNameLst>
                                          <p:attrName>style.visibility</p:attrName>
                                        </p:attrNameLst>
                                      </p:cBhvr>
                                      <p:to>
                                        <p:strVal val="hidden"/>
                                      </p:to>
                                    </p:set>
                                  </p:childTnLst>
                                  <p:subTnLst>
                                    <p:audio>
                                      <p:cMediaNode>
                                        <p:cTn display="0" masterRel="sameClick">
                                          <p:stCondLst>
                                            <p:cond evt="begin" delay="0">
                                              <p:tn val="142"/>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103"/>
                  </p:tgtEl>
                </p:cond>
              </p:nextCondLst>
            </p:seq>
            <p:seq concurrent="1" nextAc="seek">
              <p:cTn id="146" restart="whenNotActive" fill="hold" evtFilter="cancelBubble" nodeType="interactiveSeq">
                <p:stCondLst>
                  <p:cond evt="onClick" delay="0">
                    <p:tgtEl>
                      <p:spTgt spid="104"/>
                    </p:tgtEl>
                  </p:cond>
                </p:stCondLst>
                <p:endSync evt="end" delay="0">
                  <p:rtn val="all"/>
                </p:endSync>
                <p:childTnLst>
                  <p:par>
                    <p:cTn id="147" fill="hold">
                      <p:stCondLst>
                        <p:cond delay="0"/>
                      </p:stCondLst>
                      <p:childTnLst>
                        <p:par>
                          <p:cTn id="148" fill="hold">
                            <p:stCondLst>
                              <p:cond delay="0"/>
                            </p:stCondLst>
                            <p:childTnLst>
                              <p:par>
                                <p:cTn id="149" presetID="2" presetClass="exit" presetSubtype="4" fill="hold" grpId="0" nodeType="clickEffect">
                                  <p:stCondLst>
                                    <p:cond delay="0"/>
                                  </p:stCondLst>
                                  <p:childTnLst>
                                    <p:anim calcmode="lin" valueType="num">
                                      <p:cBhvr additive="base">
                                        <p:cTn id="150" dur="500"/>
                                        <p:tgtEl>
                                          <p:spTgt spid="104"/>
                                        </p:tgtEl>
                                        <p:attrNameLst>
                                          <p:attrName>ppt_x</p:attrName>
                                        </p:attrNameLst>
                                      </p:cBhvr>
                                      <p:tavLst>
                                        <p:tav tm="0">
                                          <p:val>
                                            <p:strVal val="ppt_x"/>
                                          </p:val>
                                        </p:tav>
                                        <p:tav tm="100000">
                                          <p:val>
                                            <p:strVal val="ppt_x"/>
                                          </p:val>
                                        </p:tav>
                                      </p:tavLst>
                                    </p:anim>
                                    <p:anim calcmode="lin" valueType="num">
                                      <p:cBhvr additive="base">
                                        <p:cTn id="151" dur="500"/>
                                        <p:tgtEl>
                                          <p:spTgt spid="104"/>
                                        </p:tgtEl>
                                        <p:attrNameLst>
                                          <p:attrName>ppt_y</p:attrName>
                                        </p:attrNameLst>
                                      </p:cBhvr>
                                      <p:tavLst>
                                        <p:tav tm="0">
                                          <p:val>
                                            <p:strVal val="ppt_y"/>
                                          </p:val>
                                        </p:tav>
                                        <p:tav tm="100000">
                                          <p:val>
                                            <p:strVal val="1+ppt_h/2"/>
                                          </p:val>
                                        </p:tav>
                                      </p:tavLst>
                                    </p:anim>
                                    <p:set>
                                      <p:cBhvr>
                                        <p:cTn id="152" dur="1" fill="hold">
                                          <p:stCondLst>
                                            <p:cond delay="499"/>
                                          </p:stCondLst>
                                        </p:cTn>
                                        <p:tgtEl>
                                          <p:spTgt spid="104"/>
                                        </p:tgtEl>
                                        <p:attrNameLst>
                                          <p:attrName>style.visibility</p:attrName>
                                        </p:attrNameLst>
                                      </p:cBhvr>
                                      <p:to>
                                        <p:strVal val="hidden"/>
                                      </p:to>
                                    </p:set>
                                  </p:childTnLst>
                                  <p:subTnLst>
                                    <p:audio>
                                      <p:cMediaNode>
                                        <p:cTn display="0" masterRel="sameClick">
                                          <p:stCondLst>
                                            <p:cond evt="begin" delay="0">
                                              <p:tn val="149"/>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104"/>
                  </p:tgtEl>
                </p:cond>
              </p:nextCondLst>
            </p:seq>
            <p:seq concurrent="1" nextAc="seek">
              <p:cTn id="153" restart="whenNotActive" fill="hold" evtFilter="cancelBubble" nodeType="interactiveSeq">
                <p:stCondLst>
                  <p:cond evt="onClick" delay="0">
                    <p:tgtEl>
                      <p:spTgt spid="105"/>
                    </p:tgtEl>
                  </p:cond>
                </p:stCondLst>
                <p:endSync evt="end" delay="0">
                  <p:rtn val="all"/>
                </p:endSync>
                <p:childTnLst>
                  <p:par>
                    <p:cTn id="154" fill="hold">
                      <p:stCondLst>
                        <p:cond delay="0"/>
                      </p:stCondLst>
                      <p:childTnLst>
                        <p:par>
                          <p:cTn id="155" fill="hold">
                            <p:stCondLst>
                              <p:cond delay="0"/>
                            </p:stCondLst>
                            <p:childTnLst>
                              <p:par>
                                <p:cTn id="156" presetID="2" presetClass="exit" presetSubtype="4" fill="hold" grpId="0" nodeType="clickEffect">
                                  <p:stCondLst>
                                    <p:cond delay="0"/>
                                  </p:stCondLst>
                                  <p:childTnLst>
                                    <p:anim calcmode="lin" valueType="num">
                                      <p:cBhvr additive="base">
                                        <p:cTn id="157" dur="500"/>
                                        <p:tgtEl>
                                          <p:spTgt spid="105"/>
                                        </p:tgtEl>
                                        <p:attrNameLst>
                                          <p:attrName>ppt_x</p:attrName>
                                        </p:attrNameLst>
                                      </p:cBhvr>
                                      <p:tavLst>
                                        <p:tav tm="0">
                                          <p:val>
                                            <p:strVal val="ppt_x"/>
                                          </p:val>
                                        </p:tav>
                                        <p:tav tm="100000">
                                          <p:val>
                                            <p:strVal val="ppt_x"/>
                                          </p:val>
                                        </p:tav>
                                      </p:tavLst>
                                    </p:anim>
                                    <p:anim calcmode="lin" valueType="num">
                                      <p:cBhvr additive="base">
                                        <p:cTn id="158" dur="500"/>
                                        <p:tgtEl>
                                          <p:spTgt spid="105"/>
                                        </p:tgtEl>
                                        <p:attrNameLst>
                                          <p:attrName>ppt_y</p:attrName>
                                        </p:attrNameLst>
                                      </p:cBhvr>
                                      <p:tavLst>
                                        <p:tav tm="0">
                                          <p:val>
                                            <p:strVal val="ppt_y"/>
                                          </p:val>
                                        </p:tav>
                                        <p:tav tm="100000">
                                          <p:val>
                                            <p:strVal val="1+ppt_h/2"/>
                                          </p:val>
                                        </p:tav>
                                      </p:tavLst>
                                    </p:anim>
                                    <p:set>
                                      <p:cBhvr>
                                        <p:cTn id="159" dur="1" fill="hold">
                                          <p:stCondLst>
                                            <p:cond delay="499"/>
                                          </p:stCondLst>
                                        </p:cTn>
                                        <p:tgtEl>
                                          <p:spTgt spid="105"/>
                                        </p:tgtEl>
                                        <p:attrNameLst>
                                          <p:attrName>style.visibility</p:attrName>
                                        </p:attrNameLst>
                                      </p:cBhvr>
                                      <p:to>
                                        <p:strVal val="hidden"/>
                                      </p:to>
                                    </p:set>
                                  </p:childTnLst>
                                  <p:subTnLst>
                                    <p:audio>
                                      <p:cMediaNode>
                                        <p:cTn display="0" masterRel="sameClick">
                                          <p:stCondLst>
                                            <p:cond evt="begin" delay="0">
                                              <p:tn val="156"/>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105"/>
                  </p:tgtEl>
                </p:cond>
              </p:nextCondLst>
            </p:seq>
            <p:seq concurrent="1" nextAc="seek">
              <p:cTn id="160" restart="whenNotActive" fill="hold" evtFilter="cancelBubble" nodeType="interactiveSeq">
                <p:stCondLst>
                  <p:cond evt="onClick" delay="0">
                    <p:tgtEl>
                      <p:spTgt spid="106"/>
                    </p:tgtEl>
                  </p:cond>
                </p:stCondLst>
                <p:endSync evt="end" delay="0">
                  <p:rtn val="all"/>
                </p:endSync>
                <p:childTnLst>
                  <p:par>
                    <p:cTn id="161" fill="hold">
                      <p:stCondLst>
                        <p:cond delay="0"/>
                      </p:stCondLst>
                      <p:childTnLst>
                        <p:par>
                          <p:cTn id="162" fill="hold">
                            <p:stCondLst>
                              <p:cond delay="0"/>
                            </p:stCondLst>
                            <p:childTnLst>
                              <p:par>
                                <p:cTn id="163" presetID="2" presetClass="exit" presetSubtype="4" fill="hold" grpId="0" nodeType="clickEffect">
                                  <p:stCondLst>
                                    <p:cond delay="0"/>
                                  </p:stCondLst>
                                  <p:childTnLst>
                                    <p:anim calcmode="lin" valueType="num">
                                      <p:cBhvr additive="base">
                                        <p:cTn id="164" dur="500"/>
                                        <p:tgtEl>
                                          <p:spTgt spid="106"/>
                                        </p:tgtEl>
                                        <p:attrNameLst>
                                          <p:attrName>ppt_x</p:attrName>
                                        </p:attrNameLst>
                                      </p:cBhvr>
                                      <p:tavLst>
                                        <p:tav tm="0">
                                          <p:val>
                                            <p:strVal val="ppt_x"/>
                                          </p:val>
                                        </p:tav>
                                        <p:tav tm="100000">
                                          <p:val>
                                            <p:strVal val="ppt_x"/>
                                          </p:val>
                                        </p:tav>
                                      </p:tavLst>
                                    </p:anim>
                                    <p:anim calcmode="lin" valueType="num">
                                      <p:cBhvr additive="base">
                                        <p:cTn id="165" dur="500"/>
                                        <p:tgtEl>
                                          <p:spTgt spid="106"/>
                                        </p:tgtEl>
                                        <p:attrNameLst>
                                          <p:attrName>ppt_y</p:attrName>
                                        </p:attrNameLst>
                                      </p:cBhvr>
                                      <p:tavLst>
                                        <p:tav tm="0">
                                          <p:val>
                                            <p:strVal val="ppt_y"/>
                                          </p:val>
                                        </p:tav>
                                        <p:tav tm="100000">
                                          <p:val>
                                            <p:strVal val="1+ppt_h/2"/>
                                          </p:val>
                                        </p:tav>
                                      </p:tavLst>
                                    </p:anim>
                                    <p:set>
                                      <p:cBhvr>
                                        <p:cTn id="166" dur="1" fill="hold">
                                          <p:stCondLst>
                                            <p:cond delay="499"/>
                                          </p:stCondLst>
                                        </p:cTn>
                                        <p:tgtEl>
                                          <p:spTgt spid="106"/>
                                        </p:tgtEl>
                                        <p:attrNameLst>
                                          <p:attrName>style.visibility</p:attrName>
                                        </p:attrNameLst>
                                      </p:cBhvr>
                                      <p:to>
                                        <p:strVal val="hidden"/>
                                      </p:to>
                                    </p:set>
                                  </p:childTnLst>
                                  <p:subTnLst>
                                    <p:audio>
                                      <p:cMediaNode>
                                        <p:cTn display="0" masterRel="sameClick">
                                          <p:stCondLst>
                                            <p:cond evt="begin" delay="0">
                                              <p:tn val="163"/>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106"/>
                  </p:tgtEl>
                </p:cond>
              </p:nextCondLst>
            </p:seq>
            <p:seq concurrent="1" nextAc="seek">
              <p:cTn id="167" restart="whenNotActive" fill="hold" evtFilter="cancelBubble" nodeType="interactiveSeq">
                <p:stCondLst>
                  <p:cond evt="onClick" delay="0">
                    <p:tgtEl>
                      <p:spTgt spid="107"/>
                    </p:tgtEl>
                  </p:cond>
                </p:stCondLst>
                <p:endSync evt="end" delay="0">
                  <p:rtn val="all"/>
                </p:endSync>
                <p:childTnLst>
                  <p:par>
                    <p:cTn id="168" fill="hold">
                      <p:stCondLst>
                        <p:cond delay="0"/>
                      </p:stCondLst>
                      <p:childTnLst>
                        <p:par>
                          <p:cTn id="169" fill="hold">
                            <p:stCondLst>
                              <p:cond delay="0"/>
                            </p:stCondLst>
                            <p:childTnLst>
                              <p:par>
                                <p:cTn id="170" presetID="2" presetClass="exit" presetSubtype="4" fill="hold" grpId="0" nodeType="clickEffect">
                                  <p:stCondLst>
                                    <p:cond delay="0"/>
                                  </p:stCondLst>
                                  <p:childTnLst>
                                    <p:anim calcmode="lin" valueType="num">
                                      <p:cBhvr additive="base">
                                        <p:cTn id="171" dur="500"/>
                                        <p:tgtEl>
                                          <p:spTgt spid="107"/>
                                        </p:tgtEl>
                                        <p:attrNameLst>
                                          <p:attrName>ppt_x</p:attrName>
                                        </p:attrNameLst>
                                      </p:cBhvr>
                                      <p:tavLst>
                                        <p:tav tm="0">
                                          <p:val>
                                            <p:strVal val="ppt_x"/>
                                          </p:val>
                                        </p:tav>
                                        <p:tav tm="100000">
                                          <p:val>
                                            <p:strVal val="ppt_x"/>
                                          </p:val>
                                        </p:tav>
                                      </p:tavLst>
                                    </p:anim>
                                    <p:anim calcmode="lin" valueType="num">
                                      <p:cBhvr additive="base">
                                        <p:cTn id="172" dur="500"/>
                                        <p:tgtEl>
                                          <p:spTgt spid="107"/>
                                        </p:tgtEl>
                                        <p:attrNameLst>
                                          <p:attrName>ppt_y</p:attrName>
                                        </p:attrNameLst>
                                      </p:cBhvr>
                                      <p:tavLst>
                                        <p:tav tm="0">
                                          <p:val>
                                            <p:strVal val="ppt_y"/>
                                          </p:val>
                                        </p:tav>
                                        <p:tav tm="100000">
                                          <p:val>
                                            <p:strVal val="1+ppt_h/2"/>
                                          </p:val>
                                        </p:tav>
                                      </p:tavLst>
                                    </p:anim>
                                    <p:set>
                                      <p:cBhvr>
                                        <p:cTn id="173" dur="1" fill="hold">
                                          <p:stCondLst>
                                            <p:cond delay="499"/>
                                          </p:stCondLst>
                                        </p:cTn>
                                        <p:tgtEl>
                                          <p:spTgt spid="107"/>
                                        </p:tgtEl>
                                        <p:attrNameLst>
                                          <p:attrName>style.visibility</p:attrName>
                                        </p:attrNameLst>
                                      </p:cBhvr>
                                      <p:to>
                                        <p:strVal val="hidden"/>
                                      </p:to>
                                    </p:set>
                                  </p:childTnLst>
                                  <p:subTnLst>
                                    <p:audio>
                                      <p:cMediaNode>
                                        <p:cTn display="0" masterRel="sameClick">
                                          <p:stCondLst>
                                            <p:cond evt="begin" delay="0">
                                              <p:tn val="170"/>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107"/>
                  </p:tgtEl>
                </p:cond>
              </p:nextCondLst>
            </p:seq>
            <p:seq concurrent="1" nextAc="seek">
              <p:cTn id="174" restart="whenNotActive" fill="hold" evtFilter="cancelBubble" nodeType="interactiveSeq">
                <p:stCondLst>
                  <p:cond evt="onClick" delay="0">
                    <p:tgtEl>
                      <p:spTgt spid="102"/>
                    </p:tgtEl>
                  </p:cond>
                </p:stCondLst>
                <p:endSync evt="end" delay="0">
                  <p:rtn val="all"/>
                </p:endSync>
                <p:childTnLst>
                  <p:par>
                    <p:cTn id="175" fill="hold">
                      <p:stCondLst>
                        <p:cond delay="0"/>
                      </p:stCondLst>
                      <p:childTnLst>
                        <p:par>
                          <p:cTn id="176" fill="hold">
                            <p:stCondLst>
                              <p:cond delay="0"/>
                            </p:stCondLst>
                            <p:childTnLst>
                              <p:par>
                                <p:cTn id="177" presetID="2" presetClass="exit" presetSubtype="4" fill="hold" grpId="0" nodeType="clickEffect">
                                  <p:stCondLst>
                                    <p:cond delay="0"/>
                                  </p:stCondLst>
                                  <p:childTnLst>
                                    <p:anim calcmode="lin" valueType="num">
                                      <p:cBhvr additive="base">
                                        <p:cTn id="178" dur="500"/>
                                        <p:tgtEl>
                                          <p:spTgt spid="102"/>
                                        </p:tgtEl>
                                        <p:attrNameLst>
                                          <p:attrName>ppt_x</p:attrName>
                                        </p:attrNameLst>
                                      </p:cBhvr>
                                      <p:tavLst>
                                        <p:tav tm="0">
                                          <p:val>
                                            <p:strVal val="ppt_x"/>
                                          </p:val>
                                        </p:tav>
                                        <p:tav tm="100000">
                                          <p:val>
                                            <p:strVal val="ppt_x"/>
                                          </p:val>
                                        </p:tav>
                                      </p:tavLst>
                                    </p:anim>
                                    <p:anim calcmode="lin" valueType="num">
                                      <p:cBhvr additive="base">
                                        <p:cTn id="179" dur="500"/>
                                        <p:tgtEl>
                                          <p:spTgt spid="102"/>
                                        </p:tgtEl>
                                        <p:attrNameLst>
                                          <p:attrName>ppt_y</p:attrName>
                                        </p:attrNameLst>
                                      </p:cBhvr>
                                      <p:tavLst>
                                        <p:tav tm="0">
                                          <p:val>
                                            <p:strVal val="ppt_y"/>
                                          </p:val>
                                        </p:tav>
                                        <p:tav tm="100000">
                                          <p:val>
                                            <p:strVal val="1+ppt_h/2"/>
                                          </p:val>
                                        </p:tav>
                                      </p:tavLst>
                                    </p:anim>
                                    <p:set>
                                      <p:cBhvr>
                                        <p:cTn id="180" dur="1" fill="hold">
                                          <p:stCondLst>
                                            <p:cond delay="499"/>
                                          </p:stCondLst>
                                        </p:cTn>
                                        <p:tgtEl>
                                          <p:spTgt spid="102"/>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102"/>
                  </p:tgtEl>
                </p:cond>
              </p:nextCondLst>
            </p:seq>
            <p:seq concurrent="1" nextAc="seek">
              <p:cTn id="181" restart="whenNotActive" fill="hold" evtFilter="cancelBubble" nodeType="interactiveSeq">
                <p:stCondLst>
                  <p:cond evt="onClick" delay="0">
                    <p:tgtEl>
                      <p:spTgt spid="98"/>
                    </p:tgtEl>
                  </p:cond>
                </p:stCondLst>
                <p:endSync evt="end" delay="0">
                  <p:rtn val="all"/>
                </p:endSync>
                <p:childTnLst>
                  <p:par>
                    <p:cTn id="182" fill="hold">
                      <p:stCondLst>
                        <p:cond delay="0"/>
                      </p:stCondLst>
                      <p:childTnLst>
                        <p:par>
                          <p:cTn id="183" fill="hold">
                            <p:stCondLst>
                              <p:cond delay="0"/>
                            </p:stCondLst>
                            <p:childTnLst>
                              <p:par>
                                <p:cTn id="184" presetID="2" presetClass="exit" presetSubtype="4" fill="hold" grpId="0" nodeType="clickEffect">
                                  <p:stCondLst>
                                    <p:cond delay="0"/>
                                  </p:stCondLst>
                                  <p:childTnLst>
                                    <p:anim calcmode="lin" valueType="num">
                                      <p:cBhvr additive="base">
                                        <p:cTn id="185" dur="500"/>
                                        <p:tgtEl>
                                          <p:spTgt spid="98"/>
                                        </p:tgtEl>
                                        <p:attrNameLst>
                                          <p:attrName>ppt_x</p:attrName>
                                        </p:attrNameLst>
                                      </p:cBhvr>
                                      <p:tavLst>
                                        <p:tav tm="0">
                                          <p:val>
                                            <p:strVal val="ppt_x"/>
                                          </p:val>
                                        </p:tav>
                                        <p:tav tm="100000">
                                          <p:val>
                                            <p:strVal val="ppt_x"/>
                                          </p:val>
                                        </p:tav>
                                      </p:tavLst>
                                    </p:anim>
                                    <p:anim calcmode="lin" valueType="num">
                                      <p:cBhvr additive="base">
                                        <p:cTn id="186" dur="500"/>
                                        <p:tgtEl>
                                          <p:spTgt spid="98"/>
                                        </p:tgtEl>
                                        <p:attrNameLst>
                                          <p:attrName>ppt_y</p:attrName>
                                        </p:attrNameLst>
                                      </p:cBhvr>
                                      <p:tavLst>
                                        <p:tav tm="0">
                                          <p:val>
                                            <p:strVal val="ppt_y"/>
                                          </p:val>
                                        </p:tav>
                                        <p:tav tm="100000">
                                          <p:val>
                                            <p:strVal val="1+ppt_h/2"/>
                                          </p:val>
                                        </p:tav>
                                      </p:tavLst>
                                    </p:anim>
                                    <p:set>
                                      <p:cBhvr>
                                        <p:cTn id="187" dur="1" fill="hold">
                                          <p:stCondLst>
                                            <p:cond delay="499"/>
                                          </p:stCondLst>
                                        </p:cTn>
                                        <p:tgtEl>
                                          <p:spTgt spid="98"/>
                                        </p:tgtEl>
                                        <p:attrNameLst>
                                          <p:attrName>style.visibility</p:attrName>
                                        </p:attrNameLst>
                                      </p:cBhvr>
                                      <p:to>
                                        <p:strVal val="hidden"/>
                                      </p:to>
                                    </p:set>
                                  </p:childTnLst>
                                  <p:subTnLst>
                                    <p:audio>
                                      <p:cMediaNode>
                                        <p:cTn display="0" masterRel="sameClick">
                                          <p:stCondLst>
                                            <p:cond evt="begin" delay="0">
                                              <p:tn val="184"/>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98"/>
                  </p:tgtEl>
                </p:cond>
              </p:nextCondLst>
            </p:seq>
            <p:seq concurrent="1" nextAc="seek">
              <p:cTn id="188" restart="whenNotActive" fill="hold" evtFilter="cancelBubble" nodeType="interactiveSeq">
                <p:stCondLst>
                  <p:cond evt="onClick" delay="0">
                    <p:tgtEl>
                      <p:spTgt spid="99"/>
                    </p:tgtEl>
                  </p:cond>
                </p:stCondLst>
                <p:endSync evt="end" delay="0">
                  <p:rtn val="all"/>
                </p:endSync>
                <p:childTnLst>
                  <p:par>
                    <p:cTn id="189" fill="hold">
                      <p:stCondLst>
                        <p:cond delay="0"/>
                      </p:stCondLst>
                      <p:childTnLst>
                        <p:par>
                          <p:cTn id="190" fill="hold">
                            <p:stCondLst>
                              <p:cond delay="0"/>
                            </p:stCondLst>
                            <p:childTnLst>
                              <p:par>
                                <p:cTn id="191" presetID="2" presetClass="exit" presetSubtype="4" fill="hold" grpId="0" nodeType="clickEffect">
                                  <p:stCondLst>
                                    <p:cond delay="0"/>
                                  </p:stCondLst>
                                  <p:childTnLst>
                                    <p:anim calcmode="lin" valueType="num">
                                      <p:cBhvr additive="base">
                                        <p:cTn id="192" dur="500"/>
                                        <p:tgtEl>
                                          <p:spTgt spid="99"/>
                                        </p:tgtEl>
                                        <p:attrNameLst>
                                          <p:attrName>ppt_x</p:attrName>
                                        </p:attrNameLst>
                                      </p:cBhvr>
                                      <p:tavLst>
                                        <p:tav tm="0">
                                          <p:val>
                                            <p:strVal val="ppt_x"/>
                                          </p:val>
                                        </p:tav>
                                        <p:tav tm="100000">
                                          <p:val>
                                            <p:strVal val="ppt_x"/>
                                          </p:val>
                                        </p:tav>
                                      </p:tavLst>
                                    </p:anim>
                                    <p:anim calcmode="lin" valueType="num">
                                      <p:cBhvr additive="base">
                                        <p:cTn id="193" dur="500"/>
                                        <p:tgtEl>
                                          <p:spTgt spid="99"/>
                                        </p:tgtEl>
                                        <p:attrNameLst>
                                          <p:attrName>ppt_y</p:attrName>
                                        </p:attrNameLst>
                                      </p:cBhvr>
                                      <p:tavLst>
                                        <p:tav tm="0">
                                          <p:val>
                                            <p:strVal val="ppt_y"/>
                                          </p:val>
                                        </p:tav>
                                        <p:tav tm="100000">
                                          <p:val>
                                            <p:strVal val="1+ppt_h/2"/>
                                          </p:val>
                                        </p:tav>
                                      </p:tavLst>
                                    </p:anim>
                                    <p:set>
                                      <p:cBhvr>
                                        <p:cTn id="194" dur="1" fill="hold">
                                          <p:stCondLst>
                                            <p:cond delay="499"/>
                                          </p:stCondLst>
                                        </p:cTn>
                                        <p:tgtEl>
                                          <p:spTgt spid="99"/>
                                        </p:tgtEl>
                                        <p:attrNameLst>
                                          <p:attrName>style.visibility</p:attrName>
                                        </p:attrNameLst>
                                      </p:cBhvr>
                                      <p:to>
                                        <p:strVal val="hidden"/>
                                      </p:to>
                                    </p:set>
                                  </p:childTnLst>
                                  <p:subTnLst>
                                    <p:audio>
                                      <p:cMediaNode>
                                        <p:cTn display="0" masterRel="sameClick">
                                          <p:stCondLst>
                                            <p:cond evt="begin" delay="0">
                                              <p:tn val="191"/>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99"/>
                  </p:tgtEl>
                </p:cond>
              </p:nextCondLst>
            </p:seq>
            <p:seq concurrent="1" nextAc="seek">
              <p:cTn id="195" restart="whenNotActive" fill="hold" evtFilter="cancelBubble" nodeType="interactiveSeq">
                <p:stCondLst>
                  <p:cond evt="onClick" delay="0">
                    <p:tgtEl>
                      <p:spTgt spid="100"/>
                    </p:tgtEl>
                  </p:cond>
                </p:stCondLst>
                <p:endSync evt="end" delay="0">
                  <p:rtn val="all"/>
                </p:endSync>
                <p:childTnLst>
                  <p:par>
                    <p:cTn id="196" fill="hold">
                      <p:stCondLst>
                        <p:cond delay="0"/>
                      </p:stCondLst>
                      <p:childTnLst>
                        <p:par>
                          <p:cTn id="197" fill="hold">
                            <p:stCondLst>
                              <p:cond delay="0"/>
                            </p:stCondLst>
                            <p:childTnLst>
                              <p:par>
                                <p:cTn id="198" presetID="2" presetClass="exit" presetSubtype="4" fill="hold" grpId="0" nodeType="clickEffect">
                                  <p:stCondLst>
                                    <p:cond delay="0"/>
                                  </p:stCondLst>
                                  <p:childTnLst>
                                    <p:anim calcmode="lin" valueType="num">
                                      <p:cBhvr additive="base">
                                        <p:cTn id="199" dur="500"/>
                                        <p:tgtEl>
                                          <p:spTgt spid="100"/>
                                        </p:tgtEl>
                                        <p:attrNameLst>
                                          <p:attrName>ppt_x</p:attrName>
                                        </p:attrNameLst>
                                      </p:cBhvr>
                                      <p:tavLst>
                                        <p:tav tm="0">
                                          <p:val>
                                            <p:strVal val="ppt_x"/>
                                          </p:val>
                                        </p:tav>
                                        <p:tav tm="100000">
                                          <p:val>
                                            <p:strVal val="ppt_x"/>
                                          </p:val>
                                        </p:tav>
                                      </p:tavLst>
                                    </p:anim>
                                    <p:anim calcmode="lin" valueType="num">
                                      <p:cBhvr additive="base">
                                        <p:cTn id="200" dur="500"/>
                                        <p:tgtEl>
                                          <p:spTgt spid="100"/>
                                        </p:tgtEl>
                                        <p:attrNameLst>
                                          <p:attrName>ppt_y</p:attrName>
                                        </p:attrNameLst>
                                      </p:cBhvr>
                                      <p:tavLst>
                                        <p:tav tm="0">
                                          <p:val>
                                            <p:strVal val="ppt_y"/>
                                          </p:val>
                                        </p:tav>
                                        <p:tav tm="100000">
                                          <p:val>
                                            <p:strVal val="1+ppt_h/2"/>
                                          </p:val>
                                        </p:tav>
                                      </p:tavLst>
                                    </p:anim>
                                    <p:set>
                                      <p:cBhvr>
                                        <p:cTn id="201" dur="1" fill="hold">
                                          <p:stCondLst>
                                            <p:cond delay="499"/>
                                          </p:stCondLst>
                                        </p:cTn>
                                        <p:tgtEl>
                                          <p:spTgt spid="100"/>
                                        </p:tgtEl>
                                        <p:attrNameLst>
                                          <p:attrName>style.visibility</p:attrName>
                                        </p:attrNameLst>
                                      </p:cBhvr>
                                      <p:to>
                                        <p:strVal val="hidden"/>
                                      </p:to>
                                    </p:set>
                                  </p:childTnLst>
                                  <p:subTnLst>
                                    <p:audio>
                                      <p:cMediaNode>
                                        <p:cTn display="0" masterRel="sameClick">
                                          <p:stCondLst>
                                            <p:cond evt="begin" delay="0">
                                              <p:tn val="198"/>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100"/>
                  </p:tgtEl>
                </p:cond>
              </p:nextCondLst>
            </p:seq>
            <p:seq concurrent="1" nextAc="seek">
              <p:cTn id="202" restart="whenNotActive" fill="hold" evtFilter="cancelBubble" nodeType="interactiveSeq">
                <p:stCondLst>
                  <p:cond evt="onClick" delay="0">
                    <p:tgtEl>
                      <p:spTgt spid="101"/>
                    </p:tgtEl>
                  </p:cond>
                </p:stCondLst>
                <p:endSync evt="end" delay="0">
                  <p:rtn val="all"/>
                </p:endSync>
                <p:childTnLst>
                  <p:par>
                    <p:cTn id="203" fill="hold">
                      <p:stCondLst>
                        <p:cond delay="0"/>
                      </p:stCondLst>
                      <p:childTnLst>
                        <p:par>
                          <p:cTn id="204" fill="hold">
                            <p:stCondLst>
                              <p:cond delay="0"/>
                            </p:stCondLst>
                            <p:childTnLst>
                              <p:par>
                                <p:cTn id="205" presetID="2" presetClass="exit" presetSubtype="4" fill="hold" grpId="0" nodeType="clickEffect">
                                  <p:stCondLst>
                                    <p:cond delay="0"/>
                                  </p:stCondLst>
                                  <p:childTnLst>
                                    <p:anim calcmode="lin" valueType="num">
                                      <p:cBhvr additive="base">
                                        <p:cTn id="206" dur="500"/>
                                        <p:tgtEl>
                                          <p:spTgt spid="101"/>
                                        </p:tgtEl>
                                        <p:attrNameLst>
                                          <p:attrName>ppt_x</p:attrName>
                                        </p:attrNameLst>
                                      </p:cBhvr>
                                      <p:tavLst>
                                        <p:tav tm="0">
                                          <p:val>
                                            <p:strVal val="ppt_x"/>
                                          </p:val>
                                        </p:tav>
                                        <p:tav tm="100000">
                                          <p:val>
                                            <p:strVal val="ppt_x"/>
                                          </p:val>
                                        </p:tav>
                                      </p:tavLst>
                                    </p:anim>
                                    <p:anim calcmode="lin" valueType="num">
                                      <p:cBhvr additive="base">
                                        <p:cTn id="207" dur="500"/>
                                        <p:tgtEl>
                                          <p:spTgt spid="101"/>
                                        </p:tgtEl>
                                        <p:attrNameLst>
                                          <p:attrName>ppt_y</p:attrName>
                                        </p:attrNameLst>
                                      </p:cBhvr>
                                      <p:tavLst>
                                        <p:tav tm="0">
                                          <p:val>
                                            <p:strVal val="ppt_y"/>
                                          </p:val>
                                        </p:tav>
                                        <p:tav tm="100000">
                                          <p:val>
                                            <p:strVal val="1+ppt_h/2"/>
                                          </p:val>
                                        </p:tav>
                                      </p:tavLst>
                                    </p:anim>
                                    <p:set>
                                      <p:cBhvr>
                                        <p:cTn id="208" dur="1" fill="hold">
                                          <p:stCondLst>
                                            <p:cond delay="499"/>
                                          </p:stCondLst>
                                        </p:cTn>
                                        <p:tgtEl>
                                          <p:spTgt spid="101"/>
                                        </p:tgtEl>
                                        <p:attrNameLst>
                                          <p:attrName>style.visibility</p:attrName>
                                        </p:attrNameLst>
                                      </p:cBhvr>
                                      <p:to>
                                        <p:strVal val="hidden"/>
                                      </p:to>
                                    </p:set>
                                  </p:childTnLst>
                                  <p:subTnLst>
                                    <p:audio>
                                      <p:cMediaNode>
                                        <p:cTn display="0" masterRel="sameClick">
                                          <p:stCondLst>
                                            <p:cond evt="begin" delay="0">
                                              <p:tn val="205"/>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101"/>
                  </p:tgtEl>
                </p:cond>
              </p:nextCondLst>
            </p:seq>
            <p:seq concurrent="1" nextAc="seek">
              <p:cTn id="209" restart="whenNotActive" fill="hold" evtFilter="cancelBubble" nodeType="interactiveSeq">
                <p:stCondLst>
                  <p:cond evt="onClick" delay="0">
                    <p:tgtEl>
                      <p:spTgt spid="93"/>
                    </p:tgtEl>
                  </p:cond>
                </p:stCondLst>
                <p:endSync evt="end" delay="0">
                  <p:rtn val="all"/>
                </p:endSync>
                <p:childTnLst>
                  <p:par>
                    <p:cTn id="210" fill="hold">
                      <p:stCondLst>
                        <p:cond delay="0"/>
                      </p:stCondLst>
                      <p:childTnLst>
                        <p:par>
                          <p:cTn id="211" fill="hold">
                            <p:stCondLst>
                              <p:cond delay="0"/>
                            </p:stCondLst>
                            <p:childTnLst>
                              <p:par>
                                <p:cTn id="212" presetID="2" presetClass="exit" presetSubtype="4" fill="hold" grpId="0" nodeType="clickEffect">
                                  <p:stCondLst>
                                    <p:cond delay="0"/>
                                  </p:stCondLst>
                                  <p:childTnLst>
                                    <p:anim calcmode="lin" valueType="num">
                                      <p:cBhvr additive="base">
                                        <p:cTn id="213" dur="500"/>
                                        <p:tgtEl>
                                          <p:spTgt spid="93"/>
                                        </p:tgtEl>
                                        <p:attrNameLst>
                                          <p:attrName>ppt_x</p:attrName>
                                        </p:attrNameLst>
                                      </p:cBhvr>
                                      <p:tavLst>
                                        <p:tav tm="0">
                                          <p:val>
                                            <p:strVal val="ppt_x"/>
                                          </p:val>
                                        </p:tav>
                                        <p:tav tm="100000">
                                          <p:val>
                                            <p:strVal val="ppt_x"/>
                                          </p:val>
                                        </p:tav>
                                      </p:tavLst>
                                    </p:anim>
                                    <p:anim calcmode="lin" valueType="num">
                                      <p:cBhvr additive="base">
                                        <p:cTn id="214" dur="500"/>
                                        <p:tgtEl>
                                          <p:spTgt spid="93"/>
                                        </p:tgtEl>
                                        <p:attrNameLst>
                                          <p:attrName>ppt_y</p:attrName>
                                        </p:attrNameLst>
                                      </p:cBhvr>
                                      <p:tavLst>
                                        <p:tav tm="0">
                                          <p:val>
                                            <p:strVal val="ppt_y"/>
                                          </p:val>
                                        </p:tav>
                                        <p:tav tm="100000">
                                          <p:val>
                                            <p:strVal val="1+ppt_h/2"/>
                                          </p:val>
                                        </p:tav>
                                      </p:tavLst>
                                    </p:anim>
                                    <p:set>
                                      <p:cBhvr>
                                        <p:cTn id="215" dur="1" fill="hold">
                                          <p:stCondLst>
                                            <p:cond delay="499"/>
                                          </p:stCondLst>
                                        </p:cTn>
                                        <p:tgtEl>
                                          <p:spTgt spid="93"/>
                                        </p:tgtEl>
                                        <p:attrNameLst>
                                          <p:attrName>style.visibility</p:attrName>
                                        </p:attrNameLst>
                                      </p:cBhvr>
                                      <p:to>
                                        <p:strVal val="hidden"/>
                                      </p:to>
                                    </p:set>
                                  </p:childTnLst>
                                  <p:subTnLst>
                                    <p:audio>
                                      <p:cMediaNode>
                                        <p:cTn display="0" masterRel="sameClick">
                                          <p:stCondLst>
                                            <p:cond evt="begin" delay="0">
                                              <p:tn val="212"/>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93"/>
                  </p:tgtEl>
                </p:cond>
              </p:nextCondLst>
            </p:seq>
            <p:seq concurrent="1" nextAc="seek">
              <p:cTn id="216" restart="whenNotActive" fill="hold" evtFilter="cancelBubble" nodeType="interactiveSeq">
                <p:stCondLst>
                  <p:cond evt="onClick" delay="0">
                    <p:tgtEl>
                      <p:spTgt spid="94"/>
                    </p:tgtEl>
                  </p:cond>
                </p:stCondLst>
                <p:endSync evt="end" delay="0">
                  <p:rtn val="all"/>
                </p:endSync>
                <p:childTnLst>
                  <p:par>
                    <p:cTn id="217" fill="hold">
                      <p:stCondLst>
                        <p:cond delay="0"/>
                      </p:stCondLst>
                      <p:childTnLst>
                        <p:par>
                          <p:cTn id="218" fill="hold">
                            <p:stCondLst>
                              <p:cond delay="0"/>
                            </p:stCondLst>
                            <p:childTnLst>
                              <p:par>
                                <p:cTn id="219" presetID="2" presetClass="exit" presetSubtype="4" fill="hold" grpId="0" nodeType="clickEffect">
                                  <p:stCondLst>
                                    <p:cond delay="0"/>
                                  </p:stCondLst>
                                  <p:childTnLst>
                                    <p:anim calcmode="lin" valueType="num">
                                      <p:cBhvr additive="base">
                                        <p:cTn id="220" dur="500"/>
                                        <p:tgtEl>
                                          <p:spTgt spid="94"/>
                                        </p:tgtEl>
                                        <p:attrNameLst>
                                          <p:attrName>ppt_x</p:attrName>
                                        </p:attrNameLst>
                                      </p:cBhvr>
                                      <p:tavLst>
                                        <p:tav tm="0">
                                          <p:val>
                                            <p:strVal val="ppt_x"/>
                                          </p:val>
                                        </p:tav>
                                        <p:tav tm="100000">
                                          <p:val>
                                            <p:strVal val="ppt_x"/>
                                          </p:val>
                                        </p:tav>
                                      </p:tavLst>
                                    </p:anim>
                                    <p:anim calcmode="lin" valueType="num">
                                      <p:cBhvr additive="base">
                                        <p:cTn id="221" dur="500"/>
                                        <p:tgtEl>
                                          <p:spTgt spid="94"/>
                                        </p:tgtEl>
                                        <p:attrNameLst>
                                          <p:attrName>ppt_y</p:attrName>
                                        </p:attrNameLst>
                                      </p:cBhvr>
                                      <p:tavLst>
                                        <p:tav tm="0">
                                          <p:val>
                                            <p:strVal val="ppt_y"/>
                                          </p:val>
                                        </p:tav>
                                        <p:tav tm="100000">
                                          <p:val>
                                            <p:strVal val="1+ppt_h/2"/>
                                          </p:val>
                                        </p:tav>
                                      </p:tavLst>
                                    </p:anim>
                                    <p:set>
                                      <p:cBhvr>
                                        <p:cTn id="222" dur="1" fill="hold">
                                          <p:stCondLst>
                                            <p:cond delay="499"/>
                                          </p:stCondLst>
                                        </p:cTn>
                                        <p:tgtEl>
                                          <p:spTgt spid="94"/>
                                        </p:tgtEl>
                                        <p:attrNameLst>
                                          <p:attrName>style.visibility</p:attrName>
                                        </p:attrNameLst>
                                      </p:cBhvr>
                                      <p:to>
                                        <p:strVal val="hidden"/>
                                      </p:to>
                                    </p:set>
                                  </p:childTnLst>
                                  <p:subTnLst>
                                    <p:audio>
                                      <p:cMediaNode>
                                        <p:cTn display="0" masterRel="sameClick">
                                          <p:stCondLst>
                                            <p:cond evt="begin" delay="0">
                                              <p:tn val="219"/>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94"/>
                  </p:tgtEl>
                </p:cond>
              </p:nextCondLst>
            </p:seq>
            <p:seq concurrent="1" nextAc="seek">
              <p:cTn id="223" restart="whenNotActive" fill="hold" evtFilter="cancelBubble" nodeType="interactiveSeq">
                <p:stCondLst>
                  <p:cond evt="onClick" delay="0">
                    <p:tgtEl>
                      <p:spTgt spid="95"/>
                    </p:tgtEl>
                  </p:cond>
                </p:stCondLst>
                <p:endSync evt="end" delay="0">
                  <p:rtn val="all"/>
                </p:endSync>
                <p:childTnLst>
                  <p:par>
                    <p:cTn id="224" fill="hold">
                      <p:stCondLst>
                        <p:cond delay="0"/>
                      </p:stCondLst>
                      <p:childTnLst>
                        <p:par>
                          <p:cTn id="225" fill="hold">
                            <p:stCondLst>
                              <p:cond delay="0"/>
                            </p:stCondLst>
                            <p:childTnLst>
                              <p:par>
                                <p:cTn id="226" presetID="2" presetClass="exit" presetSubtype="4" fill="hold" grpId="0" nodeType="clickEffect">
                                  <p:stCondLst>
                                    <p:cond delay="0"/>
                                  </p:stCondLst>
                                  <p:childTnLst>
                                    <p:anim calcmode="lin" valueType="num">
                                      <p:cBhvr additive="base">
                                        <p:cTn id="227" dur="500"/>
                                        <p:tgtEl>
                                          <p:spTgt spid="95"/>
                                        </p:tgtEl>
                                        <p:attrNameLst>
                                          <p:attrName>ppt_x</p:attrName>
                                        </p:attrNameLst>
                                      </p:cBhvr>
                                      <p:tavLst>
                                        <p:tav tm="0">
                                          <p:val>
                                            <p:strVal val="ppt_x"/>
                                          </p:val>
                                        </p:tav>
                                        <p:tav tm="100000">
                                          <p:val>
                                            <p:strVal val="ppt_x"/>
                                          </p:val>
                                        </p:tav>
                                      </p:tavLst>
                                    </p:anim>
                                    <p:anim calcmode="lin" valueType="num">
                                      <p:cBhvr additive="base">
                                        <p:cTn id="228" dur="500"/>
                                        <p:tgtEl>
                                          <p:spTgt spid="95"/>
                                        </p:tgtEl>
                                        <p:attrNameLst>
                                          <p:attrName>ppt_y</p:attrName>
                                        </p:attrNameLst>
                                      </p:cBhvr>
                                      <p:tavLst>
                                        <p:tav tm="0">
                                          <p:val>
                                            <p:strVal val="ppt_y"/>
                                          </p:val>
                                        </p:tav>
                                        <p:tav tm="100000">
                                          <p:val>
                                            <p:strVal val="1+ppt_h/2"/>
                                          </p:val>
                                        </p:tav>
                                      </p:tavLst>
                                    </p:anim>
                                    <p:set>
                                      <p:cBhvr>
                                        <p:cTn id="229" dur="1" fill="hold">
                                          <p:stCondLst>
                                            <p:cond delay="499"/>
                                          </p:stCondLst>
                                        </p:cTn>
                                        <p:tgtEl>
                                          <p:spTgt spid="95"/>
                                        </p:tgtEl>
                                        <p:attrNameLst>
                                          <p:attrName>style.visibility</p:attrName>
                                        </p:attrNameLst>
                                      </p:cBhvr>
                                      <p:to>
                                        <p:strVal val="hidden"/>
                                      </p:to>
                                    </p:set>
                                  </p:childTnLst>
                                  <p:subTnLst>
                                    <p:audio>
                                      <p:cMediaNode>
                                        <p:cTn display="0" masterRel="sameClick">
                                          <p:stCondLst>
                                            <p:cond evt="begin" delay="0">
                                              <p:tn val="226"/>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95"/>
                  </p:tgtEl>
                </p:cond>
              </p:nextCondLst>
            </p:seq>
            <p:seq concurrent="1" nextAc="seek">
              <p:cTn id="230" restart="whenNotActive" fill="hold" evtFilter="cancelBubble" nodeType="interactiveSeq">
                <p:stCondLst>
                  <p:cond evt="onClick" delay="0">
                    <p:tgtEl>
                      <p:spTgt spid="96"/>
                    </p:tgtEl>
                  </p:cond>
                </p:stCondLst>
                <p:endSync evt="end" delay="0">
                  <p:rtn val="all"/>
                </p:endSync>
                <p:childTnLst>
                  <p:par>
                    <p:cTn id="231" fill="hold">
                      <p:stCondLst>
                        <p:cond delay="0"/>
                      </p:stCondLst>
                      <p:childTnLst>
                        <p:par>
                          <p:cTn id="232" fill="hold">
                            <p:stCondLst>
                              <p:cond delay="0"/>
                            </p:stCondLst>
                            <p:childTnLst>
                              <p:par>
                                <p:cTn id="233" presetID="2" presetClass="exit" presetSubtype="4" fill="hold" grpId="0" nodeType="clickEffect">
                                  <p:stCondLst>
                                    <p:cond delay="0"/>
                                  </p:stCondLst>
                                  <p:childTnLst>
                                    <p:anim calcmode="lin" valueType="num">
                                      <p:cBhvr additive="base">
                                        <p:cTn id="234" dur="500"/>
                                        <p:tgtEl>
                                          <p:spTgt spid="96"/>
                                        </p:tgtEl>
                                        <p:attrNameLst>
                                          <p:attrName>ppt_x</p:attrName>
                                        </p:attrNameLst>
                                      </p:cBhvr>
                                      <p:tavLst>
                                        <p:tav tm="0">
                                          <p:val>
                                            <p:strVal val="ppt_x"/>
                                          </p:val>
                                        </p:tav>
                                        <p:tav tm="100000">
                                          <p:val>
                                            <p:strVal val="ppt_x"/>
                                          </p:val>
                                        </p:tav>
                                      </p:tavLst>
                                    </p:anim>
                                    <p:anim calcmode="lin" valueType="num">
                                      <p:cBhvr additive="base">
                                        <p:cTn id="235" dur="500"/>
                                        <p:tgtEl>
                                          <p:spTgt spid="96"/>
                                        </p:tgtEl>
                                        <p:attrNameLst>
                                          <p:attrName>ppt_y</p:attrName>
                                        </p:attrNameLst>
                                      </p:cBhvr>
                                      <p:tavLst>
                                        <p:tav tm="0">
                                          <p:val>
                                            <p:strVal val="ppt_y"/>
                                          </p:val>
                                        </p:tav>
                                        <p:tav tm="100000">
                                          <p:val>
                                            <p:strVal val="1+ppt_h/2"/>
                                          </p:val>
                                        </p:tav>
                                      </p:tavLst>
                                    </p:anim>
                                    <p:set>
                                      <p:cBhvr>
                                        <p:cTn id="236" dur="1" fill="hold">
                                          <p:stCondLst>
                                            <p:cond delay="499"/>
                                          </p:stCondLst>
                                        </p:cTn>
                                        <p:tgtEl>
                                          <p:spTgt spid="96"/>
                                        </p:tgtEl>
                                        <p:attrNameLst>
                                          <p:attrName>style.visibility</p:attrName>
                                        </p:attrNameLst>
                                      </p:cBhvr>
                                      <p:to>
                                        <p:strVal val="hidden"/>
                                      </p:to>
                                    </p:set>
                                  </p:childTnLst>
                                  <p:subTnLst>
                                    <p:audio>
                                      <p:cMediaNode>
                                        <p:cTn display="0" masterRel="sameClick">
                                          <p:stCondLst>
                                            <p:cond evt="begin" delay="0">
                                              <p:tn val="233"/>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96"/>
                  </p:tgtEl>
                </p:cond>
              </p:nextCondLst>
            </p:seq>
            <p:seq concurrent="1" nextAc="seek">
              <p:cTn id="237" restart="whenNotActive" fill="hold" evtFilter="cancelBubble" nodeType="interactiveSeq">
                <p:stCondLst>
                  <p:cond evt="onClick" delay="0">
                    <p:tgtEl>
                      <p:spTgt spid="97"/>
                    </p:tgtEl>
                  </p:cond>
                </p:stCondLst>
                <p:endSync evt="end" delay="0">
                  <p:rtn val="all"/>
                </p:endSync>
                <p:childTnLst>
                  <p:par>
                    <p:cTn id="238" fill="hold">
                      <p:stCondLst>
                        <p:cond delay="0"/>
                      </p:stCondLst>
                      <p:childTnLst>
                        <p:par>
                          <p:cTn id="239" fill="hold">
                            <p:stCondLst>
                              <p:cond delay="0"/>
                            </p:stCondLst>
                            <p:childTnLst>
                              <p:par>
                                <p:cTn id="240" presetID="2" presetClass="exit" presetSubtype="4" fill="hold" grpId="0" nodeType="clickEffect">
                                  <p:stCondLst>
                                    <p:cond delay="0"/>
                                  </p:stCondLst>
                                  <p:childTnLst>
                                    <p:anim calcmode="lin" valueType="num">
                                      <p:cBhvr additive="base">
                                        <p:cTn id="241" dur="500"/>
                                        <p:tgtEl>
                                          <p:spTgt spid="97"/>
                                        </p:tgtEl>
                                        <p:attrNameLst>
                                          <p:attrName>ppt_x</p:attrName>
                                        </p:attrNameLst>
                                      </p:cBhvr>
                                      <p:tavLst>
                                        <p:tav tm="0">
                                          <p:val>
                                            <p:strVal val="ppt_x"/>
                                          </p:val>
                                        </p:tav>
                                        <p:tav tm="100000">
                                          <p:val>
                                            <p:strVal val="ppt_x"/>
                                          </p:val>
                                        </p:tav>
                                      </p:tavLst>
                                    </p:anim>
                                    <p:anim calcmode="lin" valueType="num">
                                      <p:cBhvr additive="base">
                                        <p:cTn id="242" dur="500"/>
                                        <p:tgtEl>
                                          <p:spTgt spid="97"/>
                                        </p:tgtEl>
                                        <p:attrNameLst>
                                          <p:attrName>ppt_y</p:attrName>
                                        </p:attrNameLst>
                                      </p:cBhvr>
                                      <p:tavLst>
                                        <p:tav tm="0">
                                          <p:val>
                                            <p:strVal val="ppt_y"/>
                                          </p:val>
                                        </p:tav>
                                        <p:tav tm="100000">
                                          <p:val>
                                            <p:strVal val="1+ppt_h/2"/>
                                          </p:val>
                                        </p:tav>
                                      </p:tavLst>
                                    </p:anim>
                                    <p:set>
                                      <p:cBhvr>
                                        <p:cTn id="243" dur="1" fill="hold">
                                          <p:stCondLst>
                                            <p:cond delay="499"/>
                                          </p:stCondLst>
                                        </p:cTn>
                                        <p:tgtEl>
                                          <p:spTgt spid="97"/>
                                        </p:tgtEl>
                                        <p:attrNameLst>
                                          <p:attrName>style.visibility</p:attrName>
                                        </p:attrNameLst>
                                      </p:cBhvr>
                                      <p:to>
                                        <p:strVal val="hidden"/>
                                      </p:to>
                                    </p:set>
                                  </p:childTnLst>
                                  <p:subTnLst>
                                    <p:audio>
                                      <p:cMediaNode>
                                        <p:cTn display="0" masterRel="sameClick">
                                          <p:stCondLst>
                                            <p:cond evt="begin" delay="0">
                                              <p:tn val="240"/>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97"/>
                  </p:tgtEl>
                </p:cond>
              </p:nextCondLst>
            </p:seq>
            <p:seq concurrent="1" nextAc="seek">
              <p:cTn id="244" restart="whenNotActive" fill="hold" evtFilter="cancelBubble" nodeType="interactiveSeq">
                <p:stCondLst>
                  <p:cond evt="onClick" delay="0">
                    <p:tgtEl>
                      <p:spTgt spid="59"/>
                    </p:tgtEl>
                  </p:cond>
                </p:stCondLst>
                <p:endSync evt="end" delay="0">
                  <p:rtn val="all"/>
                </p:endSync>
                <p:childTnLst>
                  <p:par>
                    <p:cTn id="245" fill="hold">
                      <p:stCondLst>
                        <p:cond delay="0"/>
                      </p:stCondLst>
                      <p:childTnLst>
                        <p:par>
                          <p:cTn id="246" fill="hold">
                            <p:stCondLst>
                              <p:cond delay="0"/>
                            </p:stCondLst>
                            <p:childTnLst>
                              <p:par>
                                <p:cTn id="247" presetID="2" presetClass="exit" presetSubtype="4" fill="hold" grpId="0" nodeType="clickEffect">
                                  <p:stCondLst>
                                    <p:cond delay="0"/>
                                  </p:stCondLst>
                                  <p:childTnLst>
                                    <p:anim calcmode="lin" valueType="num">
                                      <p:cBhvr additive="base">
                                        <p:cTn id="248" dur="500"/>
                                        <p:tgtEl>
                                          <p:spTgt spid="59"/>
                                        </p:tgtEl>
                                        <p:attrNameLst>
                                          <p:attrName>ppt_x</p:attrName>
                                        </p:attrNameLst>
                                      </p:cBhvr>
                                      <p:tavLst>
                                        <p:tav tm="0">
                                          <p:val>
                                            <p:strVal val="ppt_x"/>
                                          </p:val>
                                        </p:tav>
                                        <p:tav tm="100000">
                                          <p:val>
                                            <p:strVal val="ppt_x"/>
                                          </p:val>
                                        </p:tav>
                                      </p:tavLst>
                                    </p:anim>
                                    <p:anim calcmode="lin" valueType="num">
                                      <p:cBhvr additive="base">
                                        <p:cTn id="249" dur="500"/>
                                        <p:tgtEl>
                                          <p:spTgt spid="59"/>
                                        </p:tgtEl>
                                        <p:attrNameLst>
                                          <p:attrName>ppt_y</p:attrName>
                                        </p:attrNameLst>
                                      </p:cBhvr>
                                      <p:tavLst>
                                        <p:tav tm="0">
                                          <p:val>
                                            <p:strVal val="ppt_y"/>
                                          </p:val>
                                        </p:tav>
                                        <p:tav tm="100000">
                                          <p:val>
                                            <p:strVal val="1+ppt_h/2"/>
                                          </p:val>
                                        </p:tav>
                                      </p:tavLst>
                                    </p:anim>
                                    <p:set>
                                      <p:cBhvr>
                                        <p:cTn id="250"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247"/>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59"/>
                  </p:tgtEl>
                </p:cond>
              </p:nextCondLst>
            </p:seq>
            <p:seq concurrent="1" nextAc="seek">
              <p:cTn id="251" restart="whenNotActive" fill="hold" evtFilter="cancelBubble" nodeType="interactiveSeq">
                <p:stCondLst>
                  <p:cond evt="onClick" delay="0">
                    <p:tgtEl>
                      <p:spTgt spid="52"/>
                    </p:tgtEl>
                  </p:cond>
                </p:stCondLst>
                <p:endSync evt="end" delay="0">
                  <p:rtn val="all"/>
                </p:endSync>
                <p:childTnLst>
                  <p:par>
                    <p:cTn id="252" fill="hold">
                      <p:stCondLst>
                        <p:cond delay="0"/>
                      </p:stCondLst>
                      <p:childTnLst>
                        <p:par>
                          <p:cTn id="253" fill="hold">
                            <p:stCondLst>
                              <p:cond delay="0"/>
                            </p:stCondLst>
                            <p:childTnLst>
                              <p:par>
                                <p:cTn id="254" presetID="2" presetClass="exit" presetSubtype="4" fill="hold" grpId="0" nodeType="clickEffect">
                                  <p:stCondLst>
                                    <p:cond delay="0"/>
                                  </p:stCondLst>
                                  <p:childTnLst>
                                    <p:anim calcmode="lin" valueType="num">
                                      <p:cBhvr additive="base">
                                        <p:cTn id="255" dur="500"/>
                                        <p:tgtEl>
                                          <p:spTgt spid="52"/>
                                        </p:tgtEl>
                                        <p:attrNameLst>
                                          <p:attrName>ppt_x</p:attrName>
                                        </p:attrNameLst>
                                      </p:cBhvr>
                                      <p:tavLst>
                                        <p:tav tm="0">
                                          <p:val>
                                            <p:strVal val="ppt_x"/>
                                          </p:val>
                                        </p:tav>
                                        <p:tav tm="100000">
                                          <p:val>
                                            <p:strVal val="ppt_x"/>
                                          </p:val>
                                        </p:tav>
                                      </p:tavLst>
                                    </p:anim>
                                    <p:anim calcmode="lin" valueType="num">
                                      <p:cBhvr additive="base">
                                        <p:cTn id="256" dur="500"/>
                                        <p:tgtEl>
                                          <p:spTgt spid="52"/>
                                        </p:tgtEl>
                                        <p:attrNameLst>
                                          <p:attrName>ppt_y</p:attrName>
                                        </p:attrNameLst>
                                      </p:cBhvr>
                                      <p:tavLst>
                                        <p:tav tm="0">
                                          <p:val>
                                            <p:strVal val="ppt_y"/>
                                          </p:val>
                                        </p:tav>
                                        <p:tav tm="100000">
                                          <p:val>
                                            <p:strVal val="1+ppt_h/2"/>
                                          </p:val>
                                        </p:tav>
                                      </p:tavLst>
                                    </p:anim>
                                    <p:set>
                                      <p:cBhvr>
                                        <p:cTn id="25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254"/>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52"/>
                  </p:tgtEl>
                </p:cond>
              </p:nextCondLst>
            </p:seq>
            <p:seq concurrent="1" nextAc="seek">
              <p:cTn id="258" restart="whenNotActive" fill="hold" evtFilter="cancelBubble" nodeType="interactiveSeq">
                <p:stCondLst>
                  <p:cond evt="onClick" delay="0">
                    <p:tgtEl>
                      <p:spTgt spid="53"/>
                    </p:tgtEl>
                  </p:cond>
                </p:stCondLst>
                <p:endSync evt="end" delay="0">
                  <p:rtn val="all"/>
                </p:endSync>
                <p:childTnLst>
                  <p:par>
                    <p:cTn id="259" fill="hold">
                      <p:stCondLst>
                        <p:cond delay="0"/>
                      </p:stCondLst>
                      <p:childTnLst>
                        <p:par>
                          <p:cTn id="260" fill="hold">
                            <p:stCondLst>
                              <p:cond delay="0"/>
                            </p:stCondLst>
                            <p:childTnLst>
                              <p:par>
                                <p:cTn id="261" presetID="2" presetClass="exit" presetSubtype="4" fill="hold" grpId="0" nodeType="clickEffect">
                                  <p:stCondLst>
                                    <p:cond delay="0"/>
                                  </p:stCondLst>
                                  <p:childTnLst>
                                    <p:anim calcmode="lin" valueType="num">
                                      <p:cBhvr additive="base">
                                        <p:cTn id="262" dur="500"/>
                                        <p:tgtEl>
                                          <p:spTgt spid="53"/>
                                        </p:tgtEl>
                                        <p:attrNameLst>
                                          <p:attrName>ppt_x</p:attrName>
                                        </p:attrNameLst>
                                      </p:cBhvr>
                                      <p:tavLst>
                                        <p:tav tm="0">
                                          <p:val>
                                            <p:strVal val="ppt_x"/>
                                          </p:val>
                                        </p:tav>
                                        <p:tav tm="100000">
                                          <p:val>
                                            <p:strVal val="ppt_x"/>
                                          </p:val>
                                        </p:tav>
                                      </p:tavLst>
                                    </p:anim>
                                    <p:anim calcmode="lin" valueType="num">
                                      <p:cBhvr additive="base">
                                        <p:cTn id="263" dur="500"/>
                                        <p:tgtEl>
                                          <p:spTgt spid="53"/>
                                        </p:tgtEl>
                                        <p:attrNameLst>
                                          <p:attrName>ppt_y</p:attrName>
                                        </p:attrNameLst>
                                      </p:cBhvr>
                                      <p:tavLst>
                                        <p:tav tm="0">
                                          <p:val>
                                            <p:strVal val="ppt_y"/>
                                          </p:val>
                                        </p:tav>
                                        <p:tav tm="100000">
                                          <p:val>
                                            <p:strVal val="1+ppt_h/2"/>
                                          </p:val>
                                        </p:tav>
                                      </p:tavLst>
                                    </p:anim>
                                    <p:set>
                                      <p:cBhvr>
                                        <p:cTn id="264"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261"/>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53"/>
                  </p:tgtEl>
                </p:cond>
              </p:nextCondLst>
            </p:seq>
            <p:seq concurrent="1" nextAc="seek">
              <p:cTn id="265" restart="whenNotActive" fill="hold" evtFilter="cancelBubble" nodeType="interactiveSeq">
                <p:stCondLst>
                  <p:cond evt="onClick" delay="0">
                    <p:tgtEl>
                      <p:spTgt spid="54"/>
                    </p:tgtEl>
                  </p:cond>
                </p:stCondLst>
                <p:endSync evt="end" delay="0">
                  <p:rtn val="all"/>
                </p:endSync>
                <p:childTnLst>
                  <p:par>
                    <p:cTn id="266" fill="hold">
                      <p:stCondLst>
                        <p:cond delay="0"/>
                      </p:stCondLst>
                      <p:childTnLst>
                        <p:par>
                          <p:cTn id="267" fill="hold">
                            <p:stCondLst>
                              <p:cond delay="0"/>
                            </p:stCondLst>
                            <p:childTnLst>
                              <p:par>
                                <p:cTn id="268" presetID="2" presetClass="exit" presetSubtype="4" fill="hold" grpId="0" nodeType="clickEffect">
                                  <p:stCondLst>
                                    <p:cond delay="0"/>
                                  </p:stCondLst>
                                  <p:childTnLst>
                                    <p:anim calcmode="lin" valueType="num">
                                      <p:cBhvr additive="base">
                                        <p:cTn id="269" dur="500"/>
                                        <p:tgtEl>
                                          <p:spTgt spid="54"/>
                                        </p:tgtEl>
                                        <p:attrNameLst>
                                          <p:attrName>ppt_x</p:attrName>
                                        </p:attrNameLst>
                                      </p:cBhvr>
                                      <p:tavLst>
                                        <p:tav tm="0">
                                          <p:val>
                                            <p:strVal val="ppt_x"/>
                                          </p:val>
                                        </p:tav>
                                        <p:tav tm="100000">
                                          <p:val>
                                            <p:strVal val="ppt_x"/>
                                          </p:val>
                                        </p:tav>
                                      </p:tavLst>
                                    </p:anim>
                                    <p:anim calcmode="lin" valueType="num">
                                      <p:cBhvr additive="base">
                                        <p:cTn id="270" dur="500"/>
                                        <p:tgtEl>
                                          <p:spTgt spid="54"/>
                                        </p:tgtEl>
                                        <p:attrNameLst>
                                          <p:attrName>ppt_y</p:attrName>
                                        </p:attrNameLst>
                                      </p:cBhvr>
                                      <p:tavLst>
                                        <p:tav tm="0">
                                          <p:val>
                                            <p:strVal val="ppt_y"/>
                                          </p:val>
                                        </p:tav>
                                        <p:tav tm="100000">
                                          <p:val>
                                            <p:strVal val="1+ppt_h/2"/>
                                          </p:val>
                                        </p:tav>
                                      </p:tavLst>
                                    </p:anim>
                                    <p:set>
                                      <p:cBhvr>
                                        <p:cTn id="271"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268"/>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54"/>
                  </p:tgtEl>
                </p:cond>
              </p:nextCondLst>
            </p:seq>
            <p:seq concurrent="1" nextAc="seek">
              <p:cTn id="272" restart="whenNotActive" fill="hold" evtFilter="cancelBubble" nodeType="interactiveSeq">
                <p:stCondLst>
                  <p:cond evt="onClick" delay="0">
                    <p:tgtEl>
                      <p:spTgt spid="55"/>
                    </p:tgtEl>
                  </p:cond>
                </p:stCondLst>
                <p:endSync evt="end" delay="0">
                  <p:rtn val="all"/>
                </p:endSync>
                <p:childTnLst>
                  <p:par>
                    <p:cTn id="273" fill="hold">
                      <p:stCondLst>
                        <p:cond delay="0"/>
                      </p:stCondLst>
                      <p:childTnLst>
                        <p:par>
                          <p:cTn id="274" fill="hold">
                            <p:stCondLst>
                              <p:cond delay="0"/>
                            </p:stCondLst>
                            <p:childTnLst>
                              <p:par>
                                <p:cTn id="275" presetID="2" presetClass="exit" presetSubtype="4" fill="hold" grpId="0" nodeType="clickEffect">
                                  <p:stCondLst>
                                    <p:cond delay="0"/>
                                  </p:stCondLst>
                                  <p:childTnLst>
                                    <p:anim calcmode="lin" valueType="num">
                                      <p:cBhvr additive="base">
                                        <p:cTn id="276" dur="500"/>
                                        <p:tgtEl>
                                          <p:spTgt spid="55"/>
                                        </p:tgtEl>
                                        <p:attrNameLst>
                                          <p:attrName>ppt_x</p:attrName>
                                        </p:attrNameLst>
                                      </p:cBhvr>
                                      <p:tavLst>
                                        <p:tav tm="0">
                                          <p:val>
                                            <p:strVal val="ppt_x"/>
                                          </p:val>
                                        </p:tav>
                                        <p:tav tm="100000">
                                          <p:val>
                                            <p:strVal val="ppt_x"/>
                                          </p:val>
                                        </p:tav>
                                      </p:tavLst>
                                    </p:anim>
                                    <p:anim calcmode="lin" valueType="num">
                                      <p:cBhvr additive="base">
                                        <p:cTn id="277" dur="500"/>
                                        <p:tgtEl>
                                          <p:spTgt spid="55"/>
                                        </p:tgtEl>
                                        <p:attrNameLst>
                                          <p:attrName>ppt_y</p:attrName>
                                        </p:attrNameLst>
                                      </p:cBhvr>
                                      <p:tavLst>
                                        <p:tav tm="0">
                                          <p:val>
                                            <p:strVal val="ppt_y"/>
                                          </p:val>
                                        </p:tav>
                                        <p:tav tm="100000">
                                          <p:val>
                                            <p:strVal val="1+ppt_h/2"/>
                                          </p:val>
                                        </p:tav>
                                      </p:tavLst>
                                    </p:anim>
                                    <p:set>
                                      <p:cBhvr>
                                        <p:cTn id="278"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275"/>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55"/>
                  </p:tgtEl>
                </p:cond>
              </p:nextCondLst>
            </p:seq>
            <p:seq concurrent="1" nextAc="seek">
              <p:cTn id="279" restart="whenNotActive" fill="hold" evtFilter="cancelBubble" nodeType="interactiveSeq">
                <p:stCondLst>
                  <p:cond evt="onClick" delay="0">
                    <p:tgtEl>
                      <p:spTgt spid="47"/>
                    </p:tgtEl>
                  </p:cond>
                </p:stCondLst>
                <p:endSync evt="end" delay="0">
                  <p:rtn val="all"/>
                </p:endSync>
                <p:childTnLst>
                  <p:par>
                    <p:cTn id="280" fill="hold">
                      <p:stCondLst>
                        <p:cond delay="0"/>
                      </p:stCondLst>
                      <p:childTnLst>
                        <p:par>
                          <p:cTn id="281" fill="hold">
                            <p:stCondLst>
                              <p:cond delay="0"/>
                            </p:stCondLst>
                            <p:childTnLst>
                              <p:par>
                                <p:cTn id="282" presetID="2" presetClass="exit" presetSubtype="4" fill="hold" grpId="0" nodeType="clickEffect">
                                  <p:stCondLst>
                                    <p:cond delay="0"/>
                                  </p:stCondLst>
                                  <p:childTnLst>
                                    <p:anim calcmode="lin" valueType="num">
                                      <p:cBhvr additive="base">
                                        <p:cTn id="283" dur="500"/>
                                        <p:tgtEl>
                                          <p:spTgt spid="47"/>
                                        </p:tgtEl>
                                        <p:attrNameLst>
                                          <p:attrName>ppt_x</p:attrName>
                                        </p:attrNameLst>
                                      </p:cBhvr>
                                      <p:tavLst>
                                        <p:tav tm="0">
                                          <p:val>
                                            <p:strVal val="ppt_x"/>
                                          </p:val>
                                        </p:tav>
                                        <p:tav tm="100000">
                                          <p:val>
                                            <p:strVal val="ppt_x"/>
                                          </p:val>
                                        </p:tav>
                                      </p:tavLst>
                                    </p:anim>
                                    <p:anim calcmode="lin" valueType="num">
                                      <p:cBhvr additive="base">
                                        <p:cTn id="284" dur="500"/>
                                        <p:tgtEl>
                                          <p:spTgt spid="47"/>
                                        </p:tgtEl>
                                        <p:attrNameLst>
                                          <p:attrName>ppt_y</p:attrName>
                                        </p:attrNameLst>
                                      </p:cBhvr>
                                      <p:tavLst>
                                        <p:tav tm="0">
                                          <p:val>
                                            <p:strVal val="ppt_y"/>
                                          </p:val>
                                        </p:tav>
                                        <p:tav tm="100000">
                                          <p:val>
                                            <p:strVal val="1+ppt_h/2"/>
                                          </p:val>
                                        </p:tav>
                                      </p:tavLst>
                                    </p:anim>
                                    <p:set>
                                      <p:cBhvr>
                                        <p:cTn id="285"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282"/>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47"/>
                  </p:tgtEl>
                </p:cond>
              </p:nextCondLst>
            </p:seq>
            <p:seq concurrent="1" nextAc="seek">
              <p:cTn id="286" restart="whenNotActive" fill="hold" evtFilter="cancelBubble" nodeType="interactiveSeq">
                <p:stCondLst>
                  <p:cond evt="onClick" delay="0">
                    <p:tgtEl>
                      <p:spTgt spid="48"/>
                    </p:tgtEl>
                  </p:cond>
                </p:stCondLst>
                <p:endSync evt="end" delay="0">
                  <p:rtn val="all"/>
                </p:endSync>
                <p:childTnLst>
                  <p:par>
                    <p:cTn id="287" fill="hold">
                      <p:stCondLst>
                        <p:cond delay="0"/>
                      </p:stCondLst>
                      <p:childTnLst>
                        <p:par>
                          <p:cTn id="288" fill="hold">
                            <p:stCondLst>
                              <p:cond delay="0"/>
                            </p:stCondLst>
                            <p:childTnLst>
                              <p:par>
                                <p:cTn id="289" presetID="2" presetClass="exit" presetSubtype="4" fill="hold" grpId="0" nodeType="clickEffect">
                                  <p:stCondLst>
                                    <p:cond delay="0"/>
                                  </p:stCondLst>
                                  <p:childTnLst>
                                    <p:anim calcmode="lin" valueType="num">
                                      <p:cBhvr additive="base">
                                        <p:cTn id="290" dur="500"/>
                                        <p:tgtEl>
                                          <p:spTgt spid="48"/>
                                        </p:tgtEl>
                                        <p:attrNameLst>
                                          <p:attrName>ppt_x</p:attrName>
                                        </p:attrNameLst>
                                      </p:cBhvr>
                                      <p:tavLst>
                                        <p:tav tm="0">
                                          <p:val>
                                            <p:strVal val="ppt_x"/>
                                          </p:val>
                                        </p:tav>
                                        <p:tav tm="100000">
                                          <p:val>
                                            <p:strVal val="ppt_x"/>
                                          </p:val>
                                        </p:tav>
                                      </p:tavLst>
                                    </p:anim>
                                    <p:anim calcmode="lin" valueType="num">
                                      <p:cBhvr additive="base">
                                        <p:cTn id="291" dur="500"/>
                                        <p:tgtEl>
                                          <p:spTgt spid="48"/>
                                        </p:tgtEl>
                                        <p:attrNameLst>
                                          <p:attrName>ppt_y</p:attrName>
                                        </p:attrNameLst>
                                      </p:cBhvr>
                                      <p:tavLst>
                                        <p:tav tm="0">
                                          <p:val>
                                            <p:strVal val="ppt_y"/>
                                          </p:val>
                                        </p:tav>
                                        <p:tav tm="100000">
                                          <p:val>
                                            <p:strVal val="1+ppt_h/2"/>
                                          </p:val>
                                        </p:tav>
                                      </p:tavLst>
                                    </p:anim>
                                    <p:set>
                                      <p:cBhvr>
                                        <p:cTn id="292"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289"/>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48"/>
                  </p:tgtEl>
                </p:cond>
              </p:nextCondLst>
            </p:seq>
            <p:seq concurrent="1" nextAc="seek">
              <p:cTn id="293" restart="whenNotActive" fill="hold" evtFilter="cancelBubble" nodeType="interactiveSeq">
                <p:stCondLst>
                  <p:cond evt="onClick" delay="0">
                    <p:tgtEl>
                      <p:spTgt spid="49"/>
                    </p:tgtEl>
                  </p:cond>
                </p:stCondLst>
                <p:endSync evt="end" delay="0">
                  <p:rtn val="all"/>
                </p:endSync>
                <p:childTnLst>
                  <p:par>
                    <p:cTn id="294" fill="hold">
                      <p:stCondLst>
                        <p:cond delay="0"/>
                      </p:stCondLst>
                      <p:childTnLst>
                        <p:par>
                          <p:cTn id="295" fill="hold">
                            <p:stCondLst>
                              <p:cond delay="0"/>
                            </p:stCondLst>
                            <p:childTnLst>
                              <p:par>
                                <p:cTn id="296" presetID="2" presetClass="exit" presetSubtype="4" fill="hold" grpId="0" nodeType="clickEffect">
                                  <p:stCondLst>
                                    <p:cond delay="0"/>
                                  </p:stCondLst>
                                  <p:childTnLst>
                                    <p:anim calcmode="lin" valueType="num">
                                      <p:cBhvr additive="base">
                                        <p:cTn id="297" dur="500"/>
                                        <p:tgtEl>
                                          <p:spTgt spid="49"/>
                                        </p:tgtEl>
                                        <p:attrNameLst>
                                          <p:attrName>ppt_x</p:attrName>
                                        </p:attrNameLst>
                                      </p:cBhvr>
                                      <p:tavLst>
                                        <p:tav tm="0">
                                          <p:val>
                                            <p:strVal val="ppt_x"/>
                                          </p:val>
                                        </p:tav>
                                        <p:tav tm="100000">
                                          <p:val>
                                            <p:strVal val="ppt_x"/>
                                          </p:val>
                                        </p:tav>
                                      </p:tavLst>
                                    </p:anim>
                                    <p:anim calcmode="lin" valueType="num">
                                      <p:cBhvr additive="base">
                                        <p:cTn id="298" dur="500"/>
                                        <p:tgtEl>
                                          <p:spTgt spid="49"/>
                                        </p:tgtEl>
                                        <p:attrNameLst>
                                          <p:attrName>ppt_y</p:attrName>
                                        </p:attrNameLst>
                                      </p:cBhvr>
                                      <p:tavLst>
                                        <p:tav tm="0">
                                          <p:val>
                                            <p:strVal val="ppt_y"/>
                                          </p:val>
                                        </p:tav>
                                        <p:tav tm="100000">
                                          <p:val>
                                            <p:strVal val="1+ppt_h/2"/>
                                          </p:val>
                                        </p:tav>
                                      </p:tavLst>
                                    </p:anim>
                                    <p:set>
                                      <p:cBhvr>
                                        <p:cTn id="299"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296"/>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49"/>
                  </p:tgtEl>
                </p:cond>
              </p:nextCondLst>
            </p:seq>
            <p:seq concurrent="1" nextAc="seek">
              <p:cTn id="300" restart="whenNotActive" fill="hold" evtFilter="cancelBubble" nodeType="interactiveSeq">
                <p:stCondLst>
                  <p:cond evt="onClick" delay="0">
                    <p:tgtEl>
                      <p:spTgt spid="50"/>
                    </p:tgtEl>
                  </p:cond>
                </p:stCondLst>
                <p:endSync evt="end" delay="0">
                  <p:rtn val="all"/>
                </p:endSync>
                <p:childTnLst>
                  <p:par>
                    <p:cTn id="301" fill="hold">
                      <p:stCondLst>
                        <p:cond delay="0"/>
                      </p:stCondLst>
                      <p:childTnLst>
                        <p:par>
                          <p:cTn id="302" fill="hold">
                            <p:stCondLst>
                              <p:cond delay="0"/>
                            </p:stCondLst>
                            <p:childTnLst>
                              <p:par>
                                <p:cTn id="303" presetID="2" presetClass="exit" presetSubtype="4" fill="hold" grpId="0" nodeType="clickEffect">
                                  <p:stCondLst>
                                    <p:cond delay="0"/>
                                  </p:stCondLst>
                                  <p:childTnLst>
                                    <p:anim calcmode="lin" valueType="num">
                                      <p:cBhvr additive="base">
                                        <p:cTn id="304" dur="500"/>
                                        <p:tgtEl>
                                          <p:spTgt spid="50"/>
                                        </p:tgtEl>
                                        <p:attrNameLst>
                                          <p:attrName>ppt_x</p:attrName>
                                        </p:attrNameLst>
                                      </p:cBhvr>
                                      <p:tavLst>
                                        <p:tav tm="0">
                                          <p:val>
                                            <p:strVal val="ppt_x"/>
                                          </p:val>
                                        </p:tav>
                                        <p:tav tm="100000">
                                          <p:val>
                                            <p:strVal val="ppt_x"/>
                                          </p:val>
                                        </p:tav>
                                      </p:tavLst>
                                    </p:anim>
                                    <p:anim calcmode="lin" valueType="num">
                                      <p:cBhvr additive="base">
                                        <p:cTn id="305" dur="500"/>
                                        <p:tgtEl>
                                          <p:spTgt spid="50"/>
                                        </p:tgtEl>
                                        <p:attrNameLst>
                                          <p:attrName>ppt_y</p:attrName>
                                        </p:attrNameLst>
                                      </p:cBhvr>
                                      <p:tavLst>
                                        <p:tav tm="0">
                                          <p:val>
                                            <p:strVal val="ppt_y"/>
                                          </p:val>
                                        </p:tav>
                                        <p:tav tm="100000">
                                          <p:val>
                                            <p:strVal val="1+ppt_h/2"/>
                                          </p:val>
                                        </p:tav>
                                      </p:tavLst>
                                    </p:anim>
                                    <p:set>
                                      <p:cBhvr>
                                        <p:cTn id="306"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303"/>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50"/>
                  </p:tgtEl>
                </p:cond>
              </p:nextCondLst>
            </p:seq>
            <p:seq concurrent="1" nextAc="seek">
              <p:cTn id="307" restart="whenNotActive" fill="hold" evtFilter="cancelBubble" nodeType="interactiveSeq">
                <p:stCondLst>
                  <p:cond evt="onClick" delay="0">
                    <p:tgtEl>
                      <p:spTgt spid="51"/>
                    </p:tgtEl>
                  </p:cond>
                </p:stCondLst>
                <p:endSync evt="end" delay="0">
                  <p:rtn val="all"/>
                </p:endSync>
                <p:childTnLst>
                  <p:par>
                    <p:cTn id="308" fill="hold">
                      <p:stCondLst>
                        <p:cond delay="0"/>
                      </p:stCondLst>
                      <p:childTnLst>
                        <p:par>
                          <p:cTn id="309" fill="hold">
                            <p:stCondLst>
                              <p:cond delay="0"/>
                            </p:stCondLst>
                            <p:childTnLst>
                              <p:par>
                                <p:cTn id="310" presetID="2" presetClass="exit" presetSubtype="4" fill="hold" grpId="0" nodeType="clickEffect">
                                  <p:stCondLst>
                                    <p:cond delay="0"/>
                                  </p:stCondLst>
                                  <p:childTnLst>
                                    <p:anim calcmode="lin" valueType="num">
                                      <p:cBhvr additive="base">
                                        <p:cTn id="311" dur="500"/>
                                        <p:tgtEl>
                                          <p:spTgt spid="51"/>
                                        </p:tgtEl>
                                        <p:attrNameLst>
                                          <p:attrName>ppt_x</p:attrName>
                                        </p:attrNameLst>
                                      </p:cBhvr>
                                      <p:tavLst>
                                        <p:tav tm="0">
                                          <p:val>
                                            <p:strVal val="ppt_x"/>
                                          </p:val>
                                        </p:tav>
                                        <p:tav tm="100000">
                                          <p:val>
                                            <p:strVal val="ppt_x"/>
                                          </p:val>
                                        </p:tav>
                                      </p:tavLst>
                                    </p:anim>
                                    <p:anim calcmode="lin" valueType="num">
                                      <p:cBhvr additive="base">
                                        <p:cTn id="312" dur="500"/>
                                        <p:tgtEl>
                                          <p:spTgt spid="51"/>
                                        </p:tgtEl>
                                        <p:attrNameLst>
                                          <p:attrName>ppt_y</p:attrName>
                                        </p:attrNameLst>
                                      </p:cBhvr>
                                      <p:tavLst>
                                        <p:tav tm="0">
                                          <p:val>
                                            <p:strVal val="ppt_y"/>
                                          </p:val>
                                        </p:tav>
                                        <p:tav tm="100000">
                                          <p:val>
                                            <p:strVal val="1+ppt_h/2"/>
                                          </p:val>
                                        </p:tav>
                                      </p:tavLst>
                                    </p:anim>
                                    <p:set>
                                      <p:cBhvr>
                                        <p:cTn id="313"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310"/>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51"/>
                  </p:tgtEl>
                </p:cond>
              </p:nextCondLst>
            </p:seq>
            <p:seq concurrent="1" nextAc="seek">
              <p:cTn id="314" restart="whenNotActive" fill="hold" evtFilter="cancelBubble" nodeType="interactiveSeq">
                <p:stCondLst>
                  <p:cond evt="onClick" delay="0">
                    <p:tgtEl>
                      <p:spTgt spid="46"/>
                    </p:tgtEl>
                  </p:cond>
                </p:stCondLst>
                <p:endSync evt="end" delay="0">
                  <p:rtn val="all"/>
                </p:endSync>
                <p:childTnLst>
                  <p:par>
                    <p:cTn id="315" fill="hold">
                      <p:stCondLst>
                        <p:cond delay="0"/>
                      </p:stCondLst>
                      <p:childTnLst>
                        <p:par>
                          <p:cTn id="316" fill="hold">
                            <p:stCondLst>
                              <p:cond delay="0"/>
                            </p:stCondLst>
                            <p:childTnLst>
                              <p:par>
                                <p:cTn id="317" presetID="2" presetClass="exit" presetSubtype="4" fill="hold" grpId="0" nodeType="clickEffect">
                                  <p:stCondLst>
                                    <p:cond delay="0"/>
                                  </p:stCondLst>
                                  <p:childTnLst>
                                    <p:anim calcmode="lin" valueType="num">
                                      <p:cBhvr additive="base">
                                        <p:cTn id="318" dur="500"/>
                                        <p:tgtEl>
                                          <p:spTgt spid="46"/>
                                        </p:tgtEl>
                                        <p:attrNameLst>
                                          <p:attrName>ppt_x</p:attrName>
                                        </p:attrNameLst>
                                      </p:cBhvr>
                                      <p:tavLst>
                                        <p:tav tm="0">
                                          <p:val>
                                            <p:strVal val="ppt_x"/>
                                          </p:val>
                                        </p:tav>
                                        <p:tav tm="100000">
                                          <p:val>
                                            <p:strVal val="ppt_x"/>
                                          </p:val>
                                        </p:tav>
                                      </p:tavLst>
                                    </p:anim>
                                    <p:anim calcmode="lin" valueType="num">
                                      <p:cBhvr additive="base">
                                        <p:cTn id="319" dur="500"/>
                                        <p:tgtEl>
                                          <p:spTgt spid="46"/>
                                        </p:tgtEl>
                                        <p:attrNameLst>
                                          <p:attrName>ppt_y</p:attrName>
                                        </p:attrNameLst>
                                      </p:cBhvr>
                                      <p:tavLst>
                                        <p:tav tm="0">
                                          <p:val>
                                            <p:strVal val="ppt_y"/>
                                          </p:val>
                                        </p:tav>
                                        <p:tav tm="100000">
                                          <p:val>
                                            <p:strVal val="1+ppt_h/2"/>
                                          </p:val>
                                        </p:tav>
                                      </p:tavLst>
                                    </p:anim>
                                    <p:set>
                                      <p:cBhvr>
                                        <p:cTn id="320"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317"/>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46"/>
                  </p:tgtEl>
                </p:cond>
              </p:nextCondLst>
            </p:seq>
            <p:seq concurrent="1" nextAc="seek">
              <p:cTn id="321" restart="whenNotActive" fill="hold" evtFilter="cancelBubble" nodeType="interactiveSeq">
                <p:stCondLst>
                  <p:cond evt="onClick" delay="0">
                    <p:tgtEl>
                      <p:spTgt spid="43"/>
                    </p:tgtEl>
                  </p:cond>
                </p:stCondLst>
                <p:endSync evt="end" delay="0">
                  <p:rtn val="all"/>
                </p:endSync>
                <p:childTnLst>
                  <p:par>
                    <p:cTn id="322" fill="hold">
                      <p:stCondLst>
                        <p:cond delay="0"/>
                      </p:stCondLst>
                      <p:childTnLst>
                        <p:par>
                          <p:cTn id="323" fill="hold">
                            <p:stCondLst>
                              <p:cond delay="0"/>
                            </p:stCondLst>
                            <p:childTnLst>
                              <p:par>
                                <p:cTn id="324" presetID="2" presetClass="exit" presetSubtype="4" fill="hold" grpId="0" nodeType="clickEffect">
                                  <p:stCondLst>
                                    <p:cond delay="0"/>
                                  </p:stCondLst>
                                  <p:childTnLst>
                                    <p:anim calcmode="lin" valueType="num">
                                      <p:cBhvr additive="base">
                                        <p:cTn id="325" dur="500"/>
                                        <p:tgtEl>
                                          <p:spTgt spid="43"/>
                                        </p:tgtEl>
                                        <p:attrNameLst>
                                          <p:attrName>ppt_x</p:attrName>
                                        </p:attrNameLst>
                                      </p:cBhvr>
                                      <p:tavLst>
                                        <p:tav tm="0">
                                          <p:val>
                                            <p:strVal val="ppt_x"/>
                                          </p:val>
                                        </p:tav>
                                        <p:tav tm="100000">
                                          <p:val>
                                            <p:strVal val="ppt_x"/>
                                          </p:val>
                                        </p:tav>
                                      </p:tavLst>
                                    </p:anim>
                                    <p:anim calcmode="lin" valueType="num">
                                      <p:cBhvr additive="base">
                                        <p:cTn id="326" dur="500"/>
                                        <p:tgtEl>
                                          <p:spTgt spid="43"/>
                                        </p:tgtEl>
                                        <p:attrNameLst>
                                          <p:attrName>ppt_y</p:attrName>
                                        </p:attrNameLst>
                                      </p:cBhvr>
                                      <p:tavLst>
                                        <p:tav tm="0">
                                          <p:val>
                                            <p:strVal val="ppt_y"/>
                                          </p:val>
                                        </p:tav>
                                        <p:tav tm="100000">
                                          <p:val>
                                            <p:strVal val="1+ppt_h/2"/>
                                          </p:val>
                                        </p:tav>
                                      </p:tavLst>
                                    </p:anim>
                                    <p:set>
                                      <p:cBhvr>
                                        <p:cTn id="327"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324"/>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43"/>
                  </p:tgtEl>
                </p:cond>
              </p:nextCondLst>
            </p:seq>
            <p:seq concurrent="1" nextAc="seek">
              <p:cTn id="328" restart="whenNotActive" fill="hold" evtFilter="cancelBubble" nodeType="interactiveSeq">
                <p:stCondLst>
                  <p:cond evt="onClick" delay="0">
                    <p:tgtEl>
                      <p:spTgt spid="42"/>
                    </p:tgtEl>
                  </p:cond>
                </p:stCondLst>
                <p:endSync evt="end" delay="0">
                  <p:rtn val="all"/>
                </p:endSync>
                <p:childTnLst>
                  <p:par>
                    <p:cTn id="329" fill="hold">
                      <p:stCondLst>
                        <p:cond delay="0"/>
                      </p:stCondLst>
                      <p:childTnLst>
                        <p:par>
                          <p:cTn id="330" fill="hold">
                            <p:stCondLst>
                              <p:cond delay="0"/>
                            </p:stCondLst>
                            <p:childTnLst>
                              <p:par>
                                <p:cTn id="331" presetID="2" presetClass="exit" presetSubtype="4" fill="hold" grpId="0" nodeType="clickEffect">
                                  <p:stCondLst>
                                    <p:cond delay="0"/>
                                  </p:stCondLst>
                                  <p:childTnLst>
                                    <p:anim calcmode="lin" valueType="num">
                                      <p:cBhvr additive="base">
                                        <p:cTn id="332" dur="500"/>
                                        <p:tgtEl>
                                          <p:spTgt spid="42"/>
                                        </p:tgtEl>
                                        <p:attrNameLst>
                                          <p:attrName>ppt_x</p:attrName>
                                        </p:attrNameLst>
                                      </p:cBhvr>
                                      <p:tavLst>
                                        <p:tav tm="0">
                                          <p:val>
                                            <p:strVal val="ppt_x"/>
                                          </p:val>
                                        </p:tav>
                                        <p:tav tm="100000">
                                          <p:val>
                                            <p:strVal val="ppt_x"/>
                                          </p:val>
                                        </p:tav>
                                      </p:tavLst>
                                    </p:anim>
                                    <p:anim calcmode="lin" valueType="num">
                                      <p:cBhvr additive="base">
                                        <p:cTn id="333" dur="500"/>
                                        <p:tgtEl>
                                          <p:spTgt spid="42"/>
                                        </p:tgtEl>
                                        <p:attrNameLst>
                                          <p:attrName>ppt_y</p:attrName>
                                        </p:attrNameLst>
                                      </p:cBhvr>
                                      <p:tavLst>
                                        <p:tav tm="0">
                                          <p:val>
                                            <p:strVal val="ppt_y"/>
                                          </p:val>
                                        </p:tav>
                                        <p:tav tm="100000">
                                          <p:val>
                                            <p:strVal val="1+ppt_h/2"/>
                                          </p:val>
                                        </p:tav>
                                      </p:tavLst>
                                    </p:anim>
                                    <p:set>
                                      <p:cBhvr>
                                        <p:cTn id="334"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331"/>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42"/>
                  </p:tgtEl>
                </p:cond>
              </p:nextCondLst>
            </p:seq>
            <p:seq concurrent="1" nextAc="seek">
              <p:cTn id="335" restart="whenNotActive" fill="hold" evtFilter="cancelBubble" nodeType="interactiveSeq">
                <p:stCondLst>
                  <p:cond evt="onClick" delay="0">
                    <p:tgtEl>
                      <p:spTgt spid="44"/>
                    </p:tgtEl>
                  </p:cond>
                </p:stCondLst>
                <p:endSync evt="end" delay="0">
                  <p:rtn val="all"/>
                </p:endSync>
                <p:childTnLst>
                  <p:par>
                    <p:cTn id="336" fill="hold">
                      <p:stCondLst>
                        <p:cond delay="0"/>
                      </p:stCondLst>
                      <p:childTnLst>
                        <p:par>
                          <p:cTn id="337" fill="hold">
                            <p:stCondLst>
                              <p:cond delay="0"/>
                            </p:stCondLst>
                            <p:childTnLst>
                              <p:par>
                                <p:cTn id="338" presetID="2" presetClass="exit" presetSubtype="4" fill="hold" grpId="0" nodeType="clickEffect">
                                  <p:stCondLst>
                                    <p:cond delay="0"/>
                                  </p:stCondLst>
                                  <p:childTnLst>
                                    <p:anim calcmode="lin" valueType="num">
                                      <p:cBhvr additive="base">
                                        <p:cTn id="339" dur="500"/>
                                        <p:tgtEl>
                                          <p:spTgt spid="44"/>
                                        </p:tgtEl>
                                        <p:attrNameLst>
                                          <p:attrName>ppt_x</p:attrName>
                                        </p:attrNameLst>
                                      </p:cBhvr>
                                      <p:tavLst>
                                        <p:tav tm="0">
                                          <p:val>
                                            <p:strVal val="ppt_x"/>
                                          </p:val>
                                        </p:tav>
                                        <p:tav tm="100000">
                                          <p:val>
                                            <p:strVal val="ppt_x"/>
                                          </p:val>
                                        </p:tav>
                                      </p:tavLst>
                                    </p:anim>
                                    <p:anim calcmode="lin" valueType="num">
                                      <p:cBhvr additive="base">
                                        <p:cTn id="340" dur="500"/>
                                        <p:tgtEl>
                                          <p:spTgt spid="44"/>
                                        </p:tgtEl>
                                        <p:attrNameLst>
                                          <p:attrName>ppt_y</p:attrName>
                                        </p:attrNameLst>
                                      </p:cBhvr>
                                      <p:tavLst>
                                        <p:tav tm="0">
                                          <p:val>
                                            <p:strVal val="ppt_y"/>
                                          </p:val>
                                        </p:tav>
                                        <p:tav tm="100000">
                                          <p:val>
                                            <p:strVal val="1+ppt_h/2"/>
                                          </p:val>
                                        </p:tav>
                                      </p:tavLst>
                                    </p:anim>
                                    <p:set>
                                      <p:cBhvr>
                                        <p:cTn id="341"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338"/>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5"/>
                    </p:tgtEl>
                  </p:cond>
                </p:stCondLst>
                <p:endSync evt="end" delay="0">
                  <p:rtn val="all"/>
                </p:endSync>
                <p:childTnLst>
                  <p:par>
                    <p:cTn id="343" fill="hold">
                      <p:stCondLst>
                        <p:cond delay="0"/>
                      </p:stCondLst>
                      <p:childTnLst>
                        <p:par>
                          <p:cTn id="344" fill="hold">
                            <p:stCondLst>
                              <p:cond delay="0"/>
                            </p:stCondLst>
                            <p:childTnLst>
                              <p:par>
                                <p:cTn id="345" presetID="2" presetClass="exit" presetSubtype="4" fill="hold" grpId="0" nodeType="clickEffect">
                                  <p:stCondLst>
                                    <p:cond delay="0"/>
                                  </p:stCondLst>
                                  <p:childTnLst>
                                    <p:anim calcmode="lin" valueType="num">
                                      <p:cBhvr additive="base">
                                        <p:cTn id="346" dur="500"/>
                                        <p:tgtEl>
                                          <p:spTgt spid="45"/>
                                        </p:tgtEl>
                                        <p:attrNameLst>
                                          <p:attrName>ppt_x</p:attrName>
                                        </p:attrNameLst>
                                      </p:cBhvr>
                                      <p:tavLst>
                                        <p:tav tm="0">
                                          <p:val>
                                            <p:strVal val="ppt_x"/>
                                          </p:val>
                                        </p:tav>
                                        <p:tav tm="100000">
                                          <p:val>
                                            <p:strVal val="ppt_x"/>
                                          </p:val>
                                        </p:tav>
                                      </p:tavLst>
                                    </p:anim>
                                    <p:anim calcmode="lin" valueType="num">
                                      <p:cBhvr additive="base">
                                        <p:cTn id="347" dur="500"/>
                                        <p:tgtEl>
                                          <p:spTgt spid="45"/>
                                        </p:tgtEl>
                                        <p:attrNameLst>
                                          <p:attrName>ppt_y</p:attrName>
                                        </p:attrNameLst>
                                      </p:cBhvr>
                                      <p:tavLst>
                                        <p:tav tm="0">
                                          <p:val>
                                            <p:strVal val="ppt_y"/>
                                          </p:val>
                                        </p:tav>
                                        <p:tav tm="100000">
                                          <p:val>
                                            <p:strVal val="1+ppt_h/2"/>
                                          </p:val>
                                        </p:tav>
                                      </p:tavLst>
                                    </p:anim>
                                    <p:set>
                                      <p:cBhvr>
                                        <p:cTn id="348"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345"/>
                                            </p:cond>
                                          </p:stCondLst>
                                          <p:endCondLst>
                                            <p:cond evt="onStopAudio" delay="0">
                                              <p:tgtEl>
                                                <p:sldTgt/>
                                              </p:tgtEl>
                                            </p:cond>
                                          </p:endCondLst>
                                        </p:cTn>
                                        <p:tgtEl>
                                          <p:sndTgt r:embed="rId4" name="extraer.wav"/>
                                        </p:tgtEl>
                                      </p:cMediaNode>
                                    </p:audio>
                                  </p:subTnLst>
                                </p:cTn>
                              </p:par>
                            </p:childTnLst>
                          </p:cTn>
                        </p:par>
                      </p:childTnLst>
                    </p:cTn>
                  </p:par>
                </p:childTnLst>
              </p:cTn>
              <p:nextCondLst>
                <p:cond evt="onClick" delay="0">
                  <p:tgtEl>
                    <p:spTgt spid="45"/>
                  </p:tgtEl>
                </p:cond>
              </p:nextCondLst>
            </p:seq>
          </p:childTnLst>
        </p:cTn>
      </p:par>
    </p:tnLst>
    <p:bldLst>
      <p:bldP spid="58" grpId="0"/>
      <p:bldP spid="2" grpId="0" animBg="1"/>
      <p:bldP spid="60" grpId="0"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9" grpId="0" animBg="1"/>
      <p:bldP spid="59" grpId="1" animBg="1"/>
      <p:bldP spid="93" grpId="0" animBg="1"/>
      <p:bldP spid="93"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2" grpId="0" animBg="1"/>
      <p:bldP spid="102" grpId="1" animBg="1"/>
      <p:bldP spid="103" grpId="0" animBg="1"/>
      <p:bldP spid="103" grpId="1" animBg="1"/>
      <p:bldP spid="104" grpId="0" animBg="1"/>
      <p:bldP spid="104" grpId="1" animBg="1"/>
      <p:bldP spid="105" grpId="0" animBg="1"/>
      <p:bldP spid="105" grpId="1" animBg="1"/>
      <p:bldP spid="106" grpId="0" animBg="1"/>
      <p:bldP spid="106" grpId="1" animBg="1"/>
      <p:bldP spid="107" grpId="0" animBg="1"/>
      <p:bldP spid="107"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32.Unit 3 Lesson 1-Period 1"/>
  <p:tag name="ISPRING_PLAYERS_CUSTOMIZATION_2" val="UEsDBBQAAgAIAIxeVl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B6er5UnF4yCBQGAAA3FwAAHQAAAHVuaXZlcnNhbC9jb21tb25fbWVzc2FnZXMubG5nrVjbbuM2EH0vsP9AGAjQAtvsboFdFEXiBS0xsRBZ9Ep0vGlRCIxE20Qk0dXFifvUr+mH9Us6pGTH3gskJXmwYVGeM0PynJkhzz4+pAnaiLyQKjsfvDt9O0Aii1Qss+X5YMYufv51gIqSZzFPVCbOB5kaoI/DVz+cJTxbVnwp4PerHxA6S0VRwGMx1E+Pz0jG54PpKMSWRYLAGbkkxDPboaGHfR8zh3qhi0fEHQxxFUuFMp7nvIRgzt40CO2AUxffED8MLAKgGpqyMJhNp9RnxB4M2UqgQqZVYnCRLFCmSlRU67XKSxEjmaES/sKjCDzIW5nIcotSFYseIQRXjheCezO/ZthxHXYTTqhNBkOS8dsEwohyITKUCx6L/Dk+POpPsNuA27J4IfSpTwLiMVjM6ZgyOhhOc1GIrAS49UqVqg+e69gQZ0gvQovOPDYYBomMBTr5NCOB2XdvNhkR/wSpBTphlMF0dq+Ckx6OrsHPN+h0Dc6eRqc5hgWYYP+qXhPLJzBgh3OHjQdDC1ZXk+Zeliskg3UOQkFiw5OqZlcjpTZ3I2xdhYyGeDoNRzPGHuMe8eiuzdqikyn2bkKXXtJw5FxCWCpd82yLXLVUP/7y4cPDu/cffuoFEwCf3GMgZJDev+0A5DGfuiGgETf0yGfYbf3dz47OmOt4wOfmRz9roO418BW+W+1mvg8kbxjqBCZf6LVwickXN6pCK74RqFRoI8W9yQ4gApmDxAyH4UWkYCCrWhVm0wkGEoGumO9YmqAgBJXn29d10qnKlcrBXYHiWsWx8alZpd+va/3V3FI6UUH6ilXKZXba7nruuRTbhmQTYDe+hMVl+0kB0hG8ofRGy+Y1uLjPEsVjtICUgiQNEF+vExk1KbTh/TTh29YofDx3vEsgO3UDSF/2bkQnxRjZOdeT7Yni44D4AJDzQuRPsA0N1405wknSD2HsXI5d+DAdwlguVwl8yr5xTAkwYSpaM0WTjnEQzKlv60XT2ZijNS+Ke5XHRyw93M82YMezKAjBYgfgulTugYEfElqBPBdR2Q4GUWLD70ZXMFUgYMhMMtCSSquiBNmk60SUwkQr9VR4ZCh1KxYK9JUIvqm5D96N2Fpp7uKZZ43DEdunUJdXWbTqaAfi/KY+DtVQAU0OOd8aU4MWjuhnyC6QDGkfC3oFOfCqj8UNCWCRSdBm4+Fr57Iuk5D3dklpl/QirnNMsm1aIc2mjVRVASN6SSA1mR0pTvu5CQjUdY852P1Obq1Rd33YUm6giQECirzVEaR7i9haVJ9mzu/hBXZcU6m/pB7fmp6PxxueRQLIFnG9p1t4F8vYvNO0N/7/quTfiJdNqj9pqoRnk88nfeM5KizfUQQvS5GuyzbXesGa8J8ShZb4d0PoMvWn+d+35C+yMwdN/LP35+iw0GePWoN45kp1362XjqTp/Ak0LLo4Qo+RdLcaa7cjh+qK2H7ueLRzvIujY4aTLVR3a482AJ5CT8UIxrDGJvIAWp0UqlB3W3P2OAzfnDq628/JKHAYVJ25uC1k2erZ6LlzfTVyfnphPehZj4oNc5gLIXsAuNwfqROZQvxxB8zZhOxWoC4RRzOZqyqJjfwTeWfKBKxtlYqvu+FFrlIzmvBiR/+6TH18ThT15Pza6bRHP7VXcOf9ORDw03cpINiHNsbCnqV7H0urPeloBPLRS+GyYNc6gY5SXkYrKMcLVWVxR6D6CGaTCwxgzZwDwfP2LqwB+CKMehQ1o7/1AtEdHSRRsgf7w1OlKP7sDaKnsceoLy9K8VC2A81GhkVBSC8uoJNbLNosGB4dh2weulg1R+WdXceTM3OA/S9yJOV1UUxVCkOn7X6Zvq4zZMGMYWs8Af0FRm6qyqHp7IOwo5tFZz4c6RrlWgAEDQSTZSIQeeBab31Q9cUPZGZzSBsMJzy/g7TOlEp6xWY2UMup7DenxzuQqkxk1ivy5xVVPWHmTENs2+ZCCFYSzvt3dQ8Rw4Ezam6GErXsDGaNsQdV4ws8EcuyL6BPyP7CR19qmAsEV3F9Uf3fP/+22deXhE1OhrRXPz8mvc3XdXv/VJgr7rM3Bzfe/wNQSwMEFAACAAgAenq+VB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B6er5Up6dX6HwEAABvFwAAJwAAAHVuaXZlcnNhbC9mbGFzaF9wdWJsaXNoaW5nX3NldHRpbmdzLnhtbOVY3W7bNhS+91MQGnpZK2mTNQ1kB5ktI0YdO7PUrsEwBLREW1woUiUpu+7VnmYPtifZoeg4duK0dFYPaXsROCLP+c7hd354pODkY87QlEhFBW94+/U9DxGeiJTyScN7G3eeH3lIacxTzAQnDY8LD500a0FRjhhVWUS0BlGFAIar40I3vEzr4tj3Z7NZnapCml3BSg34qp6I3C8kUYRrIv2C4Tn86HlBlLdAcACAv1zwhVqzVkMosEjnIi0ZQTQFzzk1h8Ksw7DKPN+KjXByPZGi5GlLMCGRnIwa3k+tsL3ffnkjY6HaNCfccKKasGiW9TFOU2q8wCyinwjKCJ1k4O7hgYdmNNVZw3txYFBA2r+PUmHbo2OD0hLAAdcL+JxonGKN7aO1p8lHrW4W7FI65zinSQw7yJy/4bXjq6jXbYdX/UEcRldn8XnP+rCFUhy+j7dQirtxL9xG3hX+7PIiHPa6/TdX8WDQi7sXt1rA6Bohgb/OWADMilImZElYoLMyH3FMGeToHRoV0ZDlDMsJiUWHQhDHmCnioT8LMvm1xIzqORTDHhTDNSHFqSpIoocmbA1Py5J4t3AWEByDWN6mxOtlSrw6Wju6b63fHmujlwHWGicZJA+sVa4F/urSjRg1ZYQTTaeQmOTOIcclY1FZFELqpnG6sr26uPThAZhgLPgac+YZjQRLl3yRfETSPs7JSsVF15R3QHLfQ2OIMQMmBwXhKMIcqpxqYDdZAqhypDTVVXV3FtKnkmKGAA/aEEHn0T22kwxLtRbUZWBNbSXN3/tCE/WHZdsuPSgaMQpWTGo5yYc8RW2JZ9CVXMQvCHcRO4O8YSZ3iHRyQmK1hSQ6ZcxF+DdRshTNRYkYvQZOBIKqKnP4LyNotXehsRR5tQrdVSNVUTilZEbSExdDl2AiL0ETWnnBiLYWPpT0ExqRsZCAS/AUKIZ1qix+fSvgAit1C4pvfHxmO1K33w7fPzMHxOkU82RLcChFkhd6J/h4jrjQN3pAR4JLiKAJSkrTas/lbPXHh2HZDSDOXykaa/iK5iXDXxN+ScgK9A5Dvhsr2wT+ix44m83wtCp0U7wVNJQ4hZBYTNhIoJNTvrg9HAATzJHgbI5wApexMm1jSkWpYMU2CAutHu+h1Yc0rZ4mcOuARZkS6QS5t//i5cHhz6+OXh/X/X/++vv5Z5UWY8oFw8acnVNaD85Bblp3pqEvKH1mJrqn2xEyN4ma3jO6ec5zUO/243B42oq777rx5QaAir3793Hgm1lh8+hQDVBPdXKIwtNh6wwNw+htL46OXTKqL6B4dZJBTo7Nq4XTWDAM3zlhA+FOhRJGTnADF6nBGxepoR0NLlbGAicXoNVPbOuCZs9oTiHhvonCdaqhR9X8t1G3/3nkt4W/o7olWCbZzvLox+isuwzQd0z7034X/p5fWM+xvCYSxUIw5XSzlZpRTv7XNrGecFF43v1l0Gv/AC35iTJon5afEde+Gwb+xi+0ZiennOZAq3n5WH7WbR4e7AX+5q1aDdDWP5I3a/8CUEsDBBQAAgAIAHp6vlTtttYkagMAAJ0MAAAhAAAAdW5pdmVyc2FsL2ZsYXNoX3NraW5fc2V0dGluZ3MueG1slVfbTuMwEH3nK6rsO10KuwUprdTbrtCygKDqu9NMW6uOHdlO2f79ju1cnDYhhQgJz5xjz+V4LEK1p7x3AKmo4KNgEIyver1wnUkJXC8hSRnR0OMkgVGwfJs8/w76DiGYkO+gNeVbZSyFrUfjURBlWgt+vRZc4zbXXMiEsGD87Zf9CfsW2cUSGNWlnA1ZQ3XMj8H9dH4RJT/jbjqczx7aCGuRpIQfn8RWXEdkvd9KkfHYhHZrvjba7piCZJTvOyNiVOlHDUktpsXNYrAYXEZJJSgFJqSH+WQw+dnJYiQCVmY/vLu/m1zIqY76vDEntANVVFvacDC8Hd610VKyhXqRZ4v5zfy2Hc9x93pXPo3LETT8052Zo/aPIL+0uUiz9CsaSaXYmoKecIbm6+QwQWK8fkiYP5ivk2ASMgd1ClIxGmMbhIydFL+brw3cVsv8T39IhOZuS8FeTRNOpodRSMRgvCFMQdgvls6pduLjJdN4m0qAb6pAr5jiK8kUjLXMclRlq3Bv8EF57IFyQ4VYCZYlMHMBe8C6vcLPZlM7WPz4SpsXoIRDbvQirIwV8hnreob0jBXy3bTrhbPjGfzU4ziFIKYk76ZXfsetVR+9wAkui3oVq8JrTnoy11x5R+eGApOIGMZWV0uagOla2Lc2F1L/LKaQkwPdEo3v0l+Di442GRX2Txy51JqFFWqqGTTpbS0yqTAYdK/q0mvwOIp7OdREP8FGF+i6sWqKeS58Ldj1VVetizPKurl1T+NjMgoSIvcgl0IwFfRyHl5A3MY9y+cMM67xMQX5yDfC49jA2khcaFCXgoW7gxfGQ7Qm612CIbUeUJbUdba5gWF+bFNneZZEIBcoCAqFIus2h9vR7Y7hr15R+IC4TmhxOqbe4Xac0FLwniFXABC53hXXwS2cJ8mYpgwOUAwVz2ATbsssVCj/pnyNuuqa9CwXCTKfQZVSfFzd0UBYYVyiPs18xwXjXZNI2cxqI6Vr4Bdz0qjVH5F2nUuptjP6m0qIzarVk2RavGsidb5ptc6TJweYcJrYEYQO7/gGj+MwIdK8LtZZJHVmr0Iwz1a5mSoIDZ42ihm040ETxXpOp+wSL+h4IwH8CWuNV94b8AeOkSAyfi4htUehwe3YmCM+m3Zg46hPUh32PZNrTtkG/Bv/LRn/B1BLAwQUAAIACAB6er5UF9vd2HcEAAD5FgAAJgAAAHVuaXZlcnNhbC9odG1sX3B1Ymxpc2hpbmdfc2V0dGluZ3MueG1s3VhRU9s4EH7nV2h808fG0NIrZZwwXGKGTEOSi91emZsbRrGVWIcsuZKcNH26X3M/7H7JrawkJBCowpB26AMDXu9+u9rdb7U4OPmSMzQhUlHB695Bbd9DhCcipXxc9z7EZy+PPKQ05ilmgpO6x4WHThp7QVEOGVVZRLQGVYUAhqvjQte9TOvi2Pen02mNqkKat4KVGvBVLRG5X0iiCNdE+gXDM/ilZwVR3hzBAQB+csHnZo29PYQCi3Qh0pIRRFOInFNzKMzOdc4832oNcXI9lqLkaVMwIZEcD+veL82wddB6vdCxSC2aE25SohogNGJ9jNOUmiAwi+hXgjJCxxlE++bQQ1Oa6qzuvTo0KKDt30WpsO3JsUFpCkgB13P4nGicYo3to/WnyRetFgIrSmcc5zSJ4Q0yx697rfgq6rRb4VW3F4fR1Xl80bExbGEUh5/iLYzidtwJt9F3hT+/7IeDTrv7/iru9Tpxu39jBRldS0jgr2csgMyKUiZkmbBAZ2U+5JgyaNFbaVREQ5MzLMckFmcUijjCTBEP/V2Q8e8lZlTPgAv7wIVrQopTVZBED0zZ6p6WJfFu4CwgBAa1vGmJd8uWeHu0dnTfer851sYoA6w1TjJoHpBVoQX+qmihRg2LcKLpBBqT3DrkqGQsKotCSN0wQVe+V4XLGO6BCUaCr2XOPKOhYOkyXyQfkrSLc6hf/4x7aARFZZC6XkE4ijAHVlMN6UyWFqocKk11xeazufappJghYCyMHYIuojvpTTIs1VoVl5U0ZEoaf3aFJuovm14rulc1YhS8mF5y0g95iloST2EKuaj3CXdRO4dGYaZZiHQKQmK1hSY6ZcxF+Q9RshTNRIkYvYacCAQ0KnP4KyNodVihkRR5JWVYaaSqFE4omZL0xMXRJbjIS7CE0V0woq2HzyX9ioZkJCTgEjyBFIOcKotf2wq4wErdgOJFjC/sCGp3W+GnF+aAOJ1gnmwJDtwjeaF3go9niAu9sIN0JLiECpqipDSt3rmcrfb4MizpD3V+omqs4Sualww/JfwyISvQOyz5brxsU/hvRuDsNsOTiuiGvBU0UJxCSSwmvEhgyFM+vy4cABPMkeBshnACt68yY2NCRalAYgeEhVaPj9DaQ5tWT2PY68CjTIl0gtw/ePX68M2vb4/eHdf8//759+WDRvO9pM+wcWcXk+a9i4+b1a315xtGDyxBd2zPhMxNo6Z3nG5e7BzM2904HJw24/bHdny5AaDK3t37OPDNcrB5V6g2plurwvDH7QpReDponqNBGH3oxNGxSw91BdBVJxl04cj89+C0CAzCj07YkGInaoSRE1zPRav33kVrYJeB/soi4BQCDPexHVYw3hnNKbTYs6CqE2sexfLnwdSNWz19kKqW3DtiKsEyyXbWOc94ev64mvzEmd7Y/WrTTYUiklNj9J2urJ/5f9ALLK+JRLEQTDldXaVmlJPvOhXWmy0KL9q/9TqtnXYddWu7Z0H1p02ffVp+B1z78Bf4Gz+x7oF8/XN1Y+9/UEsDBBQAAgAIAHp6vlQlH/EHqgEAAGgGAAAfAAAAdW5pdmVyc2FsL2h0bWxfc2tpbl9zZXR0aW5ncy5qc42UwW+CMBTG7/4Vhl0XM9EN3U3FJUs8LJm3ZYcCTySWtmkLkxn/91F02kK7SS/288f3eA/6HXr9+vJir//cPzS/m/2buW80UJrkBdybOnboudI9gbME1lkOOCPgtZDy99aLfLwSNmOPNKZR9a5shebnUfXPBmGh48xiwS2asGilzfDLAu5t4LfR2rmtU0vanKNCSkoGMSUSiBwQynPUMN7dS3PpHbZgWgL/B92gGAzTR38yD53k1XE8D8LFVOdimjNEqhVN6SBC8S7ltCDJuf5ILZ3eVgx4/cZ3rrI4E/JVQt4uvBwu/aXvJhkHIeBcdxrO/NmTFcYoAqw3FIwn49kfqGHcHWiLLjORyV868INRMNZphlLoTGmxDIfhyMRI7dWZZqf4iZOwl65mGEYV8FusKCvYDS+QcZqqiXTRQC0riilKMpKeuHCqlpVTD6tsXd9GExmDiPLk8lU8qKUznWEYx4y2jtnWcmpzV7rcEA3SerhFq+rKlgvYJtrquvOsLV6Dyngc2c4atf+oG0d8B3xNKa7zs65TyCaa+596KlgfM765ITPYj73jD1BLAwQUAAIACAB6er5UQ+ZiZ2IAAABkAAAAHAAAAHVuaXZlcnNhbC9sb2NhbF9zZXR0aW5ncy54bWyzsa/IzVEoSy0qzszPs1Uy1DNQUkjNS85PycxLt1UKDXHTtVBSKC5JzEtJzMnPS7VVystXUrC347LJyU9OzAlOLSkBKixWKMhJrEwtCknNBTJKUv0Sc4EqQ4Ic/dyV9O24AFBLAwQUAAIACAB6er5URNbwJSoGAABOFQAAFwAAAHVuaXZlcnNhbC91bml2ZXJzYWwucG5n7ZdrUBNXFMdXedRgqSg6ogJRKoqPKSJqQAiRhwUsENS2FgVU1EQMT6O8EgjQSk1BqCMtRB4BnaqdSiiGZ8CsOmIU8qhSEiJg1JSklJCgMQlhWdKN1cqndqYz/ZYPOzvn3N8959w9Z/8zlx4dFWpvt9wOAAD78LCQPQBgVQ4Ac/vm2SKeROdID+Q1h7wnNAhgCZ1HEcOaGBgZCABNZfOnD9sgNiotLIYMAItOmZ85TwjoLABYLA8PCfw0K358CFvmnLhsx+4Zl7MOIfPcbPY4jH6z+GyFU1hBFl1KRVW4pynu02n551yLM3UcDwrHM6OTFxCaswWr6++PC4/rH5Blo5AcBXXWALByIVIYsLpwEQDkh0TPBYBv5+1CHIsCESLzt+7ipYoi8qlWwdVN3yF0vl9axoXUFAwrsHjXa+CpylY2lBJrZTbKHkkFN73QCSx3jznAUyu/ziaMIpjfYu0OAEMF7CoKuTPdfvrBBgDw30/ETCoy5MvNmbKahSkTgnECFdaBUZLc9XvNznar14S39YjuzfYV0wu2yqhaTYWIicPFZeK1H4nIQ59E5+n6cfgKULPub+xrhVZkmnjZBkLwKCcmYEwkxm4Bp/sbZYm/8rP5XmV7RakCZ3lcjdIj0DcQqgBnxmkBkq310KvRPkmeSW3g0qamcvGrzEf4oHr4KW6Loydu8llZPPbHwQqRhk0Va3o9a6SaXKw7paLgFVJFeV2sl6+ySZFcT9vGzNVXSfJk4GXDaRfhFQfky6a9hxwPfRHFYGfF4Nca6qafF4O0ThhteqWUfI/Pj3IS5Gmbkxa0xGBus2vbYXmv58FxnDfEkl+/epI97RQGVduM5PEZMH2464lkvKCFqUzCKL0H+S9Y8N6B3YUn78CTX6UreDjjaFs9TiZwhcm1Y51VGmq3KQnTq9ccB4vY487E3KVkgZjDMMIqCueU3dvOmeoZA5WVjJXSCpNKCWYtWUwpiUiKOC7gTy350BGthTYeXHgjKPlSEm3udhxxkF4fAz4hjrP1g/JRH15drMbLayskNKqUN9GZwvTWuKZ2ULbxIPNwaXpxXbXhouZp0rCresxfwonhigUvYa1QJXv4QqfCQPyIZtammjHfVaB4XNb3w7uGLxDYnTd23EnIY/3uU9RzEXtcoczZ3ErQH3jWUernjb+vaB8zwD4kZos6kvx+D6reV81Nwg5XMSQQR5rRPdGlrBaF6JwNj/MfE8vrun7zi1dmt6pVTqnze2BvNY+RH9tLLNVkP1hsnnX1Lan9TDA76Oil1Ju1TMcvKNciKgV9PxlzCW7JZ+67upPE23hXY9lUN7ILkWCj7OKuPlQaaLxiYB6p6RZz4ZlaR7Z22b4SNRS7We5lPZKDZaOJYkG6vkNP8Xg3i4QF5+kg/YJOs9QQzTgNXbiHDdFLSAQQ1RzDBXn7uamdjYOXRyPJJZd8G+WOj+hiej1KLmeWC1t5a8uhqRbRTLYn4wV3xn7khb9BQwWjSCeiZ3D448RZPZQGHw0iXUqwkbmu15J3DoTw3PEe+4DI6gadYyJEa/e+3exGkCmTkRxL8jf0KCrJeST4+gFmYg30OIMmwv6hcC5jjtYvc/dQUpjkIaatkDkivKGDqkVTM0RFl8QoMKJNsbrIhdnTaj2pzbRugu8uee5z5o0afGn6RYXXr7lW2tQmFo2hSlEMKeFOGvb24MFGBvz5ysi7grwNA2v2KwxbSZ25zDaBihy7TQOWYpQdaGJ842lvyPERjDUkK7zjoeaU8rpqqYhGcEulmXx5MMQU/UxTkoY58dqcBkrfGAN+LIAa5NelbTeP2s1Sn4/te8qOzXYU1XXVvi0PEavg6Hg8Imy3XHw6b2PaqlZ5NK59+3dXDZ4jrTQbD7eb11ZIdpjBy6df72OZ9TE/dGy2xIml9tyO4XZb8wi5NrBXUM2iZu63/wkixqiAReok+C+p/Edh3XHys+iA7Jd3nY6UeN1zOsIP3S7hbEfqACYnZ0FuZk+YOTpA/9eIFtgCW2ALbIEtsAW2wBbYAltgC2yBLfD/AacsKr/35voawM3Wq6S0Xs3JfTbmEBv/YxKHLqoRXdhq25zQcYyKLAHhO6NCWEGHCv8EUEsDBBQAAgAIAHp6vlTnExsxTAAAAGoAAAAbAAAAdW5pdmVyc2FsL3VuaXZlcnNhbC5wbmcueG1ss7GvyM1RKEstKs7Mz7NVMtQzULK34+WyKShKLctMLVeoAIoBBSFASaHSVsnECMEtz0wpybBVsrBEEstIzUzPKLFVMjOzhAvqA40EAFBLAQIAABQAAgAIAIxeVlE2YVgCRwMAAOEJAAAUAAAAAAAAAAEAAAAAAAAAAAB1bml2ZXJzYWwvcGxheWVyLnhtbFBLAQIAABQAAgAIAHp6vlScXjIIFAYAADcXAAAdAAAAAAAAAAEAAAAAAHkDAAB1bml2ZXJzYWwvY29tbW9uX21lc3NhZ2VzLmxuZ1BLAQIAABQAAgAIAHp6vlQVHmAbowAAAH8BAAAuAAAAAAAAAAEAAAAAAMgJAAB1bml2ZXJzYWwvcGxheWJhY2tfYW5kX25hdmlnYXRpb25fc2V0dGluZ3MueG1sUEsBAgAAFAACAAgAenq+VKenV+h8BAAAbxcAACcAAAAAAAAAAQAAAAAAtwoAAHVuaXZlcnNhbC9mbGFzaF9wdWJsaXNoaW5nX3NldHRpbmdzLnhtbFBLAQIAABQAAgAIAHp6vlTtttYkagMAAJ0MAAAhAAAAAAAAAAEAAAAAAHgPAAB1bml2ZXJzYWwvZmxhc2hfc2tpbl9zZXR0aW5ncy54bWxQSwECAAAUAAIACAB6er5UF9vd2HcEAAD5FgAAJgAAAAAAAAABAAAAAAAhEwAAdW5pdmVyc2FsL2h0bWxfcHVibGlzaGluZ19zZXR0aW5ncy54bWxQSwECAAAUAAIACAB6er5UJR/xB6oBAABoBgAAHwAAAAAAAAABAAAAAADcFwAAdW5pdmVyc2FsL2h0bWxfc2tpbl9zZXR0aW5ncy5qc1BLAQIAABQAAgAIAHp6vlRD5mJnYgAAAGQAAAAcAAAAAAAAAAEAAAAAAMMZAAB1bml2ZXJzYWwvbG9jYWxfc2V0dGluZ3MueG1sUEsBAgAAFAACAAgAenq+VETW8CUqBgAAThUAABcAAAAAAAAAAAAAAAAAXxoAAHVuaXZlcnNhbC91bml2ZXJzYWwucG5nUEsBAgAAFAACAAgAenq+VOcTGzFMAAAAagAAABsAAAAAAAAAAQAAAAAAviAAAHVuaXZlcnNhbC91bml2ZXJzYWwucG5nLnhtbFBLBQYAAAAACgAKAAYDAABDIQAAAAA="/>
  <p:tag name="ISPRING_LMS_API_VERSION" val="SCORM 2004 (2nd edition)"/>
  <p:tag name="ISPRING_ULTRA_SCORM_COURSE_ID" val="F1903A8C-1B14-469F-AA5A-7E023BF41089"/>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Ժ\uFFFD\uFFFD{8618C171-E296-41C0-9B4D-C4837764CC66}&quot;,&quot;D:\\ww3_Myschool\\UNIT 3&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PASSING_SCORE" val="0.000000"/>
  <p:tag name="ISPRING_CURRENT_PLAYER_ID" val="universal"/>
  <p:tag name="ISPRING_PRESENTATION_TITLE" val="32.Unit 3 Lesson 1-Period 1"/>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GENSWF_SLIDE_UID" val="{C01772ED-09B2-4CB5-8F0C-53918CF625F9}:39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Fun Games Classroom Kit by Slidesgo">
  <a:themeElements>
    <a:clrScheme name="Simple Light">
      <a:dk1>
        <a:srgbClr val="000000"/>
      </a:dk1>
      <a:lt1>
        <a:srgbClr val="FFFFFF"/>
      </a:lt1>
      <a:dk2>
        <a:srgbClr val="6D60BD"/>
      </a:dk2>
      <a:lt2>
        <a:srgbClr val="4B4095"/>
      </a:lt2>
      <a:accent1>
        <a:srgbClr val="ACA9F1"/>
      </a:accent1>
      <a:accent2>
        <a:srgbClr val="9393E5"/>
      </a:accent2>
      <a:accent3>
        <a:srgbClr val="FFD43F"/>
      </a:accent3>
      <a:accent4>
        <a:srgbClr val="FCA12D"/>
      </a:accent4>
      <a:accent5>
        <a:srgbClr val="F44336"/>
      </a:accent5>
      <a:accent6>
        <a:srgbClr val="674EA7"/>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7924</TotalTime>
  <Words>629</Words>
  <Application>Microsoft Office PowerPoint</Application>
  <PresentationFormat>On-screen Show (16:9)</PresentationFormat>
  <Paragraphs>141</Paragraphs>
  <Slides>32</Slides>
  <Notes>12</Notes>
  <HiddenSlides>0</HiddenSlides>
  <MMClips>11</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32</vt:i4>
      </vt:variant>
    </vt:vector>
  </HeadingPairs>
  <TitlesOfParts>
    <vt:vector size="55" baseType="lpstr">
      <vt:lpstr>宋体</vt:lpstr>
      <vt:lpstr>Comic Sans MS</vt:lpstr>
      <vt:lpstr>Changa One</vt:lpstr>
      <vt:lpstr>Century Gothic</vt:lpstr>
      <vt:lpstr>Catamaran</vt:lpstr>
      <vt:lpstr>Arial</vt:lpstr>
      <vt:lpstr>Montserrat Medium</vt:lpstr>
      <vt:lpstr>Cooper Black</vt:lpstr>
      <vt:lpstr>Aharoni</vt:lpstr>
      <vt:lpstr>Montserrat</vt:lpstr>
      <vt:lpstr>Calibri</vt:lpstr>
      <vt:lpstr>Noto Sans Symbols</vt:lpstr>
      <vt:lpstr>Russo One</vt:lpstr>
      <vt:lpstr>Chewy</vt:lpstr>
      <vt:lpstr>等线</vt:lpstr>
      <vt:lpstr>Roboto</vt:lpstr>
      <vt:lpstr>Cambria</vt:lpstr>
      <vt:lpstr>Calibri Light</vt:lpstr>
      <vt:lpstr>黑体</vt:lpstr>
      <vt:lpstr>Office Theme</vt:lpstr>
      <vt:lpstr>It's Springtime! MK Plan by Slidesgo</vt:lpstr>
      <vt:lpstr>Tema de Office</vt:lpstr>
      <vt:lpstr>Fun Games Classroom Kit by Slidesgo</vt:lpstr>
      <vt:lpstr>PowerPoint Presentation</vt:lpstr>
      <vt:lpstr>Warm-up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32.Unit 3 Lesson 1-Period 1</dc:title>
  <dc:creator>Admin</dc:creator>
  <cp:lastModifiedBy>PKComputer</cp:lastModifiedBy>
  <cp:revision>276</cp:revision>
  <dcterms:modified xsi:type="dcterms:W3CDTF">2025-11-22T15:35:39Z</dcterms:modified>
</cp:coreProperties>
</file>