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0.xml" ContentType="application/vnd.openxmlformats-officedocument.presentationml.notesSlide+xml"/>
  <Override PartName="/ppt/media/audio7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8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9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0.wav" ContentType="audio/x-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09" r:id="rId5"/>
    <p:sldMasterId id="2147483811" r:id="rId6"/>
  </p:sldMasterIdLst>
  <p:notesMasterIdLst>
    <p:notesMasterId r:id="rId33"/>
  </p:notesMasterIdLst>
  <p:sldIdLst>
    <p:sldId id="299" r:id="rId7"/>
    <p:sldId id="258" r:id="rId8"/>
    <p:sldId id="262" r:id="rId9"/>
    <p:sldId id="265" r:id="rId10"/>
    <p:sldId id="272" r:id="rId11"/>
    <p:sldId id="297" r:id="rId12"/>
    <p:sldId id="260" r:id="rId13"/>
    <p:sldId id="472" r:id="rId14"/>
    <p:sldId id="473" r:id="rId15"/>
    <p:sldId id="475" r:id="rId16"/>
    <p:sldId id="474" r:id="rId17"/>
    <p:sldId id="477" r:id="rId18"/>
    <p:sldId id="467" r:id="rId19"/>
    <p:sldId id="466" r:id="rId20"/>
    <p:sldId id="468" r:id="rId21"/>
    <p:sldId id="469" r:id="rId22"/>
    <p:sldId id="305" r:id="rId23"/>
    <p:sldId id="470" r:id="rId24"/>
    <p:sldId id="306" r:id="rId25"/>
    <p:sldId id="453" r:id="rId26"/>
    <p:sldId id="471" r:id="rId27"/>
    <p:sldId id="307" r:id="rId28"/>
    <p:sldId id="464" r:id="rId29"/>
    <p:sldId id="476" r:id="rId30"/>
    <p:sldId id="395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89DFF5"/>
    <a:srgbClr val="97E3F6"/>
    <a:srgbClr val="3E74B8"/>
    <a:srgbClr val="FF3A5F"/>
    <a:srgbClr val="FF9999"/>
    <a:srgbClr val="000066"/>
    <a:srgbClr val="FF5050"/>
    <a:srgbClr val="EEE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D3366-07D7-44DC-951F-EB549A847190}" v="872" dt="2024-06-24T09:56:55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8" autoAdjust="0"/>
    <p:restoredTop sz="95033" autoAdjust="0"/>
  </p:normalViewPr>
  <p:slideViewPr>
    <p:cSldViewPr snapToGrid="0">
      <p:cViewPr>
        <p:scale>
          <a:sx n="74" d="100"/>
          <a:sy n="74" d="100"/>
        </p:scale>
        <p:origin x="212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Diệu Ánh" userId="c5672c39bf0da1c1" providerId="LiveId" clId="{03BD3366-07D7-44DC-951F-EB549A847190}"/>
    <pc:docChg chg="undo redo custSel addSld delSld modSld sldOrd delMainMaster">
      <pc:chgData name="Diệu Ánh" userId="c5672c39bf0da1c1" providerId="LiveId" clId="{03BD3366-07D7-44DC-951F-EB549A847190}" dt="2024-05-26T15:59:01.092" v="1809" actId="20577"/>
      <pc:docMkLst>
        <pc:docMk/>
      </pc:docMkLst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986459154" sldId="257"/>
        </pc:sldMkLst>
        <pc:spChg chg="mod">
          <ac:chgData name="Diệu Ánh" userId="c5672c39bf0da1c1" providerId="LiveId" clId="{03BD3366-07D7-44DC-951F-EB549A847190}" dt="2024-05-26T14:58:20.964" v="1243" actId="20577"/>
          <ac:spMkLst>
            <pc:docMk/>
            <pc:sldMk cId="986459154" sldId="257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8:25.360" v="1247" actId="20577"/>
          <ac:spMkLst>
            <pc:docMk/>
            <pc:sldMk cId="986459154" sldId="257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19.744" v="1403" actId="403"/>
          <ac:spMkLst>
            <pc:docMk/>
            <pc:sldMk cId="986459154" sldId="257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48.506" v="1206" actId="478"/>
          <ac:grpSpMkLst>
            <pc:docMk/>
            <pc:sldMk cId="986459154" sldId="257"/>
            <ac:grpSpMk id="5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5:51.797" v="1207" actId="478"/>
          <ac:grpSpMkLst>
            <pc:docMk/>
            <pc:sldMk cId="986459154" sldId="257"/>
            <ac:grpSpMk id="21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14521614" sldId="259"/>
        </pc:sldMkLst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3.880" v="1288" actId="478"/>
          <ac:spMkLst>
            <pc:docMk/>
            <pc:sldMk cId="14521614" sldId="259"/>
            <ac:spMk id="26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3.948" v="1405" actId="403"/>
          <ac:spMkLst>
            <pc:docMk/>
            <pc:sldMk cId="14521614" sldId="259"/>
            <ac:spMk id="27" creationId="{00000000-0000-0000-0000-000000000000}"/>
          </ac:spMkLst>
        </pc:spChg>
        <pc:grpChg chg="del mod">
          <ac:chgData name="Diệu Ánh" userId="c5672c39bf0da1c1" providerId="LiveId" clId="{03BD3366-07D7-44DC-951F-EB549A847190}" dt="2024-05-26T14:59:48.231" v="1290" actId="478"/>
          <ac:grpSpMkLst>
            <pc:docMk/>
            <pc:sldMk cId="14521614" sldId="259"/>
            <ac:grpSpMk id="3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9:44.962" v="1289" actId="478"/>
          <ac:grpSpMkLst>
            <pc:docMk/>
            <pc:sldMk cId="14521614" sldId="259"/>
            <ac:grpSpMk id="21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099" creationId="{00000000-0000-0000-0000-000000000000}"/>
          </ac:picMkLst>
        </pc:picChg>
        <pc:picChg chg="mod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100" creationId="{00000000-0000-0000-0000-000000000000}"/>
          </ac:picMkLst>
        </pc:picChg>
      </pc:sldChg>
      <pc:sldChg chg="addSp delSp modSp mod delAnim modAnim modNotesTx">
        <pc:chgData name="Diệu Ánh" userId="c5672c39bf0da1c1" providerId="LiveId" clId="{03BD3366-07D7-44DC-951F-EB549A847190}" dt="2024-05-26T14:30:17.108" v="1145" actId="20577"/>
        <pc:sldMkLst>
          <pc:docMk/>
          <pc:sldMk cId="0" sldId="260"/>
        </pc:sldMkLst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8" creationId="{B29F924A-25E0-8744-9583-7336D0B2EAFF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39" creationId="{F72F2654-651C-C130-8ACF-7F2F6832568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40" creationId="{38ADC2B9-2590-87B3-F43A-9708C8A2B1A1}"/>
          </ac:spMkLst>
        </pc:spChg>
        <pc:spChg chg="mod">
          <ac:chgData name="Diệu Ánh" userId="c5672c39bf0da1c1" providerId="LiveId" clId="{03BD3366-07D7-44DC-951F-EB549A847190}" dt="2024-05-26T11:28:19.826" v="13" actId="1037"/>
          <ac:spMkLst>
            <pc:docMk/>
            <pc:sldMk cId="0" sldId="260"/>
            <ac:spMk id="41" creationId="{F0BDE61E-5830-D7F3-7277-7E282E6D5F67}"/>
          </ac:spMkLst>
        </pc:spChg>
        <pc:spChg chg="mod">
          <ac:chgData name="Diệu Ánh" userId="c5672c39bf0da1c1" providerId="LiveId" clId="{03BD3366-07D7-44DC-951F-EB549A847190}" dt="2024-05-26T11:28:22.255" v="14" actId="20577"/>
          <ac:spMkLst>
            <pc:docMk/>
            <pc:sldMk cId="0" sldId="260"/>
            <ac:spMk id="42" creationId="{76C393A9-38EB-6BE4-DCB8-43F560D7519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27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32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0" sldId="260"/>
            <ac:spMk id="599" creationId="{00000000-0000-0000-0000-000000000000}"/>
          </ac:spMkLst>
        </pc:spChg>
        <pc:picChg chg="add del mod">
          <ac:chgData name="Diệu Ánh" userId="c5672c39bf0da1c1" providerId="LiveId" clId="{03BD3366-07D7-44DC-951F-EB549A847190}" dt="2024-05-26T11:31:00.058" v="41" actId="478"/>
          <ac:picMkLst>
            <pc:docMk/>
            <pc:sldMk cId="0" sldId="260"/>
            <ac:picMk id="33" creationId="{2A9BFDFF-7FE8-B1DB-10BC-A1025FA2EE60}"/>
          </ac:picMkLst>
        </pc:picChg>
        <pc:picChg chg="add mod">
          <ac:chgData name="Diệu Ánh" userId="c5672c39bf0da1c1" providerId="LiveId" clId="{03BD3366-07D7-44DC-951F-EB549A847190}" dt="2024-05-26T11:31:27.884" v="46" actId="1076"/>
          <ac:picMkLst>
            <pc:docMk/>
            <pc:sldMk cId="0" sldId="260"/>
            <ac:picMk id="35" creationId="{23695787-7129-2B99-C946-FEF2C0F68EA1}"/>
          </ac:picMkLst>
        </pc:picChg>
        <pc:picChg chg="del">
          <ac:chgData name="Diệu Ánh" userId="c5672c39bf0da1c1" providerId="LiveId" clId="{03BD3366-07D7-44DC-951F-EB549A847190}" dt="2024-05-26T11:28:25.391" v="15" actId="478"/>
          <ac:picMkLst>
            <pc:docMk/>
            <pc:sldMk cId="0" sldId="260"/>
            <ac:picMk id="36" creationId="{58463454-AB34-167E-9DDE-68B3A45D25E0}"/>
          </ac:picMkLst>
        </pc:picChg>
        <pc:picChg chg="add mod">
          <ac:chgData name="Diệu Ánh" userId="c5672c39bf0da1c1" providerId="LiveId" clId="{03BD3366-07D7-44DC-951F-EB549A847190}" dt="2024-05-26T11:32:05.192" v="50" actId="1076"/>
          <ac:picMkLst>
            <pc:docMk/>
            <pc:sldMk cId="0" sldId="260"/>
            <ac:picMk id="37" creationId="{243A3FAC-CA34-C2A0-ACFD-ADF4BDA0074F}"/>
          </ac:picMkLst>
        </pc:pic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317196742" sldId="263"/>
        </pc:sldMkLst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7.258" v="1407" actId="403"/>
          <ac:spMkLst>
            <pc:docMk/>
            <pc:sldMk cId="317196742" sldId="263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0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3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60301651" sldId="264"/>
        </pc:sldMkLst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02.573" v="1396" actId="403"/>
          <ac:spMkLst>
            <pc:docMk/>
            <pc:sldMk cId="60301651" sldId="264"/>
            <ac:spMk id="31" creationId="{00000000-0000-0000-0000-000000000000}"/>
          </ac:spMkLst>
        </pc:spChg>
        <pc:spChg chg="del">
          <ac:chgData name="Diệu Ánh" userId="c5672c39bf0da1c1" providerId="LiveId" clId="{03BD3366-07D7-44DC-951F-EB549A847190}" dt="2024-05-26T15:16:06.644" v="1397" actId="478"/>
          <ac:spMkLst>
            <pc:docMk/>
            <pc:sldMk cId="60301651" sldId="264"/>
            <ac:spMk id="33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6:09.100" v="1399" actId="478"/>
          <ac:grpSpMkLst>
            <pc:docMk/>
            <pc:sldMk cId="60301651" sldId="264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6:08.116" v="1398" actId="478"/>
          <ac:grpSpMkLst>
            <pc:docMk/>
            <pc:sldMk cId="60301651" sldId="264"/>
            <ac:grpSpMk id="26" creationId="{00000000-0000-0000-0000-000000000000}"/>
          </ac:grpSpMkLst>
        </pc:grpChg>
      </pc:sldChg>
      <pc:sldChg chg="addSp delSp modSp mod delAnim modAnim modNotesTx">
        <pc:chgData name="Diệu Ánh" userId="c5672c39bf0da1c1" providerId="LiveId" clId="{03BD3366-07D7-44DC-951F-EB549A847190}" dt="2024-05-26T15:59:01.092" v="1809" actId="20577"/>
        <pc:sldMkLst>
          <pc:docMk/>
          <pc:sldMk cId="1656347128" sldId="265"/>
        </pc:sldMkLst>
        <pc:spChg chg="ord">
          <ac:chgData name="Diệu Ánh" userId="c5672c39bf0da1c1" providerId="LiveId" clId="{03BD3366-07D7-44DC-951F-EB549A847190}" dt="2024-05-26T15:53:01.759" v="1597" actId="167"/>
          <ac:spMkLst>
            <pc:docMk/>
            <pc:sldMk cId="1656347128" sldId="265"/>
            <ac:spMk id="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9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0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1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3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4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5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6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7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8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2:56.167" v="1596" actId="167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1" creationId="{AD984DE1-6B93-E85B-94F4-FC0A61C24659}"/>
          </ac:spMkLst>
        </pc:spChg>
        <pc:spChg chg="mod">
          <ac:chgData name="Diệu Ánh" userId="c5672c39bf0da1c1" providerId="LiveId" clId="{03BD3366-07D7-44DC-951F-EB549A847190}" dt="2024-05-26T15:39:21.906" v="1519" actId="20577"/>
          <ac:spMkLst>
            <pc:docMk/>
            <pc:sldMk cId="1656347128" sldId="265"/>
            <ac:spMk id="62" creationId="{5E6FE7F9-C854-6D94-7969-4C6914F6D66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3" creationId="{669DEE50-905E-AECA-DC2E-36FB16A8E828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4" creationId="{F75D32AE-D170-FB5E-E74F-05D28BBFC199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5" creationId="{D09C037D-8854-74F0-BF70-E386ECBC072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6" creationId="{59908611-0B9C-032C-C1D6-FA7FC2FE90E3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0" creationId="{80949595-08E3-4568-3EBF-9B0B520AFA63}"/>
          </ac:spMkLst>
        </pc:spChg>
        <pc:spChg chg="mod">
          <ac:chgData name="Diệu Ánh" userId="c5672c39bf0da1c1" providerId="LiveId" clId="{03BD3366-07D7-44DC-951F-EB549A847190}" dt="2024-05-26T15:39:27.460" v="1520" actId="20577"/>
          <ac:spMkLst>
            <pc:docMk/>
            <pc:sldMk cId="1656347128" sldId="265"/>
            <ac:spMk id="71" creationId="{765B3D00-D75F-DD3E-1849-9D2FBEADA0AC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2" creationId="{BE587237-BE85-E7D1-EA58-3429A73B6727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3" creationId="{23F1FED4-F6C7-9CB9-A3FF-CEEBF45769D4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4" creationId="{76D6308B-BE00-0846-08F5-993E6E4159AE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5" creationId="{C6429273-A7ED-AB5E-9115-6FBA6100FCF6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79" creationId="{1B0C4825-05DB-2252-6A98-1FF67A81C633}"/>
          </ac:spMkLst>
        </pc:spChg>
        <pc:spChg chg="mod">
          <ac:chgData name="Diệu Ánh" userId="c5672c39bf0da1c1" providerId="LiveId" clId="{03BD3366-07D7-44DC-951F-EB549A847190}" dt="2024-05-26T15:39:31.022" v="1523" actId="20577"/>
          <ac:spMkLst>
            <pc:docMk/>
            <pc:sldMk cId="1656347128" sldId="265"/>
            <ac:spMk id="80" creationId="{C1B67450-0946-72ED-D20A-6E3700285732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1" creationId="{147E5B82-AF4E-1890-72F0-433805A4297F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2" creationId="{DDFF42D6-6332-791A-642E-514141B0DC97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3" creationId="{26827FDA-7195-3B43-8C3E-D0C1AE0C1D4B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4" creationId="{3AD74623-D069-5888-4FC9-A3D9947F33A6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2" creationId="{B1551D7A-AB86-35DE-A044-DFCDE71BA8BD}"/>
          </ac:spMkLst>
        </pc:spChg>
        <pc:spChg chg="mod">
          <ac:chgData name="Diệu Ánh" userId="c5672c39bf0da1c1" providerId="LiveId" clId="{03BD3366-07D7-44DC-951F-EB549A847190}" dt="2024-05-26T15:39:35.220" v="1524" actId="20577"/>
          <ac:spMkLst>
            <pc:docMk/>
            <pc:sldMk cId="1656347128" sldId="265"/>
            <ac:spMk id="103" creationId="{C84DFB14-A575-144A-F20D-0EF0CF7C36AE}"/>
          </ac:spMkLst>
        </pc:spChg>
        <pc:spChg chg="mod">
          <ac:chgData name="Diệu Ánh" userId="c5672c39bf0da1c1" providerId="LiveId" clId="{03BD3366-07D7-44DC-951F-EB549A847190}" dt="2024-05-26T15:37:41.064" v="1493" actId="1076"/>
          <ac:spMkLst>
            <pc:docMk/>
            <pc:sldMk cId="1656347128" sldId="265"/>
            <ac:spMk id="104" creationId="{680E0B9B-0BCC-F15F-139F-F8D52A79DCC5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5" creationId="{71236B33-38B6-7792-7DBE-D1E688E2793F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6" creationId="{00AF467F-594E-7785-A32E-82AC7CAED374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21" creationId="{4E8D5380-138E-5A4B-B3EB-CAE949EC6396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5" creationId="{C3F6293B-82D4-39F7-9405-DD3C4969ADEB}"/>
          </ac:spMkLst>
        </pc:spChg>
        <pc:spChg chg="mod">
          <ac:chgData name="Diệu Ánh" userId="c5672c39bf0da1c1" providerId="LiveId" clId="{03BD3366-07D7-44DC-951F-EB549A847190}" dt="2024-05-26T15:39:37.626" v="1525" actId="20577"/>
          <ac:spMkLst>
            <pc:docMk/>
            <pc:sldMk cId="1656347128" sldId="265"/>
            <ac:spMk id="126" creationId="{25BEB6E6-B5C9-B2DB-AC22-9A2651B740BB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7" creationId="{3809A431-A6F4-3D3E-7F62-3CD5B21B2DDF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0" creationId="{29320CD9-4B87-1E68-7B1F-85B612E1146D}"/>
          </ac:spMkLst>
        </pc:spChg>
        <pc:spChg chg="mod">
          <ac:chgData name="Diệu Ánh" userId="c5672c39bf0da1c1" providerId="LiveId" clId="{03BD3366-07D7-44DC-951F-EB549A847190}" dt="2024-05-26T15:39:49.901" v="1530" actId="20577"/>
          <ac:spMkLst>
            <pc:docMk/>
            <pc:sldMk cId="1656347128" sldId="265"/>
            <ac:spMk id="131" creationId="{179F4955-44B2-D484-D01C-FDEC702FD9CA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2" creationId="{05C40E0F-7D92-88D8-8800-599F5A38610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3" creationId="{619F652A-F3BA-0EC6-BB59-48485AD9D792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4" creationId="{4F9F8344-C6CD-DD27-30DF-547F3211032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5" creationId="{264D0EA8-4654-B7CA-20DF-ADD39A27F806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39" creationId="{45A7119A-7226-7139-19DD-767FEB0D32C2}"/>
          </ac:spMkLst>
        </pc:spChg>
        <pc:spChg chg="mod">
          <ac:chgData name="Diệu Ánh" userId="c5672c39bf0da1c1" providerId="LiveId" clId="{03BD3366-07D7-44DC-951F-EB549A847190}" dt="2024-05-26T15:39:52.706" v="1531" actId="20577"/>
          <ac:spMkLst>
            <pc:docMk/>
            <pc:sldMk cId="1656347128" sldId="265"/>
            <ac:spMk id="140" creationId="{DABD3E8C-472A-9F84-5CD8-05C04918A812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1" creationId="{DCF71FAB-6C23-8F00-0AA4-B99D35B4CAED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2" creationId="{491B4411-3A3D-03FD-F116-518160658950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3" creationId="{BAA96419-6078-B518-AA72-B45713E62A2C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4" creationId="{2E6A40BB-83EE-9C1B-D60D-3718667A0FB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48" creationId="{0572CD78-BE0C-CFB7-29E2-269B7FE40BF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3" creationId="{08CD5375-4B5C-6833-8DBA-365C5E9BCCA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4" creationId="{5E887BC2-77CD-0497-BB2B-706D27A25403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5" creationId="{93AB9D77-EBBD-11E5-112B-5C2FD2C541E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6" creationId="{5EE42A84-633A-8206-0844-57191365E1AE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7" creationId="{1404C5A8-F35F-B331-AF38-4E57D4712CE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1" creationId="{7CCAA323-93BF-E53A-76FD-7A99CFC0F0E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2" creationId="{4F85683D-75EB-C71A-BB64-264CB84C8DF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3" creationId="{157E746F-67B2-DD1A-F9EC-28FF548239B6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4" creationId="{13023266-9ED1-C528-0A5F-DAA98D58F53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5" creationId="{35BEB12A-F0DB-A009-7C6E-8EAFCF9DC17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6" creationId="{261E99F4-66C7-EE9C-89C0-42CE639D1C6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0" creationId="{F608EA7B-5AD5-6DB0-165C-E900E7E74C0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1" creationId="{C201EE57-5ACC-7732-6690-AA72BE58315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2" creationId="{80867130-D515-DC69-601D-977F5E7B71B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3" creationId="{DCE03DBE-63E7-3971-C624-F2C934E2642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4" creationId="{AB62C854-6E8D-8D23-13FE-34DC13B09C5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5" creationId="{FAA0DA04-147C-1BD8-43D6-300D5A321E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9" creationId="{94DE0E92-EDD0-58F2-8386-B9B1F043A3E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0" creationId="{66C4624D-B84F-01BA-3F7E-A29A68F8C6F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6" creationId="{F644CE5E-641D-E88B-3F48-F11AB73EE80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7" creationId="{8B9928FB-AC7C-2AD5-B27E-1A229E9E102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8" creationId="{5909C776-7CDF-A3BF-F6F7-084205F1571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9" creationId="{01D318F2-7DAA-BC2C-1989-EEE005DA7779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7" creationId="{6F50536E-328D-B3A6-5DCA-75179F0E16F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8" creationId="{2BE64E5F-1C3F-272E-CCF0-94A41172DAE4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1" creationId="{1B66AB0E-5706-EB9A-DDF7-73B180A1104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2" creationId="{2E306EA5-F80A-0288-CD74-BB0E6FF52F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3" creationId="{5F294E45-2E57-6C04-98EE-D435B2C9506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4" creationId="{15A94B6A-8FD2-3BC9-DB32-0C2ED85A8C9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27" creationId="{1740E260-5C83-173D-EF6D-D22CE7C4E6D7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1" creationId="{449FE962-65C5-920F-3CF3-208D247FFD1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2" creationId="{C0E4F5AB-9710-2783-964A-D9FD80AB1D84}"/>
          </ac:spMkLst>
        </pc:spChg>
        <pc:spChg chg="mod">
          <ac:chgData name="Diệu Ánh" userId="c5672c39bf0da1c1" providerId="LiveId" clId="{03BD3366-07D7-44DC-951F-EB549A847190}" dt="2024-05-26T15:41:33.389" v="1546" actId="1038"/>
          <ac:spMkLst>
            <pc:docMk/>
            <pc:sldMk cId="1656347128" sldId="265"/>
            <ac:spMk id="233" creationId="{D286E27B-68F9-7F74-35B5-E181AB3546B7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4" creationId="{C52B5A9A-D85F-B692-4F7A-FF40FEC21A15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5" creationId="{0AAA81CD-33D2-1CEE-B1E4-98F3EA64914B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6" creationId="{7120E32D-A59C-5B59-64A5-9DE779735130}"/>
          </ac:spMkLst>
        </pc:spChg>
        <pc:spChg chg="mod or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6" creationId="{686C0624-554E-8773-B6E9-48DA9AD758BE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7" creationId="{693770C3-9F81-444E-37B7-C38F51B6E16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8" creationId="{C5BD384E-7D0C-DBC7-1346-9B895D07B022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9" creationId="{9178A3A7-42DE-50E0-33C3-FA4802564C0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50" creationId="{614273E8-24AB-4267-3168-C2E795FB2D51}"/>
          </ac:spMkLst>
        </pc:spChg>
        <pc:spChg chg="add 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251" creationId="{471E5661-8DFC-A25B-A52A-B2A9B2D06E4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4" creationId="{8AB7540A-E2EF-243C-DBA1-7D945D670FFE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5" creationId="{B2065C71-F618-9499-68B3-D99C45401BB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7" creationId="{D27595DC-3A77-CE3C-621C-46E1A3F8D512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3" creationId="{EFEAA969-6F4C-83AF-B2B5-333E8C0835C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4" creationId="{466126AC-5554-3E2B-52E7-C8B08348DB55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5" creationId="{11358085-A57C-4F37-0DD2-921CC23B824A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7" creationId="{7095762D-E452-1F1C-D266-0EE17AB2747C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9" creationId="{97E47609-2043-DF34-9F73-EBA89C2D824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1" creationId="{6EE125D5-FF58-E6E4-D660-368B43D31D4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5" creationId="{A0899F2A-72B7-46AC-1090-F74633A0A7BF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6" creationId="{345EF80C-5D36-6D99-E26D-6F52DD988D5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7" creationId="{6C829303-D883-1C14-BCB8-98138624A03E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8" creationId="{8388B282-2356-B37A-2B25-3635A79F3F86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9" creationId="{BD709630-70CD-32AD-79EA-54C079C899B4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50" creationId="{A99826F1-5026-7E95-A1F1-BB0D23865280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4" creationId="{56781AED-AF1E-ED11-B522-44E025F13C4A}"/>
          </ac:spMkLst>
        </pc:spChg>
        <pc:spChg chg="mod">
          <ac:chgData name="Diệu Ánh" userId="c5672c39bf0da1c1" providerId="LiveId" clId="{03BD3366-07D7-44DC-951F-EB549A847190}" dt="2024-05-26T15:39:39.987" v="1526" actId="20577"/>
          <ac:spMkLst>
            <pc:docMk/>
            <pc:sldMk cId="1656347128" sldId="265"/>
            <ac:spMk id="1055" creationId="{830EE98A-8215-7694-5B31-BD52FD319E91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6" creationId="{A6F82207-452A-9442-630A-6BA88BC8A41B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7" creationId="{FD8B2F03-3B81-7313-EF33-A2457169735C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8" creationId="{7E856CF4-9C30-215D-870D-04AD5985AE57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9" creationId="{EE936683-12EC-31DF-894C-63F62278D50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3" creationId="{6247A1CD-447B-99D4-230A-3E5E4FBA26F4}"/>
          </ac:spMkLst>
        </pc:spChg>
        <pc:spChg chg="mod">
          <ac:chgData name="Diệu Ánh" userId="c5672c39bf0da1c1" providerId="LiveId" clId="{03BD3366-07D7-44DC-951F-EB549A847190}" dt="2024-05-26T15:39:42.730" v="1527" actId="20577"/>
          <ac:spMkLst>
            <pc:docMk/>
            <pc:sldMk cId="1656347128" sldId="265"/>
            <ac:spMk id="1064" creationId="{6BDE85CE-458A-5877-D8C8-18906411E97C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5" creationId="{2F84E0FE-687C-754F-D734-3386BDB3A6A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6" creationId="{3741D4A1-F487-4454-55D1-00090E5CE470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7" creationId="{388F6C6E-9A3A-F8FA-BDD9-7408E2F4A3A3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8" creationId="{FC1DC130-9E31-5D92-DA73-765106E79BE3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2" creationId="{6E4E9867-F08F-CBA7-770E-2A95DCE8A0D5}"/>
          </ac:spMkLst>
        </pc:spChg>
        <pc:spChg chg="mod">
          <ac:chgData name="Diệu Ánh" userId="c5672c39bf0da1c1" providerId="LiveId" clId="{03BD3366-07D7-44DC-951F-EB549A847190}" dt="2024-05-26T15:39:45.558" v="1528" actId="20577"/>
          <ac:spMkLst>
            <pc:docMk/>
            <pc:sldMk cId="1656347128" sldId="265"/>
            <ac:spMk id="1073" creationId="{D7D332B5-8296-8E3C-8075-F57B86272A3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4" creationId="{BF26371D-38F3-3F2C-B134-216AF3601D2F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5" creationId="{4D882DE6-8184-BAA1-2757-853B5032B36A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6" creationId="{3D977D08-7F5A-DC44-12D1-CCAA3522CFE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7" creationId="{61D464CF-46AC-7D89-61CA-6901327784A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1" creationId="{CECE58A6-B465-1944-E93B-C5D030814329}"/>
          </ac:spMkLst>
        </pc:spChg>
        <pc:spChg chg="mod">
          <ac:chgData name="Diệu Ánh" userId="c5672c39bf0da1c1" providerId="LiveId" clId="{03BD3366-07D7-44DC-951F-EB549A847190}" dt="2024-05-26T15:39:47.494" v="1529" actId="20577"/>
          <ac:spMkLst>
            <pc:docMk/>
            <pc:sldMk cId="1656347128" sldId="265"/>
            <ac:spMk id="1082" creationId="{E4830FEE-26B8-F8B5-8A63-A2FA31B3E6AA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3" creationId="{BE913353-BC9F-FAC0-A41F-503550FFB2E8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4" creationId="{11441411-248A-1465-D55D-0CB07BA37E6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5" creationId="{2EC40191-6CCE-56FF-D14C-0638A7D3D049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6" creationId="{26C2F069-009C-7AEA-47FB-5D3245208952}"/>
          </ac:spMkLst>
        </pc:spChg>
        <pc:grpChg chg="ord">
          <ac:chgData name="Diệu Ánh" userId="c5672c39bf0da1c1" providerId="LiveId" clId="{03BD3366-07D7-44DC-951F-EB549A847190}" dt="2024-05-26T15:52:56.167" v="1596" actId="167"/>
          <ac:grpSpMkLst>
            <pc:docMk/>
            <pc:sldMk cId="1656347128" sldId="265"/>
            <ac:grpSpMk id="3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39.328" v="1595" actId="167"/>
          <ac:grpSpMkLst>
            <pc:docMk/>
            <pc:sldMk cId="1656347128" sldId="265"/>
            <ac:grpSpMk id="6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25.063" v="1594" actId="167"/>
          <ac:grpSpMkLst>
            <pc:docMk/>
            <pc:sldMk cId="1656347128" sldId="265"/>
            <ac:grpSpMk id="19" creationId="{00000000-0000-0000-0000-00000000000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59" creationId="{E3871DD0-6A96-F93C-96F2-C26496C4AF2D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60" creationId="{595AA4A2-AA8F-37E4-914C-17009A7A2BBC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67" creationId="{363714FA-8277-4039-AD3B-D2504F3440D4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8" creationId="{773DFC1D-6B1D-65B0-45A6-9ABCAB33636E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9" creationId="{E00720B4-1F7B-B1E1-D33C-CA014C7A421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76" creationId="{E2A62C93-A4D6-6DBC-FC60-B5A28A0BA8D6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7" creationId="{3068CFA2-ACFC-B391-7056-9BA044AC011C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8" creationId="{5911AB71-7100-69DB-F245-4E540048E4D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0" creationId="{53EC5846-0D93-E13E-E2CC-CADA754CFCCD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1" creationId="{56DA0881-841B-3887-B301-35C505F6291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3" creationId="{82A10024-3338-D048-6EDE-6F00BDD0FB4A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4" creationId="{96C41065-9E51-3251-8D45-2C9531629A5B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8" creationId="{53A1D48F-5CEE-E3EF-4DAA-BB6A01DF4A29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9" creationId="{8DCA1BF3-1853-FD2C-6546-9E2D1A4725F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36" creationId="{8BD21DF1-E4A2-B4A6-57DD-6498D80C7712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7" creationId="{02456E53-73D3-6B9D-7CF1-75A168950865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8" creationId="{E98308E0-84EC-9C4D-7C65-0F04923E0B8D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5" creationId="{426336C3-06B0-B7EF-C8E0-038CC0B15132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6" creationId="{1ACE7BCB-2A21-E47C-BB24-CEFEB1A99CF8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7" creationId="{82BE384F-17CA-2770-AB33-57DCD799C20B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8" creationId="{BCBF53B2-ED5F-000E-EE56-80C7579C80B9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9" creationId="{0B11FA5B-CFDF-3789-397E-6D555A4B14BD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0" creationId="{404A4693-2FE1-CA0B-AA07-F1E22F4FE33A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7" creationId="{6EE1BA2B-EA4D-5682-6879-A893E01CB8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8" creationId="{D98F63D4-A6A6-BF85-C62D-FEBD10B52C65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9" creationId="{0596FC25-FF41-222D-329E-4BED23FED641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6" creationId="{42896AB7-DFB8-D586-B764-CE3388B2298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7" creationId="{8F017CE4-5FB3-C368-AA41-BE1D1DBF1206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8" creationId="{07E383A0-9812-D133-849B-77FD2860B9A9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2" creationId="{39C81067-FA31-11E3-00EF-55318949BC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5" creationId="{891F754A-CD28-DA62-381C-B001FD7CB05B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6" creationId="{A8F1008F-4E34-5A2B-2850-CAC8F4E508C8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6" creationId="{21A8475A-FB05-1AE6-331F-3AF16847EAD7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17" creationId="{10706FAE-5E76-797B-5BD2-C9B209AD5F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8" creationId="{9316AA64-742F-7FC5-9B8B-A0094300B6F9}"/>
          </ac:grpSpMkLst>
        </pc:grpChg>
        <pc:grpChg chg="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219" creationId="{BDE9811E-80E9-D9CF-B1B1-7E787E2A8F3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0" creationId="{FD62991C-7065-D654-B355-E58D815CB92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1" creationId="{37F5D234-784D-63AC-484E-641A47FAF2B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2" creationId="{FE2C9FCF-7437-7C6E-CCAA-097B9707C27A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3" creationId="{578E259C-515A-3D4D-86D8-E7877079A1B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4" creationId="{06ACBAAB-B114-5F73-7D73-1AC4F74CA6C0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5" creationId="{34DA0501-1976-54BA-B524-AB3792B7F7C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6" creationId="{4D1B5BD7-DBB1-ECD2-9586-322C8E5B04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8" creationId="{B1CD4020-415B-E2E5-4D21-2EAF8E77138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9" creationId="{3E2822B3-0DB8-E668-D510-CD0A371577A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0" creationId="{4E59C239-D98C-5389-94A6-E9F3859EEC45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7" creationId="{7CF35F7E-D474-1645-F1C3-D5F25CA9BC1F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8" creationId="{DEEC0DFF-7562-9F82-68DB-50C1DC51D2F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9" creationId="{0FC7A212-8743-4C24-5A92-8C2C7BBA60BF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31" creationId="{00DB2E97-86AD-A94A-01A7-95FB3DFA4001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2" creationId="{206B4216-DE7F-9625-B715-19D9ABEA8DA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3" creationId="{CB9769D0-F8FA-1B64-A2E9-30E429EF3976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4" creationId="{69BB7EA3-37F7-B5D1-97E3-9776F83531AE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51" creationId="{294276C7-EF2C-7299-5CDF-80B6F150059E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2" creationId="{1E1254B8-EBCD-8252-85FF-0458A4EBB9C4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3" creationId="{D3E5D57E-8D50-E6EC-B25E-D1C5B2E5E8B7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0" creationId="{0986A018-F5D4-C06C-1CB5-76E48109B7F2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1" creationId="{40B8087D-FDC7-16E3-246F-81B0E2A1F51E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2" creationId="{C7ADEB44-10A7-ED33-5A0C-579508E0547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9" creationId="{30AD774A-A2D9-16BE-9930-9E92034460BF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0" creationId="{2FC33718-3582-289E-5ACF-88620CEF3A0C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1" creationId="{2274A363-40FC-2654-17FE-4808295271F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78" creationId="{3640C27A-E5CE-8E7F-DA3F-40BF322F9166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79" creationId="{F2ADC4FC-5789-CA1D-D6DA-1918ACDA17DC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80" creationId="{D363554D-34C9-391C-DDC2-A10B32204ED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87" creationId="{A3FDFBB5-D163-4135-B737-96E402A75D77}"/>
          </ac:grpSpMkLst>
        </pc:grp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26" creationId="{0ECB395A-8BA7-A0BF-4D63-380FECA11F44}"/>
          </ac:picMkLst>
        </pc:picChg>
        <pc:picChg chg="mod">
          <ac:chgData name="Diệu Ánh" userId="c5672c39bf0da1c1" providerId="LiveId" clId="{03BD3366-07D7-44DC-951F-EB549A847190}" dt="2024-05-26T15:41:22.892" v="1539" actId="1038"/>
          <ac:picMkLst>
            <pc:docMk/>
            <pc:sldMk cId="1656347128" sldId="265"/>
            <ac:picMk id="1030" creationId="{FEE95E77-DFC0-E8DA-D8B2-21F4E1305497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2" creationId="{BCCCDCFA-C4CF-DC92-160F-FB915A16CCB4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6" creationId="{E50F453B-F7A0-EF56-A2C4-527474BBFD4B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8" creationId="{A4CF6F8F-B380-988A-CDC1-C297EE365057}"/>
          </ac:picMkLst>
        </pc:picChg>
        <pc:picChg chg="mod">
          <ac:chgData name="Diệu Ánh" userId="c5672c39bf0da1c1" providerId="LiveId" clId="{03BD3366-07D7-44DC-951F-EB549A847190}" dt="2024-05-26T15:41:29.249" v="1544" actId="1038"/>
          <ac:picMkLst>
            <pc:docMk/>
            <pc:sldMk cId="1656347128" sldId="265"/>
            <ac:picMk id="1040" creationId="{FE153E9F-E3C0-4326-44BE-A192BDA7E843}"/>
          </ac:picMkLst>
        </pc:picChg>
      </pc:sldChg>
      <pc:sldChg chg="addSp delSp modSp mod">
        <pc:chgData name="Diệu Ánh" userId="c5672c39bf0da1c1" providerId="LiveId" clId="{03BD3366-07D7-44DC-951F-EB549A847190}" dt="2024-05-26T13:55:11.696" v="140" actId="478"/>
        <pc:sldMkLst>
          <pc:docMk/>
          <pc:sldMk cId="2822779418" sldId="305"/>
        </pc:sldMkLst>
        <pc:spChg chg="del">
          <ac:chgData name="Diệu Ánh" userId="c5672c39bf0da1c1" providerId="LiveId" clId="{03BD3366-07D7-44DC-951F-EB549A847190}" dt="2024-05-26T13:55:10.597" v="139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Diệu Ánh" userId="c5672c39bf0da1c1" providerId="LiveId" clId="{03BD3366-07D7-44DC-951F-EB549A847190}" dt="2024-05-26T13:55:11.696" v="140" actId="478"/>
          <ac:spMkLst>
            <pc:docMk/>
            <pc:sldMk cId="2822779418" sldId="305"/>
            <ac:spMk id="5" creationId="{1370619D-17AF-B9DF-0C16-CB369B055F15}"/>
          </ac:spMkLst>
        </pc:spChg>
        <pc:spChg chg="del">
          <ac:chgData name="Diệu Ánh" userId="c5672c39bf0da1c1" providerId="LiveId" clId="{03BD3366-07D7-44DC-951F-EB549A847190}" dt="2024-05-26T13:55:09.939" v="138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">
        <pc:chgData name="Diệu Ánh" userId="c5672c39bf0da1c1" providerId="LiveId" clId="{03BD3366-07D7-44DC-951F-EB549A847190}" dt="2024-05-26T14:05:27.451" v="313" actId="20577"/>
        <pc:sldMkLst>
          <pc:docMk/>
          <pc:sldMk cId="1547689859" sldId="306"/>
        </pc:sldMkLst>
        <pc:spChg chg="mod">
          <ac:chgData name="Diệu Ánh" userId="c5672c39bf0da1c1" providerId="LiveId" clId="{03BD3366-07D7-44DC-951F-EB549A847190}" dt="2024-05-26T14:05:27.451" v="313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037381492" sldId="431"/>
        </pc:sldMkLst>
      </pc:sldChg>
      <pc:sldChg chg="addSp delSp modSp del mod delAnim modAnim">
        <pc:chgData name="Diệu Ánh" userId="c5672c39bf0da1c1" providerId="LiveId" clId="{03BD3366-07D7-44DC-951F-EB549A847190}" dt="2024-05-26T13:55:54.114" v="151" actId="47"/>
        <pc:sldMkLst>
          <pc:docMk/>
          <pc:sldMk cId="1597345136" sldId="446"/>
        </pc:sldMkLst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5" creationId="{3B7618DF-EDE0-78BD-41E2-9C2FB7BAE35A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1" creationId="{BD994417-524A-2773-2FF2-4AFC6F1C6155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2" creationId="{71F2A57F-A3ED-509F-9B51-21C932FDA5E1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8" creationId="{198657B4-2C9C-5D84-A393-5D57B468DFF4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9" creationId="{1BC11B95-AAA6-C3E0-D0F6-BEBD7DFC69DA}"/>
          </ac:spMkLst>
        </pc:spChg>
        <pc:grpChg chg="del">
          <ac:chgData name="Diệu Ánh" userId="c5672c39bf0da1c1" providerId="LiveId" clId="{03BD3366-07D7-44DC-951F-EB549A847190}" dt="2024-05-26T13:55:24.755" v="141" actId="478"/>
          <ac:grpSpMkLst>
            <pc:docMk/>
            <pc:sldMk cId="1597345136" sldId="446"/>
            <ac:grpSpMk id="6" creationId="{1BE06650-E843-EFE8-E62D-3B9BB0616DB6}"/>
          </ac:grpSpMkLst>
        </pc:grpChg>
        <pc:picChg chg="del">
          <ac:chgData name="Diệu Ánh" userId="c5672c39bf0da1c1" providerId="LiveId" clId="{03BD3366-07D7-44DC-951F-EB549A847190}" dt="2024-05-26T13:55:24.755" v="141" actId="478"/>
          <ac:picMkLst>
            <pc:docMk/>
            <pc:sldMk cId="1597345136" sldId="446"/>
            <ac:picMk id="2" creationId="{C07A8D4A-E7B2-3EE8-7B29-DE6D8CEDB513}"/>
          </ac:picMkLst>
        </pc:picChg>
        <pc:picChg chg="del mod">
          <ac:chgData name="Diệu Ánh" userId="c5672c39bf0da1c1" providerId="LiveId" clId="{03BD3366-07D7-44DC-951F-EB549A847190}" dt="2024-05-26T13:55:28.105" v="143" actId="478"/>
          <ac:picMkLst>
            <pc:docMk/>
            <pc:sldMk cId="1597345136" sldId="446"/>
            <ac:picMk id="17" creationId="{90670756-1DEA-E45F-3DBC-14A96BA8CCBE}"/>
          </ac:picMkLst>
        </pc:picChg>
      </pc:sldChg>
      <pc:sldChg chg="del">
        <pc:chgData name="Diệu Ánh" userId="c5672c39bf0da1c1" providerId="LiveId" clId="{03BD3366-07D7-44DC-951F-EB549A847190}" dt="2024-05-26T14:30:40.700" v="1163" actId="47"/>
        <pc:sldMkLst>
          <pc:docMk/>
          <pc:sldMk cId="23959624" sldId="449"/>
        </pc:sldMkLst>
      </pc:sldChg>
      <pc:sldChg chg="del">
        <pc:chgData name="Diệu Ánh" userId="c5672c39bf0da1c1" providerId="LiveId" clId="{03BD3366-07D7-44DC-951F-EB549A847190}" dt="2024-05-26T14:30:41.219" v="1164" actId="47"/>
        <pc:sldMkLst>
          <pc:docMk/>
          <pc:sldMk cId="394275250" sldId="450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662816936" sldId="452"/>
        </pc:sldMkLst>
      </pc:sldChg>
      <pc:sldChg chg="addSp delSp modSp mod setBg modClrScheme delAnim modAnim chgLayout">
        <pc:chgData name="Diệu Ánh" userId="c5672c39bf0da1c1" providerId="LiveId" clId="{03BD3366-07D7-44DC-951F-EB549A847190}" dt="2024-05-26T14:29:36.424" v="1131" actId="208"/>
        <pc:sldMkLst>
          <pc:docMk/>
          <pc:sldMk cId="2728278695" sldId="453"/>
        </pc:sldMkLst>
        <pc:spChg chg="add del mod">
          <ac:chgData name="Diệu Ánh" userId="c5672c39bf0da1c1" providerId="LiveId" clId="{03BD3366-07D7-44DC-951F-EB549A847190}" dt="2024-05-26T14:07:08.141" v="328" actId="11529"/>
          <ac:spMkLst>
            <pc:docMk/>
            <pc:sldMk cId="2728278695" sldId="453"/>
            <ac:spMk id="3" creationId="{F708F330-7EE7-9D2F-B89A-289D49BCD355}"/>
          </ac:spMkLst>
        </pc:spChg>
        <pc:spChg chg="add mod">
          <ac:chgData name="Diệu Ánh" userId="c5672c39bf0da1c1" providerId="LiveId" clId="{03BD3366-07D7-44DC-951F-EB549A847190}" dt="2024-05-26T14:29:36.424" v="1131" actId="208"/>
          <ac:spMkLst>
            <pc:docMk/>
            <pc:sldMk cId="2728278695" sldId="453"/>
            <ac:spMk id="5" creationId="{C61B80D3-20A9-FC95-A55A-960C6AF83856}"/>
          </ac:spMkLst>
        </pc:spChg>
        <pc:spChg chg="del mod">
          <ac:chgData name="Diệu Ánh" userId="c5672c39bf0da1c1" providerId="LiveId" clId="{03BD3366-07D7-44DC-951F-EB549A847190}" dt="2024-05-26T14:05:38.845" v="315" actId="478"/>
          <ac:spMkLst>
            <pc:docMk/>
            <pc:sldMk cId="2728278695" sldId="453"/>
            <ac:spMk id="6" creationId="{240D40FA-DC4A-ABE0-A2E3-5EBF08F49797}"/>
          </ac:spMkLst>
        </pc:spChg>
        <pc:spChg chg="add del mod topLvl">
          <ac:chgData name="Diệu Ánh" userId="c5672c39bf0da1c1" providerId="LiveId" clId="{03BD3366-07D7-44DC-951F-EB549A847190}" dt="2024-05-26T14:26:12.978" v="1087" actId="478"/>
          <ac:spMkLst>
            <pc:docMk/>
            <pc:sldMk cId="2728278695" sldId="453"/>
            <ac:spMk id="11" creationId="{3895019F-6661-9550-480E-ED6A2944B4B4}"/>
          </ac:spMkLst>
        </pc:spChg>
        <pc:spChg chg="add del mod">
          <ac:chgData name="Diệu Ánh" userId="c5672c39bf0da1c1" providerId="LiveId" clId="{03BD3366-07D7-44DC-951F-EB549A847190}" dt="2024-05-26T14:11:36.437" v="398" actId="478"/>
          <ac:spMkLst>
            <pc:docMk/>
            <pc:sldMk cId="2728278695" sldId="453"/>
            <ac:spMk id="12" creationId="{4EE43289-E622-5A64-2A36-3B5AF34398BB}"/>
          </ac:spMkLst>
        </pc:spChg>
        <pc:spChg chg="del mod">
          <ac:chgData name="Diệu Ánh" userId="c5672c39bf0da1c1" providerId="LiveId" clId="{03BD3366-07D7-44DC-951F-EB549A847190}" dt="2024-05-26T14:05:42.424" v="320" actId="478"/>
          <ac:spMkLst>
            <pc:docMk/>
            <pc:sldMk cId="2728278695" sldId="453"/>
            <ac:spMk id="13" creationId="{822D7F07-794F-7931-9477-77A512E1B881}"/>
          </ac:spMkLst>
        </pc:spChg>
        <pc:spChg chg="add mod">
          <ac:chgData name="Diệu Ánh" userId="c5672c39bf0da1c1" providerId="LiveId" clId="{03BD3366-07D7-44DC-951F-EB549A847190}" dt="2024-05-26T14:22:27.545" v="928" actId="1037"/>
          <ac:spMkLst>
            <pc:docMk/>
            <pc:sldMk cId="2728278695" sldId="453"/>
            <ac:spMk id="22" creationId="{2EC8DB73-9471-5D1F-8CD0-EE348F83DC8F}"/>
          </ac:spMkLst>
        </pc:spChg>
        <pc:spChg chg="add mod ord">
          <ac:chgData name="Diệu Ánh" userId="c5672c39bf0da1c1" providerId="LiveId" clId="{03BD3366-07D7-44DC-951F-EB549A847190}" dt="2024-05-26T14:22:05.650" v="909" actId="164"/>
          <ac:spMkLst>
            <pc:docMk/>
            <pc:sldMk cId="2728278695" sldId="453"/>
            <ac:spMk id="23" creationId="{6BBF64B1-9751-1DB8-3B8D-A37E1C34AA9D}"/>
          </ac:spMkLst>
        </pc:spChg>
        <pc:spChg chg="add mod">
          <ac:chgData name="Diệu Ánh" userId="c5672c39bf0da1c1" providerId="LiveId" clId="{03BD3366-07D7-44DC-951F-EB549A847190}" dt="2024-05-26T14:25:54.406" v="1033" actId="164"/>
          <ac:spMkLst>
            <pc:docMk/>
            <pc:sldMk cId="2728278695" sldId="453"/>
            <ac:spMk id="24" creationId="{5F26C991-A1D1-878F-1F17-0F4873317800}"/>
          </ac:spMkLst>
        </pc:spChg>
        <pc:spChg chg="mod">
          <ac:chgData name="Diệu Ánh" userId="c5672c39bf0da1c1" providerId="LiveId" clId="{03BD3366-07D7-44DC-951F-EB549A847190}" dt="2024-05-26T14:24:01.660" v="952" actId="14100"/>
          <ac:spMkLst>
            <pc:docMk/>
            <pc:sldMk cId="2728278695" sldId="453"/>
            <ac:spMk id="27" creationId="{B7B66314-39F9-5EDB-0356-2001BB188517}"/>
          </ac:spMkLst>
        </pc:spChg>
        <pc:spChg chg="mod">
          <ac:chgData name="Diệu Ánh" userId="c5672c39bf0da1c1" providerId="LiveId" clId="{03BD3366-07D7-44DC-951F-EB549A847190}" dt="2024-05-26T14:28:59.366" v="1128" actId="1035"/>
          <ac:spMkLst>
            <pc:docMk/>
            <pc:sldMk cId="2728278695" sldId="453"/>
            <ac:spMk id="29" creationId="{B1A6DA2E-0512-CF64-D392-029C2CC38576}"/>
          </ac:spMkLst>
        </pc:spChg>
        <pc:spChg chg="add mod">
          <ac:chgData name="Diệu Ánh" userId="c5672c39bf0da1c1" providerId="LiveId" clId="{03BD3366-07D7-44DC-951F-EB549A847190}" dt="2024-05-26T14:25:51.066" v="1032" actId="164"/>
          <ac:spMkLst>
            <pc:docMk/>
            <pc:sldMk cId="2728278695" sldId="453"/>
            <ac:spMk id="30" creationId="{75B779A4-9EF2-54FF-8046-85CF462F36D1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2" creationId="{40640AD2-7DFA-AF89-5CAE-F2943F112549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4" creationId="{22A57F0B-9A70-4442-3C2F-66ECDDB50CCC}"/>
          </ac:spMkLst>
        </pc:spChg>
        <pc:spChg chg="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6" creationId="{7A371C15-FDE5-F441-F20C-067FA6A9B43E}"/>
          </ac:spMkLst>
        </pc:spChg>
        <pc:spChg chg="mod">
          <ac:chgData name="Diệu Ánh" userId="c5672c39bf0da1c1" providerId="LiveId" clId="{03BD3366-07D7-44DC-951F-EB549A847190}" dt="2024-05-26T14:28:53.933" v="1123" actId="1036"/>
          <ac:spMkLst>
            <pc:docMk/>
            <pc:sldMk cId="2728278695" sldId="453"/>
            <ac:spMk id="38" creationId="{2EC8D6C7-4D33-9ACF-4637-90EB3A10CB68}"/>
          </ac:spMkLst>
        </pc:spChg>
        <pc:spChg chg="add 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9" creationId="{219D52D4-A7B2-1035-7268-421DED8FE5C3}"/>
          </ac:spMkLst>
        </pc:spChg>
        <pc:grpChg chg="add mod">
          <ac:chgData name="Diệu Ánh" userId="c5672c39bf0da1c1" providerId="LiveId" clId="{03BD3366-07D7-44DC-951F-EB549A847190}" dt="2024-05-26T14:11:12.108" v="395" actId="164"/>
          <ac:grpSpMkLst>
            <pc:docMk/>
            <pc:sldMk cId="2728278695" sldId="453"/>
            <ac:grpSpMk id="14" creationId="{F11961D4-F6C7-4D28-86C8-C8B9793A5A05}"/>
          </ac:grpSpMkLst>
        </pc:grpChg>
        <pc:grpChg chg="add del mod">
          <ac:chgData name="Diệu Ánh" userId="c5672c39bf0da1c1" providerId="LiveId" clId="{03BD3366-07D7-44DC-951F-EB549A847190}" dt="2024-05-26T14:26:12.978" v="1087" actId="478"/>
          <ac:grpSpMkLst>
            <pc:docMk/>
            <pc:sldMk cId="2728278695" sldId="453"/>
            <ac:grpSpMk id="15" creationId="{533F8559-4A6D-E378-AEBF-264A9471632A}"/>
          </ac:grpSpMkLst>
        </pc:grpChg>
        <pc:grpChg chg="add mod">
          <ac:chgData name="Diệu Ánh" userId="c5672c39bf0da1c1" providerId="LiveId" clId="{03BD3366-07D7-44DC-951F-EB549A847190}" dt="2024-05-26T14:25:54.406" v="1033" actId="164"/>
          <ac:grpSpMkLst>
            <pc:docMk/>
            <pc:sldMk cId="2728278695" sldId="453"/>
            <ac:grpSpMk id="25" creationId="{251FB153-8EDE-177C-4818-668E64527153}"/>
          </ac:grpSpMkLst>
        </pc:grpChg>
        <pc:grpChg chg="add mod">
          <ac:chgData name="Diệu Ánh" userId="c5672c39bf0da1c1" providerId="LiveId" clId="{03BD3366-07D7-44DC-951F-EB549A847190}" dt="2024-05-26T14:25:51.066" v="1032" actId="164"/>
          <ac:grpSpMkLst>
            <pc:docMk/>
            <pc:sldMk cId="2728278695" sldId="453"/>
            <ac:grpSpMk id="26" creationId="{0F472242-053C-2655-F2EB-574930E9B482}"/>
          </ac:grpSpMkLst>
        </pc:grpChg>
        <pc:grpChg chg="add mod">
          <ac:chgData name="Diệu Ánh" userId="c5672c39bf0da1c1" providerId="LiveId" clId="{03BD3366-07D7-44DC-951F-EB549A847190}" dt="2024-05-26T14:24:32.886" v="988"/>
          <ac:grpSpMkLst>
            <pc:docMk/>
            <pc:sldMk cId="2728278695" sldId="453"/>
            <ac:grpSpMk id="31" creationId="{F1330D28-3731-895E-A51C-59AAF2863CA1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35" creationId="{86ACAFCD-1054-3734-648F-65255BD0CB7E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40" creationId="{BF24AAEE-60B5-B6ED-1276-91224422C33F}"/>
          </ac:grpSpMkLst>
        </pc:grpChg>
        <pc:grpChg chg="add mod">
          <ac:chgData name="Diệu Ánh" userId="c5672c39bf0da1c1" providerId="LiveId" clId="{03BD3366-07D7-44DC-951F-EB549A847190}" dt="2024-05-26T14:26:03.565" v="1081" actId="1037"/>
          <ac:grpSpMkLst>
            <pc:docMk/>
            <pc:sldMk cId="2728278695" sldId="453"/>
            <ac:grpSpMk id="41" creationId="{CF4D930C-4D31-AA41-AF61-1F58ADBFD5C1}"/>
          </ac:grpSpMkLst>
        </pc:grpChg>
        <pc:grpChg chg="add mod">
          <ac:chgData name="Diệu Ánh" userId="c5672c39bf0da1c1" providerId="LiveId" clId="{03BD3366-07D7-44DC-951F-EB549A847190}" dt="2024-05-26T14:26:56.066" v="1097" actId="1076"/>
          <ac:grpSpMkLst>
            <pc:docMk/>
            <pc:sldMk cId="2728278695" sldId="453"/>
            <ac:grpSpMk id="42" creationId="{7494804B-AFF2-360D-AFF4-38361BE9DAB5}"/>
          </ac:grpSpMkLst>
        </pc:grpChg>
        <pc:picChg chg="del">
          <ac:chgData name="Diệu Ánh" userId="c5672c39bf0da1c1" providerId="LiveId" clId="{03BD3366-07D7-44DC-951F-EB549A847190}" dt="2024-05-26T14:05:39.288" v="316" actId="478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Diệu Ánh" userId="c5672c39bf0da1c1" providerId="LiveId" clId="{03BD3366-07D7-44DC-951F-EB549A847190}" dt="2024-05-26T14:05:39.744" v="317" actId="478"/>
          <ac:picMkLst>
            <pc:docMk/>
            <pc:sldMk cId="2728278695" sldId="453"/>
            <ac:picMk id="8" creationId="{D37674B8-4324-547D-B762-AE5561B88A55}"/>
          </ac:picMkLst>
        </pc:picChg>
        <pc:picChg chg="add mod topLvl">
          <ac:chgData name="Diệu Ánh" userId="c5672c39bf0da1c1" providerId="LiveId" clId="{03BD3366-07D7-44DC-951F-EB549A847190}" dt="2024-05-26T14:27:18.309" v="1101" actId="1076"/>
          <ac:picMkLst>
            <pc:docMk/>
            <pc:sldMk cId="2728278695" sldId="453"/>
            <ac:picMk id="9" creationId="{E82FCBF7-35DF-70D5-7C72-BD12935D56A7}"/>
          </ac:picMkLst>
        </pc:picChg>
        <pc:picChg chg="del">
          <ac:chgData name="Diệu Ánh" userId="c5672c39bf0da1c1" providerId="LiveId" clId="{03BD3366-07D7-44DC-951F-EB549A847190}" dt="2024-05-26T14:05:41.726" v="319" actId="478"/>
          <ac:picMkLst>
            <pc:docMk/>
            <pc:sldMk cId="2728278695" sldId="453"/>
            <ac:picMk id="10" creationId="{2F3D62E1-0524-D1E8-10A5-5C73F6E926D2}"/>
          </ac:picMkLst>
        </pc:picChg>
        <pc:picChg chg="add mod">
          <ac:chgData name="Diệu Ánh" userId="c5672c39bf0da1c1" providerId="LiveId" clId="{03BD3366-07D7-44DC-951F-EB549A847190}" dt="2024-05-26T14:22:20.547" v="926" actId="1036"/>
          <ac:picMkLst>
            <pc:docMk/>
            <pc:sldMk cId="2728278695" sldId="453"/>
            <ac:picMk id="17" creationId="{2A331208-AAC1-B786-BFD9-3FAADAE3F08D}"/>
          </ac:picMkLst>
        </pc:picChg>
        <pc:picChg chg="add del mod">
          <ac:chgData name="Diệu Ánh" userId="c5672c39bf0da1c1" providerId="LiveId" clId="{03BD3366-07D7-44DC-951F-EB549A847190}" dt="2024-05-26T14:24:29.762" v="987" actId="478"/>
          <ac:picMkLst>
            <pc:docMk/>
            <pc:sldMk cId="2728278695" sldId="453"/>
            <ac:picMk id="19" creationId="{F06B0DE7-3AD0-6AD5-F8A3-E01CDF527AFF}"/>
          </ac:picMkLst>
        </pc:picChg>
        <pc:picChg chg="add del mod">
          <ac:chgData name="Diệu Ánh" userId="c5672c39bf0da1c1" providerId="LiveId" clId="{03BD3366-07D7-44DC-951F-EB549A847190}" dt="2024-05-26T14:22:52.702" v="935" actId="478"/>
          <ac:picMkLst>
            <pc:docMk/>
            <pc:sldMk cId="2728278695" sldId="453"/>
            <ac:picMk id="21" creationId="{6014A246-0305-7545-5DED-3CD70E564F3F}"/>
          </ac:picMkLst>
        </pc:picChg>
        <pc:picChg chg="mod">
          <ac:chgData name="Diệu Ánh" userId="c5672c39bf0da1c1" providerId="LiveId" clId="{03BD3366-07D7-44DC-951F-EB549A847190}" dt="2024-05-26T14:23:29.647" v="936" actId="14826"/>
          <ac:picMkLst>
            <pc:docMk/>
            <pc:sldMk cId="2728278695" sldId="453"/>
            <ac:picMk id="28" creationId="{E2F6E11A-7B3A-B2B9-FE78-E38E76A4C208}"/>
          </ac:picMkLst>
        </pc:picChg>
        <pc:picChg chg="mod">
          <ac:chgData name="Diệu Ánh" userId="c5672c39bf0da1c1" providerId="LiveId" clId="{03BD3366-07D7-44DC-951F-EB549A847190}" dt="2024-05-26T14:24:32.886" v="988"/>
          <ac:picMkLst>
            <pc:docMk/>
            <pc:sldMk cId="2728278695" sldId="453"/>
            <ac:picMk id="33" creationId="{C9E0B59A-3676-B87A-299E-F057EB07D368}"/>
          </ac:picMkLst>
        </pc:picChg>
        <pc:picChg chg="mod">
          <ac:chgData name="Diệu Ánh" userId="c5672c39bf0da1c1" providerId="LiveId" clId="{03BD3366-07D7-44DC-951F-EB549A847190}" dt="2024-05-26T14:28:44.838" v="1111" actId="14826"/>
          <ac:picMkLst>
            <pc:docMk/>
            <pc:sldMk cId="2728278695" sldId="453"/>
            <ac:picMk id="37" creationId="{9F900B1F-CD93-A0E8-09F3-13C2C8CA852E}"/>
          </ac:picMkLst>
        </pc:pic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2388630769" sldId="454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545220041" sldId="455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94671229" sldId="456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5094954" sldId="457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351842944" sldId="458"/>
        </pc:sldMkLst>
      </pc:sldChg>
      <pc:sldChg chg="del ord">
        <pc:chgData name="Diệu Ánh" userId="c5672c39bf0da1c1" providerId="LiveId" clId="{03BD3366-07D7-44DC-951F-EB549A847190}" dt="2024-05-26T13:55:54.114" v="151" actId="47"/>
        <pc:sldMkLst>
          <pc:docMk/>
          <pc:sldMk cId="2709968856" sldId="459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225530264" sldId="460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486590871" sldId="461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1573070584" sldId="462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3899218881" sldId="463"/>
        </pc:sldMkLst>
      </pc:sldChg>
      <pc:sldChg chg="modSp mod">
        <pc:chgData name="Diệu Ánh" userId="c5672c39bf0da1c1" providerId="LiveId" clId="{03BD3366-07D7-44DC-951F-EB549A847190}" dt="2024-05-26T15:32:16.124" v="1471" actId="20577"/>
        <pc:sldMkLst>
          <pc:docMk/>
          <pc:sldMk cId="2784735539" sldId="464"/>
        </pc:sldMkLst>
        <pc:spChg chg="mod">
          <ac:chgData name="Diệu Ánh" userId="c5672c39bf0da1c1" providerId="LiveId" clId="{03BD3366-07D7-44DC-951F-EB549A847190}" dt="2024-05-26T15:32:16.124" v="1471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Diệu Ánh" userId="c5672c39bf0da1c1" providerId="LiveId" clId="{03BD3366-07D7-44DC-951F-EB549A847190}" dt="2024-05-26T14:30:41.878" v="1165" actId="47"/>
        <pc:sldMkLst>
          <pc:docMk/>
          <pc:sldMk cId="1159353821" sldId="465"/>
        </pc:sldMkLst>
      </pc:sldChg>
      <pc:sldChg chg="addSp delSp modSp add mod modNotesTx">
        <pc:chgData name="Diệu Ánh" userId="c5672c39bf0da1c1" providerId="LiveId" clId="{03BD3366-07D7-44DC-951F-EB549A847190}" dt="2024-05-26T14:30:23.494" v="1159" actId="20577"/>
        <pc:sldMkLst>
          <pc:docMk/>
          <pc:sldMk cId="3131358170" sldId="466"/>
        </pc:sldMkLst>
        <pc:spChg chg="add del mod">
          <ac:chgData name="Diệu Ánh" userId="c5672c39bf0da1c1" providerId="LiveId" clId="{03BD3366-07D7-44DC-951F-EB549A847190}" dt="2024-05-26T13:24:44.516" v="63"/>
          <ac:spMkLst>
            <pc:docMk/>
            <pc:sldMk cId="3131358170" sldId="466"/>
            <ac:spMk id="33" creationId="{7CAC3453-469A-8EB3-533D-1C25456354DD}"/>
          </ac:spMkLst>
        </pc:spChg>
        <pc:spChg chg="add mod">
          <ac:chgData name="Diệu Ánh" userId="c5672c39bf0da1c1" providerId="LiveId" clId="{03BD3366-07D7-44DC-951F-EB549A847190}" dt="2024-05-26T13:32:16.370" v="136" actId="403"/>
          <ac:spMkLst>
            <pc:docMk/>
            <pc:sldMk cId="3131358170" sldId="466"/>
            <ac:spMk id="34" creationId="{B9CC5716-C15E-7203-BFB4-92058E981DF9}"/>
          </ac:spMkLst>
        </pc:spChg>
        <pc:picChg chg="add mod modCrop">
          <ac:chgData name="Diệu Ánh" userId="c5672c39bf0da1c1" providerId="LiveId" clId="{03BD3366-07D7-44DC-951F-EB549A847190}" dt="2024-05-26T13:29:43.400" v="109" actId="18131"/>
          <ac:picMkLst>
            <pc:docMk/>
            <pc:sldMk cId="3131358170" sldId="466"/>
            <ac:picMk id="32" creationId="{B51C0D15-7AD6-36C9-C51F-78E072A61B07}"/>
          </ac:picMkLst>
        </pc:picChg>
        <pc:picChg chg="del mod modCrop">
          <ac:chgData name="Diệu Ánh" userId="c5672c39bf0da1c1" providerId="LiveId" clId="{03BD3366-07D7-44DC-951F-EB549A847190}" dt="2024-05-26T13:27:54.963" v="66" actId="478"/>
          <ac:picMkLst>
            <pc:docMk/>
            <pc:sldMk cId="3131358170" sldId="466"/>
            <ac:picMk id="35" creationId="{23695787-7129-2B99-C946-FEF2C0F68EA1}"/>
          </ac:picMkLst>
        </pc:picChg>
      </pc:sldChg>
      <pc:sldChg chg="modSp add mod modNotesTx">
        <pc:chgData name="Diệu Ánh" userId="c5672c39bf0da1c1" providerId="LiveId" clId="{03BD3366-07D7-44DC-951F-EB549A847190}" dt="2024-05-26T14:30:31.116" v="1160"/>
        <pc:sldMkLst>
          <pc:docMk/>
          <pc:sldMk cId="2856668613" sldId="467"/>
        </pc:sldMkLst>
        <pc:spChg chg="mod">
          <ac:chgData name="Diệu Ánh" userId="c5672c39bf0da1c1" providerId="LiveId" clId="{03BD3366-07D7-44DC-951F-EB549A847190}" dt="2024-05-26T13:32:09.519" v="134" actId="403"/>
          <ac:spMkLst>
            <pc:docMk/>
            <pc:sldMk cId="2856668613" sldId="467"/>
            <ac:spMk id="34" creationId="{B9CC5716-C15E-7203-BFB4-92058E981DF9}"/>
          </ac:spMkLst>
        </pc:spChg>
      </pc:sldChg>
      <pc:sldChg chg="modSp add mod modNotesTx">
        <pc:chgData name="Diệu Ánh" userId="c5672c39bf0da1c1" providerId="LiveId" clId="{03BD3366-07D7-44DC-951F-EB549A847190}" dt="2024-05-26T14:30:33.867" v="1161"/>
        <pc:sldMkLst>
          <pc:docMk/>
          <pc:sldMk cId="1351102448" sldId="468"/>
        </pc:sldMkLst>
        <pc:spChg chg="mod">
          <ac:chgData name="Diệu Ánh" userId="c5672c39bf0da1c1" providerId="LiveId" clId="{03BD3366-07D7-44DC-951F-EB549A847190}" dt="2024-05-26T13:32:03.448" v="132" actId="14100"/>
          <ac:spMkLst>
            <pc:docMk/>
            <pc:sldMk cId="1351102448" sldId="468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0:26.810" v="116" actId="18131"/>
          <ac:picMkLst>
            <pc:docMk/>
            <pc:sldMk cId="1351102448" sldId="468"/>
            <ac:picMk id="32" creationId="{B51C0D15-7AD6-36C9-C51F-78E072A61B07}"/>
          </ac:picMkLst>
        </pc:picChg>
      </pc:sldChg>
      <pc:sldChg chg="modSp add mod modNotesTx">
        <pc:chgData name="Diệu Ánh" userId="c5672c39bf0da1c1" providerId="LiveId" clId="{03BD3366-07D7-44DC-951F-EB549A847190}" dt="2024-05-26T14:30:36.531" v="1162"/>
        <pc:sldMkLst>
          <pc:docMk/>
          <pc:sldMk cId="2727354967" sldId="469"/>
        </pc:sldMkLst>
        <pc:spChg chg="mod">
          <ac:chgData name="Diệu Ánh" userId="c5672c39bf0da1c1" providerId="LiveId" clId="{03BD3366-07D7-44DC-951F-EB549A847190}" dt="2024-05-26T13:31:54.236" v="130" actId="403"/>
          <ac:spMkLst>
            <pc:docMk/>
            <pc:sldMk cId="2727354967" sldId="469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1:27.090" v="125" actId="18131"/>
          <ac:picMkLst>
            <pc:docMk/>
            <pc:sldMk cId="2727354967" sldId="469"/>
            <ac:picMk id="32" creationId="{B51C0D15-7AD6-36C9-C51F-78E072A61B07}"/>
          </ac:picMkLst>
        </pc:picChg>
      </pc:sldChg>
      <pc:sldChg chg="addSp delSp modSp add mod ord delAnim">
        <pc:chgData name="Diệu Ánh" userId="c5672c39bf0da1c1" providerId="LiveId" clId="{03BD3366-07D7-44DC-951F-EB549A847190}" dt="2024-05-26T14:00:23.507" v="294" actId="1035"/>
        <pc:sldMkLst>
          <pc:docMk/>
          <pc:sldMk cId="300746898" sldId="470"/>
        </pc:sldMkLst>
        <pc:spChg chg="add mod">
          <ac:chgData name="Diệu Ánh" userId="c5672c39bf0da1c1" providerId="LiveId" clId="{03BD3366-07D7-44DC-951F-EB549A847190}" dt="2024-05-26T13:59:50.928" v="277" actId="1076"/>
          <ac:spMkLst>
            <pc:docMk/>
            <pc:sldMk cId="300746898" sldId="470"/>
            <ac:spMk id="4" creationId="{91DA3E2B-8A60-A5E2-3E1D-5E0FBF00042F}"/>
          </ac:spMkLst>
        </pc:spChg>
        <pc:spChg chg="add mod">
          <ac:chgData name="Diệu Ánh" userId="c5672c39bf0da1c1" providerId="LiveId" clId="{03BD3366-07D7-44DC-951F-EB549A847190}" dt="2024-05-26T14:00:23.507" v="294" actId="1035"/>
          <ac:spMkLst>
            <pc:docMk/>
            <pc:sldMk cId="300746898" sldId="470"/>
            <ac:spMk id="6" creationId="{ACE386B0-C2CD-2BE6-31B1-4AE101E5ADBB}"/>
          </ac:spMkLst>
        </pc:spChg>
        <pc:spChg chg="mod">
          <ac:chgData name="Diệu Ánh" userId="c5672c39bf0da1c1" providerId="LiveId" clId="{03BD3366-07D7-44DC-951F-EB549A847190}" dt="2024-05-26T13:56:27.981" v="196" actId="14100"/>
          <ac:spMkLst>
            <pc:docMk/>
            <pc:sldMk cId="300746898" sldId="470"/>
            <ac:spMk id="7" creationId="{478151D2-271E-EA4D-5F69-F2FB6FCF3835}"/>
          </ac:spMkLst>
        </pc:spChg>
        <pc:spChg chg="mod">
          <ac:chgData name="Diệu Ánh" userId="c5672c39bf0da1c1" providerId="LiveId" clId="{03BD3366-07D7-44DC-951F-EB549A847190}" dt="2024-05-26T13:56:24.961" v="195" actId="1076"/>
          <ac:spMkLst>
            <pc:docMk/>
            <pc:sldMk cId="300746898" sldId="470"/>
            <ac:spMk id="8" creationId="{99A0DFA0-010E-D19A-D4D3-4EFFAE478BC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8" creationId="{F3B1289E-9CC8-AF54-E798-B607DA861246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9" creationId="{BFBD3CFD-490F-BAE0-5941-CEBE5AF481B1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0" creationId="{5316EE8E-F300-ECE7-C3DC-0F774C3D47B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1" creationId="{916F243E-56B1-0345-090F-1676F220972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2" creationId="{358752C5-DA51-F7DA-9A16-EE2DCA406A0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3" creationId="{485CE74D-0E45-C2E7-D761-0908E17E69A0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6" creationId="{E94AF150-A20A-16D3-0B33-E185ED4E5D8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7" creationId="{A70D4193-90C0-1CF1-5E63-3AF6BD4E12F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8" creationId="{D8257FA7-F726-6266-AD02-19FBB3CD0393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9" creationId="{4B01751A-6216-1FD6-3E91-B7DCCDD7AC5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1" creationId="{E9BFA630-6EAF-D289-9E21-F4857BED6BC2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2" creationId="{0750909C-98A9-DA7A-0AA6-5A73CB43297C}"/>
          </ac:spMkLst>
        </pc:s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4" creationId="{78AB45CB-46F6-ABFE-80F6-BCA1E3EFE9E2}"/>
          </ac:grpSpMkLst>
        </pc:gr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5" creationId="{0D68A5BC-24CA-371A-162B-7602D4A61791}"/>
          </ac:grpSpMkLst>
        </pc:grpChg>
      </pc:sldChg>
      <pc:sldChg chg="addSp delSp modSp add mod">
        <pc:chgData name="Diệu Ánh" userId="c5672c39bf0da1c1" providerId="LiveId" clId="{03BD3366-07D7-44DC-951F-EB549A847190}" dt="2024-05-26T14:28:08.244" v="1110" actId="1076"/>
        <pc:sldMkLst>
          <pc:docMk/>
          <pc:sldMk cId="479642370" sldId="471"/>
        </pc:sldMkLst>
        <pc:spChg chg="del">
          <ac:chgData name="Diệu Ánh" userId="c5672c39bf0da1c1" providerId="LiveId" clId="{03BD3366-07D7-44DC-951F-EB549A847190}" dt="2024-05-26T14:27:34.824" v="1104" actId="478"/>
          <ac:spMkLst>
            <pc:docMk/>
            <pc:sldMk cId="479642370" sldId="471"/>
            <ac:spMk id="5" creationId="{C61B80D3-20A9-FC95-A55A-960C6AF83856}"/>
          </ac:spMkLst>
        </pc:s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0" creationId="{BF24AAEE-60B5-B6ED-1276-91224422C33F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1" creationId="{CF4D930C-4D31-AA41-AF61-1F58ADBFD5C1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2" creationId="{7494804B-AFF2-360D-AFF4-38361BE9DAB5}"/>
          </ac:grpSpMkLst>
        </pc:grpChg>
        <pc:picChg chg="add mod">
          <ac:chgData name="Diệu Ánh" userId="c5672c39bf0da1c1" providerId="LiveId" clId="{03BD3366-07D7-44DC-951F-EB549A847190}" dt="2024-05-26T14:28:08.244" v="1110" actId="1076"/>
          <ac:picMkLst>
            <pc:docMk/>
            <pc:sldMk cId="479642370" sldId="471"/>
            <ac:picMk id="3" creationId="{BAF01E61-160D-D304-C4E8-C5C406FDF51C}"/>
          </ac:picMkLst>
        </pc:picChg>
        <pc:picChg chg="del">
          <ac:chgData name="Diệu Ánh" userId="c5672c39bf0da1c1" providerId="LiveId" clId="{03BD3366-07D7-44DC-951F-EB549A847190}" dt="2024-05-26T14:27:34.824" v="1104" actId="478"/>
          <ac:picMkLst>
            <pc:docMk/>
            <pc:sldMk cId="479642370" sldId="471"/>
            <ac:picMk id="9" creationId="{E82FCBF7-35DF-70D5-7C72-BD12935D56A7}"/>
          </ac:picMkLst>
        </pc:picChg>
      </pc:sldChg>
      <pc:sldChg chg="delSp modSp add del mod modAnim">
        <pc:chgData name="Diệu Ánh" userId="c5672c39bf0da1c1" providerId="LiveId" clId="{03BD3366-07D7-44DC-951F-EB549A847190}" dt="2024-05-26T15:33:03.346" v="1472" actId="47"/>
        <pc:sldMkLst>
          <pc:docMk/>
          <pc:sldMk cId="695908659" sldId="472"/>
        </pc:sldMkLst>
        <pc:spChg chg="mod">
          <ac:chgData name="Diệu Ánh" userId="c5672c39bf0da1c1" providerId="LiveId" clId="{03BD3366-07D7-44DC-951F-EB549A847190}" dt="2024-05-26T15:16:16.417" v="1401" actId="403"/>
          <ac:spMkLst>
            <pc:docMk/>
            <pc:sldMk cId="695908659" sldId="472"/>
            <ac:spMk id="2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6.489" v="1205" actId="20577"/>
          <ac:spMkLst>
            <pc:docMk/>
            <pc:sldMk cId="695908659" sldId="472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3.888" v="1201" actId="20577"/>
          <ac:spMkLst>
            <pc:docMk/>
            <pc:sldMk cId="695908659" sldId="472"/>
            <ac:spMk id="19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54.242" v="1208" actId="478"/>
          <ac:grpSpMkLst>
            <pc:docMk/>
            <pc:sldMk cId="695908659" sldId="472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4:23.915" v="1173" actId="478"/>
          <ac:grpSpMkLst>
            <pc:docMk/>
            <pc:sldMk cId="695908659" sldId="472"/>
            <ac:grpSpMk id="24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5:16:29.809" v="1408" actId="478"/>
          <ac:picMkLst>
            <pc:docMk/>
            <pc:sldMk cId="695908659" sldId="472"/>
            <ac:picMk id="3078" creationId="{00000000-0000-0000-0000-000000000000}"/>
          </ac:picMkLst>
        </pc:picChg>
      </pc:sldChg>
      <pc:sldChg chg="add del setBg">
        <pc:chgData name="Diệu Ánh" userId="c5672c39bf0da1c1" providerId="LiveId" clId="{03BD3366-07D7-44DC-951F-EB549A847190}" dt="2024-05-26T14:40:29.833" v="1167"/>
        <pc:sldMkLst>
          <pc:docMk/>
          <pc:sldMk cId="1926169588" sldId="472"/>
        </pc:sldMkLst>
      </pc:sldChg>
      <pc:sldMasterChg chg="delSldLayout">
        <pc:chgData name="Diệu Ánh" userId="c5672c39bf0da1c1" providerId="LiveId" clId="{03BD3366-07D7-44DC-951F-EB549A847190}" dt="2024-05-26T14:30:41.878" v="1165" actId="47"/>
        <pc:sldMasterMkLst>
          <pc:docMk/>
          <pc:sldMasterMk cId="3655976940" sldId="2147483680"/>
        </pc:sldMasterMkLst>
        <pc:sldLayoutChg chg="del">
          <pc:chgData name="Diệu Ánh" userId="c5672c39bf0da1c1" providerId="LiveId" clId="{03BD3366-07D7-44DC-951F-EB549A847190}" dt="2024-05-26T14:30:41.878" v="1165" actId="47"/>
          <pc:sldLayoutMkLst>
            <pc:docMk/>
            <pc:sldMasterMk cId="3655976940" sldId="2147483680"/>
            <pc:sldLayoutMk cId="2161613136" sldId="2147483689"/>
          </pc:sldLayoutMkLst>
        </pc:sldLayoutChg>
      </pc:sldMasterChg>
      <pc:sldMasterChg chg="delSldLayout">
        <pc:chgData name="Diệu Ánh" userId="c5672c39bf0da1c1" providerId="LiveId" clId="{03BD3366-07D7-44DC-951F-EB549A847190}" dt="2024-05-26T13:55:02.871" v="137" actId="47"/>
        <pc:sldMasterMkLst>
          <pc:docMk/>
          <pc:sldMasterMk cId="391908740" sldId="2147483803"/>
        </pc:sldMasterMkLst>
        <pc:sldLayoutChg chg="del">
          <pc:chgData name="Diệu Ánh" userId="c5672c39bf0da1c1" providerId="LiveId" clId="{03BD3366-07D7-44DC-951F-EB549A847190}" dt="2024-05-26T13:55:02.871" v="13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Diệu Ánh" userId="c5672c39bf0da1c1" providerId="LiveId" clId="{03BD3366-07D7-44DC-951F-EB549A847190}" dt="2024-05-26T15:33:06.729" v="1473" actId="47"/>
        <pc:sldMasterMkLst>
          <pc:docMk/>
          <pc:sldMasterMk cId="2989811630" sldId="2147483813"/>
        </pc:sldMasterMkLst>
        <pc:sldLayoutChg chg="del">
          <pc:chgData name="Diệu Ánh" userId="c5672c39bf0da1c1" providerId="LiveId" clId="{03BD3366-07D7-44DC-951F-EB549A847190}" dt="2024-05-26T15:33:06.729" v="1473" actId="47"/>
          <pc:sldLayoutMkLst>
            <pc:docMk/>
            <pc:sldMasterMk cId="2989811630" sldId="2147483813"/>
            <pc:sldLayoutMk cId="3005506116" sldId="2147483814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5-20T00:42:40.869" v="7196" actId="103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15:11.298" v="5799"/>
        <pc:sldMkLst>
          <pc:docMk/>
          <pc:sldMk cId="2510270777" sldId="299"/>
        </pc:sldMkLst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5-19T11:33:26.726" v="7110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5-19T11:31:58.744" v="7102" actId="20577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2.658" v="3294" actId="962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6:45.465" v="3546" actId="2711"/>
          <ac:grpSpMkLst>
            <pc:docMk/>
            <pc:sldMk cId="1573070584" sldId="462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03BD3366-07D7-44DC-951F-EB549A847190}"/>
    <pc:docChg chg="undo redo custSel addSld delSld modSld sldOrd">
      <pc:chgData name="Ánh Diệu" userId="c5672c39bf0da1c1" providerId="LiveId" clId="{03BD3366-07D7-44DC-951F-EB549A847190}" dt="2024-06-24T09:56:30.566" v="4096" actId="1076"/>
      <pc:docMkLst>
        <pc:docMk/>
      </pc:docMkLst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58"/>
        </pc:sldMkLst>
      </pc:sldChg>
      <pc:sldChg chg="addSp delSp modSp mod modTransition delAnim modAnim">
        <pc:chgData name="Ánh Diệu" userId="c5672c39bf0da1c1" providerId="LiveId" clId="{03BD3366-07D7-44DC-951F-EB549A847190}" dt="2024-06-24T09:56:30.566" v="4096" actId="1076"/>
        <pc:sldMkLst>
          <pc:docMk/>
          <pc:sldMk cId="0" sldId="260"/>
        </pc:sldMkLst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38" creationId="{47BA1051-86C8-7A9F-28E5-DE857D5DDC29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39" creationId="{22C9CD7F-F0D2-60B6-B81F-C3A0E060DDA3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0" creationId="{9E0CD5A3-A369-22DD-9F63-6F0A9DA9AC01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5" creationId="{71BE53AA-49BD-3E03-32F8-6A83D10564E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6" creationId="{779A6224-0782-C6B3-1949-38435CF01BF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7" creationId="{AEB87EA1-7802-2D7E-932D-7C0527EAF3CD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8" creationId="{D742A81B-AE97-767F-39DB-4406DD0A2CC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49" creationId="{1288895C-4975-D067-42CE-931E4179B18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0" creationId="{31BA0507-670C-AAE8-61F9-320967780202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1" creationId="{754D683B-D838-062A-D90C-1B930AC75765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" creationId="{4C656182-0721-E425-22EC-539E6B3D52C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" creationId="{8B36B487-51A3-66D4-F28C-EF13CBDEF97C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4" creationId="{40201B3D-4124-70F5-678D-FE424B63CD6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5" creationId="{85FEA48C-8699-3478-7776-00AC5CABB99D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6" creationId="{5A974748-BE77-BC2C-02B2-32BD9696D4A4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7" creationId="{F00A68E5-B73D-1A7C-C2EB-143B7EE2328A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8" creationId="{E4445CBE-FBDA-6C17-BA0F-6EB19B09BCD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9" creationId="{6430C5BF-45E0-1D41-6D4E-26EB1E308D4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60" creationId="{5D6D76F5-2263-1C49-46ED-C443AF17E8AB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4" creationId="{70BAC97D-D2DD-21E2-AD26-4DE1A028B87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6" creationId="{A1B8FF5E-E7BC-2858-F50B-840831D5931F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7" creationId="{4A8543DF-3403-F847-72EE-0CF2EEE53B9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8" creationId="{823EB0ED-8F07-FA30-48C2-1E12EAF6D266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29" creationId="{C02BAAE9-910B-7E6A-C91F-88976D7CA2D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0" creationId="{9020CCCF-E318-1E71-C495-2BA0F7096A92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2" creationId="{10A28481-78B6-8981-4B60-21B5D7CB8807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3" creationId="{2E811100-A467-7625-1C3D-8A9943327D99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4" creationId="{EBD4E7B3-BA35-5033-15A7-520F15F3BA7E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5" creationId="{43B01DDD-79EB-9A6D-816F-AA6CD633FCD5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6" creationId="{150EC515-8BA3-CC76-1798-91D224AF8A60}"/>
          </ac:spMkLst>
        </pc:spChg>
        <pc:spChg chg="mod">
          <ac:chgData name="Ánh Diệu" userId="c5672c39bf0da1c1" providerId="LiveId" clId="{03BD3366-07D7-44DC-951F-EB549A847190}" dt="2024-06-14T11:07:23.783" v="3883"/>
          <ac:spMkLst>
            <pc:docMk/>
            <pc:sldMk cId="0" sldId="260"/>
            <ac:spMk id="537" creationId="{1F454277-586F-7ACA-6401-B7E641862A07}"/>
          </ac:spMkLst>
        </pc:spChg>
        <pc:spChg chg="add mod">
          <ac:chgData name="Ánh Diệu" userId="c5672c39bf0da1c1" providerId="LiveId" clId="{03BD3366-07D7-44DC-951F-EB549A847190}" dt="2024-06-22T05:39:49.803" v="4024" actId="1037"/>
          <ac:spMkLst>
            <pc:docMk/>
            <pc:sldMk cId="0" sldId="260"/>
            <ac:spMk id="541" creationId="{B64DA6D7-F4E7-044B-AE53-9DB668274645}"/>
          </ac:spMkLst>
        </pc:spChg>
        <pc:grpChg chg="add 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34" creationId="{138BF790-A66D-D305-148F-8FD2709E2A7A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36" creationId="{EA053302-CBC0-0695-673A-8C08788AD3E7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61" creationId="{189B4612-AAC4-4EC9-2FE0-35F305AE4A13}"/>
          </ac:grpSpMkLst>
        </pc:grpChg>
        <pc:grpChg chg="mod">
          <ac:chgData name="Ánh Diệu" userId="c5672c39bf0da1c1" providerId="LiveId" clId="{03BD3366-07D7-44DC-951F-EB549A847190}" dt="2024-06-14T11:07:23.783" v="3883"/>
          <ac:grpSpMkLst>
            <pc:docMk/>
            <pc:sldMk cId="0" sldId="260"/>
            <ac:grpSpMk id="514" creationId="{86B90140-CA15-7CF2-EA59-80DE379DE07C}"/>
          </ac:grpSpMkLst>
        </pc:grpChg>
        <pc:picChg chg="add mod">
          <ac:chgData name="Ánh Diệu" userId="c5672c39bf0da1c1" providerId="LiveId" clId="{03BD3366-07D7-44DC-951F-EB549A847190}" dt="2024-06-24T09:55:37.357" v="4092" actId="1076"/>
          <ac:picMkLst>
            <pc:docMk/>
            <pc:sldMk cId="0" sldId="260"/>
            <ac:picMk id="32" creationId="{310AA63E-2D10-3E40-913D-A2264FEE282E}"/>
          </ac:picMkLst>
        </pc:picChg>
        <pc:picChg chg="add mod">
          <ac:chgData name="Ánh Diệu" userId="c5672c39bf0da1c1" providerId="LiveId" clId="{03BD3366-07D7-44DC-951F-EB549A847190}" dt="2024-06-13T02:57:27.482" v="3550" actId="1076"/>
          <ac:picMkLst>
            <pc:docMk/>
            <pc:sldMk cId="0" sldId="260"/>
            <ac:picMk id="32" creationId="{EBFE588B-C9BC-05FE-BFBF-97523F29D1D6}"/>
          </ac:picMkLst>
        </pc:picChg>
        <pc:picChg chg="add del mod">
          <ac:chgData name="Ánh Diệu" userId="c5672c39bf0da1c1" providerId="LiveId" clId="{03BD3366-07D7-44DC-951F-EB549A847190}" dt="2024-06-24T09:54:40.256" v="4089" actId="478"/>
          <ac:picMkLst>
            <pc:docMk/>
            <pc:sldMk cId="0" sldId="260"/>
            <ac:picMk id="33" creationId="{9432D755-FCCE-EBF2-9B73-DF3C298DBE37}"/>
          </ac:picMkLst>
        </pc:picChg>
        <pc:picChg chg="del">
          <ac:chgData name="Ánh Diệu" userId="c5672c39bf0da1c1" providerId="LiveId" clId="{03BD3366-07D7-44DC-951F-EB549A847190}" dt="2024-06-14T11:07:23.225" v="3882" actId="478"/>
          <ac:picMkLst>
            <pc:docMk/>
            <pc:sldMk cId="0" sldId="260"/>
            <ac:picMk id="35" creationId="{23695787-7129-2B99-C946-FEF2C0F68EA1}"/>
          </ac:picMkLst>
        </pc:picChg>
        <pc:picChg chg="add mod">
          <ac:chgData name="Ánh Diệu" userId="c5672c39bf0da1c1" providerId="LiveId" clId="{03BD3366-07D7-44DC-951F-EB549A847190}" dt="2024-06-24T09:55:58.849" v="4094" actId="1076"/>
          <ac:picMkLst>
            <pc:docMk/>
            <pc:sldMk cId="0" sldId="260"/>
            <ac:picMk id="35" creationId="{7136AABB-6FA4-01CA-9D9E-0F907CD6A3B0}"/>
          </ac:picMkLst>
        </pc:picChg>
        <pc:picChg chg="del">
          <ac:chgData name="Ánh Diệu" userId="c5672c39bf0da1c1" providerId="LiveId" clId="{03BD3366-07D7-44DC-951F-EB549A847190}" dt="2024-06-24T09:54:38.714" v="4088" actId="478"/>
          <ac:picMkLst>
            <pc:docMk/>
            <pc:sldMk cId="0" sldId="260"/>
            <ac:picMk id="37" creationId="{243A3FAC-CA34-C2A0-ACFD-ADF4BDA0074F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62" creationId="{5EB5BD7E-80A6-CA8C-BEDB-2BF4BC7B32C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63" creationId="{E070755A-087D-A5F9-6299-AA37DE4B8462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2" creationId="{8FCC4E3F-79C6-2EB6-3D04-9A72CE9308A4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5" creationId="{B2339318-9DA7-8D7A-64C0-94A6AFD9A3CB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6" creationId="{DEE3996B-5857-54B1-ECC1-CDC83DDB318A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7" creationId="{6C0582DA-A30D-561E-9464-1C2C44CA7CFF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8" creationId="{DCD60C3B-D7E7-A0B7-5BE9-82857DBB759E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19" creationId="{F9DBD7B0-5A57-ADB6-C820-56641EC88D72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0" creationId="{23B63B65-5C84-A256-7CAF-7C165FD59B69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1" creationId="{2D7CACA4-1C91-5749-914B-49C0253A4B9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2" creationId="{25AAFBF6-64AF-737F-0BDF-B069657D6A43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3" creationId="{96CB00F8-119D-84B4-877A-43D2B21195A4}"/>
          </ac:picMkLst>
        </pc:picChg>
        <pc:picChg chg="mod">
          <ac:chgData name="Ánh Diệu" userId="c5672c39bf0da1c1" providerId="LiveId" clId="{03BD3366-07D7-44DC-951F-EB549A847190}" dt="2024-06-14T11:07:23.783" v="3883"/>
          <ac:picMkLst>
            <pc:docMk/>
            <pc:sldMk cId="0" sldId="260"/>
            <ac:picMk id="525" creationId="{36B7B7E4-C143-F50E-ED7D-49D6DA00545D}"/>
          </ac:picMkLst>
        </pc:picChg>
        <pc:picChg chg="add mod">
          <ac:chgData name="Ánh Diệu" userId="c5672c39bf0da1c1" providerId="LiveId" clId="{03BD3366-07D7-44DC-951F-EB549A847190}" dt="2024-06-22T05:38:56.854" v="4016" actId="1038"/>
          <ac:picMkLst>
            <pc:docMk/>
            <pc:sldMk cId="0" sldId="260"/>
            <ac:picMk id="538" creationId="{C2D96ADE-5554-2533-A703-4039BEC482E3}"/>
          </ac:picMkLst>
        </pc:picChg>
        <pc:picChg chg="add mod">
          <ac:chgData name="Ánh Diệu" userId="c5672c39bf0da1c1" providerId="LiveId" clId="{03BD3366-07D7-44DC-951F-EB549A847190}" dt="2024-06-24T09:56:30.566" v="4096" actId="1076"/>
          <ac:picMkLst>
            <pc:docMk/>
            <pc:sldMk cId="0" sldId="260"/>
            <ac:picMk id="539" creationId="{26F95C3B-D4C5-A5C0-9FCA-259F8B245068}"/>
          </ac:picMkLst>
        </pc:picChg>
        <pc:picChg chg="add mod">
          <ac:chgData name="Ánh Diệu" userId="c5672c39bf0da1c1" providerId="LiveId" clId="{03BD3366-07D7-44DC-951F-EB549A847190}" dt="2024-06-22T05:39:58.995" v="4030" actId="1037"/>
          <ac:picMkLst>
            <pc:docMk/>
            <pc:sldMk cId="0" sldId="260"/>
            <ac:picMk id="540" creationId="{73BDBB78-3FB4-1060-0288-EEB17CF33944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62"/>
        </pc:sldMkLst>
        <pc:spChg chg="mod">
          <ac:chgData name="Ánh Diệu" userId="c5672c39bf0da1c1" providerId="LiveId" clId="{03BD3366-07D7-44DC-951F-EB549A847190}" dt="2024-05-25T16:41:04.380" v="32" actId="1036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3BD3366-07D7-44DC-951F-EB549A847190}" dt="2024-05-25T16:41:10.968" v="40" actId="1036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delAnim modAnim modNotesTx">
        <pc:chgData name="Ánh Diệu" userId="c5672c39bf0da1c1" providerId="LiveId" clId="{03BD3366-07D7-44DC-951F-EB549A847190}" dt="2024-06-13T02:28:35.230" v="3548"/>
        <pc:sldMkLst>
          <pc:docMk/>
          <pc:sldMk cId="1656347128" sldId="265"/>
        </pc:sldMkLst>
        <pc:spChg chg="mod">
          <ac:chgData name="Ánh Diệu" userId="c5672c39bf0da1c1" providerId="LiveId" clId="{03BD3366-07D7-44DC-951F-EB549A847190}" dt="2024-05-26T03:30:13.076" v="623" actId="167"/>
          <ac:spMkLst>
            <pc:docMk/>
            <pc:sldMk cId="1656347128" sldId="265"/>
            <ac:spMk id="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5:25.838" v="99"/>
          <ac:spMkLst>
            <pc:docMk/>
            <pc:sldMk cId="1656347128" sldId="265"/>
            <ac:spMk id="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3" creationId="{00000000-0000-0000-0000-000000000000}"/>
          </ac:spMkLst>
        </pc:spChg>
        <pc:spChg chg="mod">
          <ac:chgData name="Ánh Diệu" userId="c5672c39bf0da1c1" providerId="LiveId" clId="{03BD3366-07D7-44DC-951F-EB549A847190}" dt="2024-05-26T16:03:23.750" v="1464" actId="6549"/>
          <ac:spMkLst>
            <pc:docMk/>
            <pc:sldMk cId="1656347128" sldId="265"/>
            <ac:spMk id="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16:00:47.565" v="1379" actId="20577"/>
          <ac:spMkLst>
            <pc:docMk/>
            <pc:sldMk cId="1656347128" sldId="265"/>
            <ac:spMk id="1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8" creationId="{00000000-0000-0000-0000-000000000000}"/>
          </ac:spMkLst>
        </pc:spChg>
        <pc:spChg chg="mod ord">
          <ac:chgData name="Ánh Diệu" userId="c5672c39bf0da1c1" providerId="LiveId" clId="{03BD3366-07D7-44DC-951F-EB549A847190}" dt="2024-05-26T03:38:42.361" v="646" actId="167"/>
          <ac:spMkLst>
            <pc:docMk/>
            <pc:sldMk cId="1656347128" sldId="265"/>
            <ac:spMk id="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4:28.325" v="58"/>
          <ac:spMkLst>
            <pc:docMk/>
            <pc:sldMk cId="1656347128" sldId="265"/>
            <ac:spMk id="2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6.081" v="661" actId="403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5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6:20.259" v="221" actId="164"/>
          <ac:spMkLst>
            <pc:docMk/>
            <pc:sldMk cId="1656347128" sldId="265"/>
            <ac:spMk id="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16:12.928" v="247" actId="20577"/>
          <ac:spMkLst>
            <pc:docMk/>
            <pc:sldMk cId="1656347128" sldId="265"/>
            <ac:spMk id="19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8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21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1" creationId="{34CEADD1-5E06-A14A-273A-603C6DF83CD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2" creationId="{B826A4AB-2486-7918-2806-937EDC60ADD0}"/>
          </ac:spMkLst>
        </pc:spChg>
        <pc:spChg chg="add mod">
          <ac:chgData name="Ánh Diệu" userId="c5672c39bf0da1c1" providerId="LiveId" clId="{03BD3366-07D7-44DC-951F-EB549A847190}" dt="2024-05-26T04:03:31.058" v="1304" actId="962"/>
          <ac:spMkLst>
            <pc:docMk/>
            <pc:sldMk cId="1656347128" sldId="265"/>
            <ac:spMk id="233" creationId="{D286E27B-68F9-7F74-35B5-E181AB3546B7}"/>
          </ac:spMkLst>
        </pc:spChg>
        <pc:spChg chg="add mod">
          <ac:chgData name="Ánh Diệu" userId="c5672c39bf0da1c1" providerId="LiveId" clId="{03BD3366-07D7-44DC-951F-EB549A847190}" dt="2024-05-26T04:03:22.621" v="1303" actId="962"/>
          <ac:spMkLst>
            <pc:docMk/>
            <pc:sldMk cId="1656347128" sldId="265"/>
            <ac:spMk id="234" creationId="{C52B5A9A-D85F-B692-4F7A-FF40FEC21A15}"/>
          </ac:spMkLst>
        </pc:spChg>
        <pc:spChg chg="add mod">
          <ac:chgData name="Ánh Diệu" userId="c5672c39bf0da1c1" providerId="LiveId" clId="{03BD3366-07D7-44DC-951F-EB549A847190}" dt="2024-05-26T04:03:08.280" v="1301" actId="962"/>
          <ac:spMkLst>
            <pc:docMk/>
            <pc:sldMk cId="1656347128" sldId="265"/>
            <ac:spMk id="235" creationId="{0AAA81CD-33D2-1CEE-B1E4-98F3EA64914B}"/>
          </ac:spMkLst>
        </pc:spChg>
        <pc:spChg chg="add mod">
          <ac:chgData name="Ánh Diệu" userId="c5672c39bf0da1c1" providerId="LiveId" clId="{03BD3366-07D7-44DC-951F-EB549A847190}" dt="2024-05-26T04:03:17.803" v="1302" actId="962"/>
          <ac:spMkLst>
            <pc:docMk/>
            <pc:sldMk cId="1656347128" sldId="265"/>
            <ac:spMk id="236" creationId="{7120E32D-A59C-5B59-64A5-9DE779735130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0" creationId="{4EFC438C-8ED5-B0EE-5E59-9F6D3461D9A7}"/>
          </ac:spMkLst>
        </pc:spChg>
        <pc:spChg chg="mod">
          <ac:chgData name="Ánh Diệu" userId="c5672c39bf0da1c1" providerId="LiveId" clId="{03BD3366-07D7-44DC-951F-EB549A847190}" dt="2024-05-26T03:55:44.096" v="1192" actId="20577"/>
          <ac:spMkLst>
            <pc:docMk/>
            <pc:sldMk cId="1656347128" sldId="265"/>
            <ac:spMk id="241" creationId="{565CE948-0697-FA87-8A5E-12891C106816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2" creationId="{6ED01725-5ADE-9565-00F8-4A7BC72B54B2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3" creationId="{23B3771F-48F3-2ACD-C1F4-31B793740D55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4" creationId="{8037FD87-6ECC-5D48-DFF1-A5169C76AF5F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5" creationId="{90CA33A5-77E3-266E-6DDE-1A1A7782CC80}"/>
          </ac:spMkLst>
        </pc:spChg>
        <pc:spChg chg="add mod">
          <ac:chgData name="Ánh Diệu" userId="c5672c39bf0da1c1" providerId="LiveId" clId="{03BD3366-07D7-44DC-951F-EB549A847190}" dt="2024-05-26T04:02:58.904" v="1300" actId="962"/>
          <ac:spMkLst>
            <pc:docMk/>
            <pc:sldMk cId="1656347128" sldId="265"/>
            <ac:spMk id="246" creationId="{686C0624-554E-8773-B6E9-48DA9AD758BE}"/>
          </ac:spMkLst>
        </pc:spChg>
        <pc:spChg chg="add mod">
          <ac:chgData name="Ánh Diệu" userId="c5672c39bf0da1c1" providerId="LiveId" clId="{03BD3366-07D7-44DC-951F-EB549A847190}" dt="2024-05-26T04:02:53.790" v="1299" actId="962"/>
          <ac:spMkLst>
            <pc:docMk/>
            <pc:sldMk cId="1656347128" sldId="265"/>
            <ac:spMk id="247" creationId="{693770C3-9F81-444E-37B7-C38F51B6E16F}"/>
          </ac:spMkLst>
        </pc:spChg>
        <pc:grpChg chg="mod">
          <ac:chgData name="Ánh Diệu" userId="c5672c39bf0da1c1" providerId="LiveId" clId="{03BD3366-07D7-44DC-951F-EB549A847190}" dt="2024-05-26T03:38:48.495" v="649" actId="1076"/>
          <ac:grpSpMkLst>
            <pc:docMk/>
            <pc:sldMk cId="1656347128" sldId="265"/>
            <ac:grpSpMk id="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6.081" v="661" actId="403"/>
          <ac:grpSpMkLst>
            <pc:docMk/>
            <pc:sldMk cId="1656347128" sldId="265"/>
            <ac:grpSpMk id="1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3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4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1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58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6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67" creationId="{363714FA-8277-4039-AD3B-D2504F3440D4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76" creationId="{E2A62C93-A4D6-6DBC-FC60-B5A28A0BA8D6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9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82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1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2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36" creationId="{8BD21DF1-E4A2-B4A6-57DD-6498D80C7712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5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4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52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6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3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7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7" creationId="{00000000-0000-0000-0000-000000000000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16" creationId="{21A8475A-FB05-1AE6-331F-3AF16847EAD7}"/>
          </ac:grpSpMkLst>
        </pc:grpChg>
        <pc:grpChg chg="add del mod">
          <ac:chgData name="Ánh Diệu" userId="c5672c39bf0da1c1" providerId="LiveId" clId="{03BD3366-07D7-44DC-951F-EB549A847190}" dt="2024-05-26T03:18:46.712" v="588" actId="478"/>
          <ac:grpSpMkLst>
            <pc:docMk/>
            <pc:sldMk cId="1656347128" sldId="265"/>
            <ac:grpSpMk id="217" creationId="{5E587640-41F5-0472-2C73-A44C31E7A251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18" creationId="{9316AA64-742F-7FC5-9B8B-A0094300B6F9}"/>
          </ac:grpSpMkLst>
        </pc:grpChg>
        <pc:grpChg chg="add mod 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219" creationId="{BDE9811E-80E9-D9CF-B1B1-7E787E2A8F3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0" creationId="{FD62991C-7065-D654-B355-E58D815CB92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1" creationId="{37F5D234-784D-63AC-484E-641A47FAF2B3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2" creationId="{FE2C9FCF-7437-7C6E-CCAA-097B9707C27A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3" creationId="{578E259C-515A-3D4D-86D8-E7877079A1B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24" creationId="{06ACBAAB-B114-5F73-7D73-1AC4F74CA6C0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5" creationId="{3D02A495-521F-653E-E8C6-1F33770FC662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6" creationId="{CAC8C0B1-2D26-992D-F5A2-EA8F65F4F8C1}"/>
          </ac:grpSpMkLst>
        </pc:grpChg>
        <pc:grpChg chg="add del mod ord">
          <ac:chgData name="Ánh Diệu" userId="c5672c39bf0da1c1" providerId="LiveId" clId="{03BD3366-07D7-44DC-951F-EB549A847190}" dt="2024-05-26T03:49:36.686" v="713" actId="478"/>
          <ac:grpSpMkLst>
            <pc:docMk/>
            <pc:sldMk cId="1656347128" sldId="265"/>
            <ac:grpSpMk id="227" creationId="{584B9220-4A91-E057-6F3D-660DDD9B94BC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8" creationId="{B1CD4020-415B-E2E5-4D21-2EAF8E771387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9" creationId="{3E2822B3-0DB8-E668-D510-CD0A371577A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30" creationId="{4E59C239-D98C-5389-94A6-E9F3859EEC45}"/>
          </ac:grpSpMkLst>
        </pc:grpChg>
        <pc:grpChg chg="add 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7" creationId="{7CF35F7E-D474-1645-F1C3-D5F25CA9BC1F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8" creationId="{DDEE4168-121E-89DB-4F48-FEC70592CA8B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9" creationId="{FD22B53D-A133-07AF-7F64-4905BEB51C77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51" creationId="{294276C7-EF2C-7299-5CDF-80B6F150059E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0" creationId="{0986A018-F5D4-C06C-1CB5-76E48109B7F2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9" creationId="{30AD774A-A2D9-16BE-9930-9E92034460BF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78" creationId="{3640C27A-E5CE-8E7F-DA3F-40BF322F9166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87" creationId="{A3FDFBB5-D163-4135-B737-96E402A75D77}"/>
          </ac:grpSpMkLst>
        </pc:grpChg>
        <pc:picChg chg="add mod">
          <ac:chgData name="Ánh Diệu" userId="c5672c39bf0da1c1" providerId="LiveId" clId="{03BD3366-07D7-44DC-951F-EB549A847190}" dt="2024-05-26T03:02:03.402" v="53"/>
          <ac:picMkLst>
            <pc:docMk/>
            <pc:sldMk cId="1656347128" sldId="265"/>
            <ac:picMk id="215" creationId="{99CE60D2-87D0-0426-CD27-22C03FAC36EB}"/>
          </ac:picMkLst>
        </pc:picChg>
        <pc:picChg chg="add mod">
          <ac:chgData name="Ánh Diệu" userId="c5672c39bf0da1c1" providerId="LiveId" clId="{03BD3366-07D7-44DC-951F-EB549A847190}" dt="2024-05-26T03:55:31.405" v="1190" actId="1035"/>
          <ac:picMkLst>
            <pc:docMk/>
            <pc:sldMk cId="1656347128" sldId="265"/>
            <ac:picMk id="1026" creationId="{0ECB395A-8BA7-A0BF-4D63-380FECA11F44}"/>
          </ac:picMkLst>
        </pc:picChg>
        <pc:picChg chg="add">
          <ac:chgData name="Ánh Diệu" userId="c5672c39bf0da1c1" providerId="LiveId" clId="{03BD3366-07D7-44DC-951F-EB549A847190}" dt="2024-05-26T03:47:11.721" v="665"/>
          <ac:picMkLst>
            <pc:docMk/>
            <pc:sldMk cId="1656347128" sldId="265"/>
            <ac:picMk id="1028" creationId="{D17CB8F8-78A1-DA06-AE17-65FE310CD150}"/>
          </ac:picMkLst>
        </pc:picChg>
        <pc:picChg chg="add mod">
          <ac:chgData name="Ánh Diệu" userId="c5672c39bf0da1c1" providerId="LiveId" clId="{03BD3366-07D7-44DC-951F-EB549A847190}" dt="2024-05-26T04:02:42.204" v="1298" actId="962"/>
          <ac:picMkLst>
            <pc:docMk/>
            <pc:sldMk cId="1656347128" sldId="265"/>
            <ac:picMk id="1030" creationId="{FEE95E77-DFC0-E8DA-D8B2-21F4E1305497}"/>
          </ac:picMkLst>
        </pc:picChg>
        <pc:picChg chg="add mod">
          <ac:chgData name="Ánh Diệu" userId="c5672c39bf0da1c1" providerId="LiveId" clId="{03BD3366-07D7-44DC-951F-EB549A847190}" dt="2024-05-26T04:02:37.946" v="1297" actId="962"/>
          <ac:picMkLst>
            <pc:docMk/>
            <pc:sldMk cId="1656347128" sldId="265"/>
            <ac:picMk id="1032" creationId="{BCCCDCFA-C4CF-DC92-160F-FB915A16CCB4}"/>
          </ac:picMkLst>
        </pc:picChg>
        <pc:picChg chg="add">
          <ac:chgData name="Ánh Diệu" userId="c5672c39bf0da1c1" providerId="LiveId" clId="{03BD3366-07D7-44DC-951F-EB549A847190}" dt="2024-05-26T03:58:37.097" v="1265"/>
          <ac:picMkLst>
            <pc:docMk/>
            <pc:sldMk cId="1656347128" sldId="265"/>
            <ac:picMk id="1034" creationId="{EEBA7628-0181-DECF-D6F5-14D2B4366A4C}"/>
          </ac:picMkLst>
        </pc:picChg>
        <pc:picChg chg="add mod">
          <ac:chgData name="Ánh Diệu" userId="c5672c39bf0da1c1" providerId="LiveId" clId="{03BD3366-07D7-44DC-951F-EB549A847190}" dt="2024-05-26T04:02:30.613" v="1296" actId="962"/>
          <ac:picMkLst>
            <pc:docMk/>
            <pc:sldMk cId="1656347128" sldId="265"/>
            <ac:picMk id="1036" creationId="{E50F453B-F7A0-EF56-A2C4-527474BBFD4B}"/>
          </ac:picMkLst>
        </pc:picChg>
        <pc:picChg chg="add mod">
          <ac:chgData name="Ánh Diệu" userId="c5672c39bf0da1c1" providerId="LiveId" clId="{03BD3366-07D7-44DC-951F-EB549A847190}" dt="2024-05-26T04:02:25.373" v="1295" actId="962"/>
          <ac:picMkLst>
            <pc:docMk/>
            <pc:sldMk cId="1656347128" sldId="265"/>
            <ac:picMk id="1038" creationId="{A4CF6F8F-B380-988A-CDC1-C297EE365057}"/>
          </ac:picMkLst>
        </pc:picChg>
        <pc:picChg chg="add mod">
          <ac:chgData name="Ánh Diệu" userId="c5672c39bf0da1c1" providerId="LiveId" clId="{03BD3366-07D7-44DC-951F-EB549A847190}" dt="2024-05-26T04:02:20.429" v="1294" actId="962"/>
          <ac:picMkLst>
            <pc:docMk/>
            <pc:sldMk cId="1656347128" sldId="265"/>
            <ac:picMk id="1040" creationId="{FE153E9F-E3C0-4326-44BE-A192BDA7E843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72"/>
        </pc:sldMkLst>
        <pc:spChg chg="mod">
          <ac:chgData name="Ánh Diệu" userId="c5672c39bf0da1c1" providerId="LiveId" clId="{03BD3366-07D7-44DC-951F-EB549A847190}" dt="2024-05-25T16:56:48.616" v="47" actId="20577"/>
          <ac:spMkLst>
            <pc:docMk/>
            <pc:sldMk cId="0" sldId="272"/>
            <ac:spMk id="9" creationId="{29F93A07-8A63-38FF-BDBD-EEA1A033B5D7}"/>
          </ac:spMkLst>
        </pc:spChg>
      </pc:sldChg>
      <pc:sldChg chg="delSp add del mod delAnim">
        <pc:chgData name="Ánh Diệu" userId="c5672c39bf0da1c1" providerId="LiveId" clId="{03BD3366-07D7-44DC-951F-EB549A847190}" dt="2024-05-26T03:01:59.053" v="52" actId="47"/>
        <pc:sldMkLst>
          <pc:docMk/>
          <pc:sldMk cId="1562182612" sldId="295"/>
        </pc:sldMkLst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2" creationId="{C956FDA7-96B7-1E8E-41F7-8EF9644F3DE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" creationId="{CFB4A51E-EC53-8515-0E41-D0E68100DFD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" creationId="{2FC8C71C-7A7B-21C6-A1B1-BD9BF8E12D5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12" creationId="{284DC573-A09A-3F64-E97D-3857A88C096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36" creationId="{09841D47-8124-E757-963C-23E64FD40740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49" creationId="{240022BC-1BCB-43C5-DE2A-31F4DFF81347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7" creationId="{79B8D164-2718-19D2-2A1F-9D42272F633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8" creationId="{E9EAD125-C41E-1E39-F7C8-37C5750CD8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9" creationId="{FE0DE920-9819-84E2-AA91-2B6A5EA9328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0" creationId="{E5251AA3-C2CA-3195-A82C-1F591B1643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1" creationId="{677B4500-6BB0-ECF9-750C-BFDCE34F800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3" creationId="{E857D13B-5428-E12E-4964-0F98A50CCF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1" creationId="{98AB3AA3-61E4-4098-B901-D80F556D2B02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2" creationId="{7886B7C6-B867-3601-F8CB-663851A73D6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3" creationId="{F625BA2F-C331-1D4B-C9A1-E0CDA18CDF7F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4" creationId="{1C45A052-6EFA-0A62-5559-13C553C388E6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5" creationId="{45CE6661-FA86-09C3-B3E2-6402DD486C6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7" creationId="{0817E02F-F8AB-4346-F0AA-14A8DB5D84C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8" creationId="{3D6E3DAF-361F-E57E-2671-B87497A4E9C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9" creationId="{DF1CBED6-2363-B37D-E284-1193188E9C2B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0" creationId="{00A9622A-8F9D-7AF5-5E8C-C2769A2F7E8D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1" creationId="{7751C9C6-6BBE-6C2C-A688-9A7CD8D1DA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2" creationId="{83450EB7-555F-FC9E-33CD-193667DE077E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5" creationId="{409D8905-188B-E528-FF06-87E12B454CA9}"/>
          </ac:spMkLst>
        </pc:spChg>
        <pc:picChg chg="del">
          <ac:chgData name="Ánh Diệu" userId="c5672c39bf0da1c1" providerId="LiveId" clId="{03BD3366-07D7-44DC-951F-EB549A847190}" dt="2024-05-25T16:41:20.436" v="41" actId="478"/>
          <ac:picMkLst>
            <pc:docMk/>
            <pc:sldMk cId="1562182612" sldId="295"/>
            <ac:picMk id="53" creationId="{003F5FDA-26E2-DB8D-5C11-DCEBF2B59E68}"/>
          </ac:picMkLst>
        </pc:pic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39" creationId="{117A5D3C-62BE-423F-8A29-41F7103D9C08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62" creationId="{BD980B66-5A73-7A84-44A2-40E053657ADE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86" creationId="{86D68F85-4D6D-03B8-84C1-62D9536D50D2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265206030" sldId="297"/>
        </pc:sldMkLst>
      </pc:sldChg>
      <pc:sldChg chg="addSp delSp modSp modTransition modAnim">
        <pc:chgData name="Ánh Diệu" userId="c5672c39bf0da1c1" providerId="LiveId" clId="{03BD3366-07D7-44DC-951F-EB549A847190}" dt="2024-06-13T08:41:44.581" v="3556"/>
        <pc:sldMkLst>
          <pc:docMk/>
          <pc:sldMk cId="2510270777" sldId="299"/>
        </pc:sldMkLst>
        <pc:picChg chg="add del mod">
          <ac:chgData name="Ánh Diệu" userId="c5672c39bf0da1c1" providerId="LiveId" clId="{03BD3366-07D7-44DC-951F-EB549A847190}" dt="2024-06-13T08:41:44.175" v="3555" actId="478"/>
          <ac:picMkLst>
            <pc:docMk/>
            <pc:sldMk cId="2510270777" sldId="299"/>
            <ac:picMk id="2" creationId="{107F2462-9F49-BAEA-F54F-7D37608EABDA}"/>
          </ac:picMkLst>
        </pc:picChg>
        <pc:picChg chg="add mod">
          <ac:chgData name="Ánh Diệu" userId="c5672c39bf0da1c1" providerId="LiveId" clId="{03BD3366-07D7-44DC-951F-EB549A847190}" dt="2024-06-13T08:41:44.581" v="3556"/>
          <ac:picMkLst>
            <pc:docMk/>
            <pc:sldMk cId="2510270777" sldId="299"/>
            <ac:picMk id="3" creationId="{2D2AE526-C24C-6C16-2BDB-61D89129546E}"/>
          </ac:picMkLst>
        </pc:picChg>
        <pc:picChg chg="del">
          <ac:chgData name="Ánh Diệu" userId="c5672c39bf0da1c1" providerId="LiveId" clId="{03BD3366-07D7-44DC-951F-EB549A847190}" dt="2024-06-13T05:35:24.483" v="3554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822779418" sldId="305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547689859" sldId="306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029668020" sldId="30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44742508" sldId="325"/>
        </pc:sldMkLst>
      </pc:sldChg>
      <pc:sldChg chg="addSp delSp modSp mod modTransition">
        <pc:chgData name="Ánh Diệu" userId="c5672c39bf0da1c1" providerId="LiveId" clId="{03BD3366-07D7-44DC-951F-EB549A847190}" dt="2024-05-26T17:37:49.462" v="3538" actId="1036"/>
        <pc:sldMkLst>
          <pc:docMk/>
          <pc:sldMk cId="2612431147" sldId="395"/>
        </pc:sldMkLst>
        <pc:spChg chg="mod">
          <ac:chgData name="Ánh Diệu" userId="c5672c39bf0da1c1" providerId="LiveId" clId="{03BD3366-07D7-44DC-951F-EB549A847190}" dt="2024-05-26T17:20:03.385" v="3226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3BD3366-07D7-44DC-951F-EB549A847190}" dt="2024-05-26T17:37:49.462" v="3538" actId="1036"/>
          <ac:spMkLst>
            <pc:docMk/>
            <pc:sldMk cId="2612431147" sldId="395"/>
            <ac:spMk id="19" creationId="{05AB322A-DB64-4685-80E2-0E5D3D805E6A}"/>
          </ac:spMkLst>
        </pc:spChg>
        <pc:spChg chg="add del mod">
          <ac:chgData name="Ánh Diệu" userId="c5672c39bf0da1c1" providerId="LiveId" clId="{03BD3366-07D7-44DC-951F-EB549A847190}" dt="2024-05-26T17:21:26.997" v="3370" actId="20577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03BD3366-07D7-44DC-951F-EB549A847190}" dt="2024-05-26T17:18:27.558" v="3191" actId="478"/>
          <ac:spMkLst>
            <pc:docMk/>
            <pc:sldMk cId="2612431147" sldId="395"/>
            <ac:spMk id="29" creationId="{62E30935-71FA-6F35-F5DB-019247F847C2}"/>
          </ac:spMkLst>
        </pc:spChg>
        <pc:grpChg chg="mod">
          <ac:chgData name="Ánh Diệu" userId="c5672c39bf0da1c1" providerId="LiveId" clId="{03BD3366-07D7-44DC-951F-EB549A847190}" dt="2024-05-26T17:37:49.462" v="3538" actId="1036"/>
          <ac:grpSpMkLst>
            <pc:docMk/>
            <pc:sldMk cId="2612431147" sldId="395"/>
            <ac:grpSpMk id="8" creationId="{43DBA092-3582-1CDC-59AC-03C8FF91DBED}"/>
          </ac:grpSpMkLst>
        </pc:grpChg>
        <pc:picChg chg="mod">
          <ac:chgData name="Ánh Diệu" userId="c5672c39bf0da1c1" providerId="LiveId" clId="{03BD3366-07D7-44DC-951F-EB549A847190}" dt="2024-05-26T17:18:55.223" v="3203" actId="1076"/>
          <ac:picMkLst>
            <pc:docMk/>
            <pc:sldMk cId="2612431147" sldId="395"/>
            <ac:picMk id="3" creationId="{11BEF6E4-8FA1-BD03-A98F-3DC4DCB15BD7}"/>
          </ac:picMkLst>
        </pc:picChg>
      </pc:sldChg>
      <pc:sldChg chg="del">
        <pc:chgData name="Ánh Diệu" userId="c5672c39bf0da1c1" providerId="LiveId" clId="{03BD3366-07D7-44DC-951F-EB549A847190}" dt="2024-05-25T16:56:54.416" v="48" actId="47"/>
        <pc:sldMkLst>
          <pc:docMk/>
          <pc:sldMk cId="1897887426" sldId="448"/>
        </pc:sldMkLst>
      </pc:sldChg>
      <pc:sldChg chg="modSp mod modTransition modAnim">
        <pc:chgData name="Ánh Diệu" userId="c5672c39bf0da1c1" providerId="LiveId" clId="{03BD3366-07D7-44DC-951F-EB549A847190}" dt="2024-05-26T17:37:33.143" v="3504"/>
        <pc:sldMkLst>
          <pc:docMk/>
          <pc:sldMk cId="2728278695" sldId="453"/>
        </pc:sldMkLst>
        <pc:spChg chg="mod">
          <ac:chgData name="Ánh Diệu" userId="c5672c39bf0da1c1" providerId="LiveId" clId="{03BD3366-07D7-44DC-951F-EB549A847190}" dt="2024-05-26T17:34:20.034" v="3476" actId="1035"/>
          <ac:spMkLst>
            <pc:docMk/>
            <pc:sldMk cId="2728278695" sldId="453"/>
            <ac:spMk id="5" creationId="{C61B80D3-20A9-FC95-A55A-960C6AF83856}"/>
          </ac:spMkLst>
        </pc:s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0" creationId="{BF24AAEE-60B5-B6ED-1276-91224422C33F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1" creationId="{CF4D930C-4D31-AA41-AF61-1F58ADBFD5C1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2" creationId="{7494804B-AFF2-360D-AFF4-38361BE9DAB5}"/>
          </ac:grpSpMkLst>
        </pc:grpChg>
        <pc:picChg chg="mod">
          <ac:chgData name="Ánh Diệu" userId="c5672c39bf0da1c1" providerId="LiveId" clId="{03BD3366-07D7-44DC-951F-EB549A847190}" dt="2024-05-26T17:34:24.585" v="3477" actId="1076"/>
          <ac:picMkLst>
            <pc:docMk/>
            <pc:sldMk cId="2728278695" sldId="453"/>
            <ac:picMk id="9" creationId="{E82FCBF7-35DF-70D5-7C72-BD12935D56A7}"/>
          </ac:picMkLst>
        </pc:picChg>
      </pc:sldChg>
      <pc:sldChg chg="addSp delSp modSp mod modTransition delAnim modAnim">
        <pc:chgData name="Ánh Diệu" userId="c5672c39bf0da1c1" providerId="LiveId" clId="{03BD3366-07D7-44DC-951F-EB549A847190}" dt="2024-05-26T17:37:23.382" v="3502"/>
        <pc:sldMkLst>
          <pc:docMk/>
          <pc:sldMk cId="2784735539" sldId="464"/>
        </pc:sldMkLst>
        <pc:spChg chg="mod">
          <ac:chgData name="Ánh Diệu" userId="c5672c39bf0da1c1" providerId="LiveId" clId="{03BD3366-07D7-44DC-951F-EB549A847190}" dt="2024-05-26T17:00:43.940" v="2446" actId="14100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03BD3366-07D7-44DC-951F-EB549A847190}" dt="2024-05-26T17:00:34.616" v="2443" actId="20577"/>
          <ac:spMkLst>
            <pc:docMk/>
            <pc:sldMk cId="2784735539" sldId="464"/>
            <ac:spMk id="8" creationId="{99A0DFA0-010E-D19A-D4D3-4EFFAE478BCA}"/>
          </ac:spMkLst>
        </pc:spChg>
        <pc:spChg chg="add mo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9" creationId="{06D9EC8C-CAD2-6E5E-0425-CF5AF47B77F4}"/>
          </ac:spMkLst>
        </pc:spChg>
        <pc:spChg chg="add mod">
          <ac:chgData name="Ánh Diệu" userId="c5672c39bf0da1c1" providerId="LiveId" clId="{03BD3366-07D7-44DC-951F-EB549A847190}" dt="2024-05-26T17:08:30.194" v="2718" actId="1036"/>
          <ac:spMkLst>
            <pc:docMk/>
            <pc:sldMk cId="2784735539" sldId="464"/>
            <ac:spMk id="10" creationId="{D8763E2A-9A8C-0AB1-14F2-8EA8129BE19E}"/>
          </ac:spMkLst>
        </pc:spChg>
        <pc:spChg chg="add mod or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11" creationId="{9D2AB421-8713-9456-C96D-406CC5ECD410}"/>
          </ac:spMkLst>
        </pc:spChg>
        <pc:spChg chg="add del mod">
          <ac:chgData name="Ánh Diệu" userId="c5672c39bf0da1c1" providerId="LiveId" clId="{03BD3366-07D7-44DC-951F-EB549A847190}" dt="2024-05-26T17:06:47.577" v="2615" actId="478"/>
          <ac:spMkLst>
            <pc:docMk/>
            <pc:sldMk cId="2784735539" sldId="464"/>
            <ac:spMk id="12" creationId="{E6890C4B-08FD-DFC2-E3F3-9B21E64ECA5E}"/>
          </ac:spMkLst>
        </pc:spChg>
        <pc:spChg chg="mod">
          <ac:chgData name="Ánh Diệu" userId="c5672c39bf0da1c1" providerId="LiveId" clId="{03BD3366-07D7-44DC-951F-EB549A847190}" dt="2024-05-26T17:08:09.572" v="2693"/>
          <ac:spMkLst>
            <pc:docMk/>
            <pc:sldMk cId="2784735539" sldId="464"/>
            <ac:spMk id="17" creationId="{4B590EC2-3BD0-2AFC-310F-E46AD0E2B6B4}"/>
          </ac:spMkLst>
        </pc:spChg>
        <pc:spChg chg="mod">
          <ac:chgData name="Ánh Diệu" userId="c5672c39bf0da1c1" providerId="LiveId" clId="{03BD3366-07D7-44DC-951F-EB549A847190}" dt="2024-05-26T17:10:01.507" v="2795" actId="20577"/>
          <ac:spMkLst>
            <pc:docMk/>
            <pc:sldMk cId="2784735539" sldId="464"/>
            <ac:spMk id="20" creationId="{0E0DC917-F56D-EBE0-9309-76D33145703D}"/>
          </ac:spMkLst>
        </pc:spChg>
        <pc:spChg chg="add mod">
          <ac:chgData name="Ánh Diệu" userId="c5672c39bf0da1c1" providerId="LiveId" clId="{03BD3366-07D7-44DC-951F-EB549A847190}" dt="2024-05-26T17:10:28.999" v="2839" actId="1036"/>
          <ac:spMkLst>
            <pc:docMk/>
            <pc:sldMk cId="2784735539" sldId="464"/>
            <ac:spMk id="22" creationId="{974724E4-1532-F181-E003-3B1DDD547009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8" creationId="{F3B1289E-9CC8-AF54-E798-B607DA861246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9" creationId="{BFBD3CFD-490F-BAE0-5941-CEBE5AF481B1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0" creationId="{5316EE8E-F300-ECE7-C3DC-0F774C3D47B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1" creationId="{916F243E-56B1-0345-090F-1676F220972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2" creationId="{358752C5-DA51-F7DA-9A16-EE2DCA406A0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3" creationId="{485CE74D-0E45-C2E7-D761-0908E17E69A0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6" creationId="{E94AF150-A20A-16D3-0B33-E185ED4E5D8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7" creationId="{A70D4193-90C0-1CF1-5E63-3AF6BD4E12F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8" creationId="{D8257FA7-F726-6266-AD02-19FBB3CD0393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9" creationId="{4B01751A-6216-1FD6-3E91-B7DCCDD7AC5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1" creationId="{E9BFA630-6EAF-D289-9E21-F4857BED6BC2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2" creationId="{0750909C-98A9-DA7A-0AA6-5A73CB43297C}"/>
          </ac:spMkLst>
        </pc:spChg>
        <pc:grpChg chg="mod">
          <ac:chgData name="Ánh Diệu" userId="c5672c39bf0da1c1" providerId="LiveId" clId="{03BD3366-07D7-44DC-951F-EB549A847190}" dt="2024-05-26T17:00:37.897" v="2445" actId="14100"/>
          <ac:grpSpMkLst>
            <pc:docMk/>
            <pc:sldMk cId="2784735539" sldId="464"/>
            <ac:grpSpMk id="5" creationId="{58BBE3B0-DB18-9107-948C-14669C57C91F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3" creationId="{494FF7D5-9AC0-6644-8D1B-C88B43CCD334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5" creationId="{869BEE7F-18C8-7CC6-5C93-914C7C962F72}"/>
          </ac:grpSpMkLst>
        </pc:grpChg>
        <pc:grpChg chg="del">
          <ac:chgData name="Ánh Diệu" userId="c5672c39bf0da1c1" providerId="LiveId" clId="{03BD3366-07D7-44DC-951F-EB549A847190}" dt="2024-05-26T17:00:09.373" v="2404" actId="478"/>
          <ac:grpSpMkLst>
            <pc:docMk/>
            <pc:sldMk cId="2784735539" sldId="464"/>
            <ac:grpSpMk id="34" creationId="{78AB45CB-46F6-ABFE-80F6-BCA1E3EFE9E2}"/>
          </ac:grpSpMkLst>
        </pc:grpChg>
        <pc:grpChg chg="del">
          <ac:chgData name="Ánh Diệu" userId="c5672c39bf0da1c1" providerId="LiveId" clId="{03BD3366-07D7-44DC-951F-EB549A847190}" dt="2024-05-26T17:00:05.558" v="2403" actId="478"/>
          <ac:grpSpMkLst>
            <pc:docMk/>
            <pc:sldMk cId="2784735539" sldId="464"/>
            <ac:grpSpMk id="35" creationId="{0D68A5BC-24CA-371A-162B-7602D4A61791}"/>
          </ac:grpSpMkLst>
        </pc:grp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2" creationId="{EFA01386-A226-F2D2-62B5-8936C6008DD2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4" creationId="{D8B39829-422E-31E0-0E3F-59C6F4A9B67B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6" creationId="{A11E9EEA-FA6E-594C-E0FD-877278125394}"/>
          </ac:picMkLst>
        </pc:picChg>
        <pc:picChg chg="add del mod">
          <ac:chgData name="Ánh Diệu" userId="c5672c39bf0da1c1" providerId="LiveId" clId="{03BD3366-07D7-44DC-951F-EB549A847190}" dt="2024-05-26T17:01:32.786" v="2450" actId="478"/>
          <ac:picMkLst>
            <pc:docMk/>
            <pc:sldMk cId="2784735539" sldId="464"/>
            <ac:picMk id="1026" creationId="{4E470B0A-1D17-476D-E5F1-46882D25DFEC}"/>
          </ac:picMkLst>
        </pc:picChg>
        <pc:picChg chg="add del mod">
          <ac:chgData name="Ánh Diệu" userId="c5672c39bf0da1c1" providerId="LiveId" clId="{03BD3366-07D7-44DC-951F-EB549A847190}" dt="2024-05-26T17:04:30.624" v="2487" actId="478"/>
          <ac:picMkLst>
            <pc:docMk/>
            <pc:sldMk cId="2784735539" sldId="464"/>
            <ac:picMk id="1028" creationId="{C5C1F43E-23C0-E0AF-6E85-BB8399C1500C}"/>
          </ac:picMkLst>
        </pc:picChg>
      </pc:sldChg>
      <pc:sldChg chg="add del">
        <pc:chgData name="Ánh Diệu" userId="c5672c39bf0da1c1" providerId="LiveId" clId="{03BD3366-07D7-44DC-951F-EB549A847190}" dt="2024-05-26T03:04:07.559" v="57"/>
        <pc:sldMkLst>
          <pc:docMk/>
          <pc:sldMk cId="1620799531" sldId="466"/>
        </pc:sldMkLst>
      </pc:sldChg>
      <pc:sldChg chg="delSp modSp mod modTransition delAnim modAnim">
        <pc:chgData name="Ánh Diệu" userId="c5672c39bf0da1c1" providerId="LiveId" clId="{03BD3366-07D7-44DC-951F-EB549A847190}" dt="2024-06-14T11:11:09.636" v="3984" actId="14826"/>
        <pc:sldMkLst>
          <pc:docMk/>
          <pc:sldMk cId="3131358170" sldId="466"/>
        </pc:sldMkLst>
        <pc:picChg chg="mod">
          <ac:chgData name="Ánh Diệu" userId="c5672c39bf0da1c1" providerId="LiveId" clId="{03BD3366-07D7-44DC-951F-EB549A847190}" dt="2024-06-14T11:11:09.636" v="3984" actId="14826"/>
          <ac:picMkLst>
            <pc:docMk/>
            <pc:sldMk cId="3131358170" sldId="466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19.604" v="3445" actId="478"/>
          <ac:picMkLst>
            <pc:docMk/>
            <pc:sldMk cId="3131358170" sldId="466"/>
            <ac:picMk id="37" creationId="{243A3FAC-CA34-C2A0-ACFD-ADF4BDA0074F}"/>
          </ac:picMkLst>
        </pc:picChg>
      </pc:sldChg>
      <pc:sldChg chg="delSp modSp mod ord modTransition delAnim modAnim">
        <pc:chgData name="Ánh Diệu" userId="c5672c39bf0da1c1" providerId="LiveId" clId="{03BD3366-07D7-44DC-951F-EB549A847190}" dt="2024-06-14T11:10:35.026" v="3979" actId="14826"/>
        <pc:sldMkLst>
          <pc:docMk/>
          <pc:sldMk cId="2856668613" sldId="467"/>
        </pc:sldMkLst>
        <pc:picChg chg="mod">
          <ac:chgData name="Ánh Diệu" userId="c5672c39bf0da1c1" providerId="LiveId" clId="{03BD3366-07D7-44DC-951F-EB549A847190}" dt="2024-06-14T11:10:35.026" v="3979" actId="14826"/>
          <ac:picMkLst>
            <pc:docMk/>
            <pc:sldMk cId="2856668613" sldId="467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16.481" v="3444" actId="478"/>
          <ac:picMkLst>
            <pc:docMk/>
            <pc:sldMk cId="2856668613" sldId="467"/>
            <ac:picMk id="37" creationId="{243A3FAC-CA34-C2A0-ACFD-ADF4BDA0074F}"/>
          </ac:picMkLst>
        </pc:picChg>
      </pc:sldChg>
      <pc:sldChg chg="delSp modSp mod modTransition delAnim modAnim">
        <pc:chgData name="Ánh Diệu" userId="c5672c39bf0da1c1" providerId="LiveId" clId="{03BD3366-07D7-44DC-951F-EB549A847190}" dt="2024-06-14T11:11:40.245" v="3987" actId="732"/>
        <pc:sldMkLst>
          <pc:docMk/>
          <pc:sldMk cId="1351102448" sldId="468"/>
        </pc:sldMkLst>
        <pc:picChg chg="mod modCrop">
          <ac:chgData name="Ánh Diệu" userId="c5672c39bf0da1c1" providerId="LiveId" clId="{03BD3366-07D7-44DC-951F-EB549A847190}" dt="2024-06-14T11:11:40.245" v="3987" actId="732"/>
          <ac:picMkLst>
            <pc:docMk/>
            <pc:sldMk cId="1351102448" sldId="468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21.857" v="3446" actId="478"/>
          <ac:picMkLst>
            <pc:docMk/>
            <pc:sldMk cId="1351102448" sldId="468"/>
            <ac:picMk id="37" creationId="{243A3FAC-CA34-C2A0-ACFD-ADF4BDA0074F}"/>
          </ac:picMkLst>
        </pc:picChg>
      </pc:sldChg>
      <pc:sldChg chg="delSp modSp mod modTransition delAnim modAnim">
        <pc:chgData name="Ánh Diệu" userId="c5672c39bf0da1c1" providerId="LiveId" clId="{03BD3366-07D7-44DC-951F-EB549A847190}" dt="2024-06-14T11:11:58.726" v="3988" actId="14826"/>
        <pc:sldMkLst>
          <pc:docMk/>
          <pc:sldMk cId="2727354967" sldId="469"/>
        </pc:sldMkLst>
        <pc:picChg chg="mod">
          <ac:chgData name="Ánh Diệu" userId="c5672c39bf0da1c1" providerId="LiveId" clId="{03BD3366-07D7-44DC-951F-EB549A847190}" dt="2024-06-14T11:11:58.726" v="3988" actId="14826"/>
          <ac:picMkLst>
            <pc:docMk/>
            <pc:sldMk cId="2727354967" sldId="469"/>
            <ac:picMk id="32" creationId="{B51C0D15-7AD6-36C9-C51F-78E072A61B07}"/>
          </ac:picMkLst>
        </pc:picChg>
        <pc:picChg chg="del">
          <ac:chgData name="Ánh Diệu" userId="c5672c39bf0da1c1" providerId="LiveId" clId="{03BD3366-07D7-44DC-951F-EB549A847190}" dt="2024-05-26T17:29:24.366" v="3447" actId="478"/>
          <ac:picMkLst>
            <pc:docMk/>
            <pc:sldMk cId="2727354967" sldId="469"/>
            <ac:picMk id="37" creationId="{243A3FAC-CA34-C2A0-ACFD-ADF4BDA0074F}"/>
          </ac:picMkLst>
        </pc:picChg>
      </pc:sldChg>
      <pc:sldChg chg="addSp delSp modSp mod modTransition modAnim">
        <pc:chgData name="Ánh Diệu" userId="c5672c39bf0da1c1" providerId="LiveId" clId="{03BD3366-07D7-44DC-951F-EB549A847190}" dt="2024-05-26T17:32:15.308" v="3460"/>
        <pc:sldMkLst>
          <pc:docMk/>
          <pc:sldMk cId="300746898" sldId="470"/>
        </pc:sldMkLst>
        <pc:spChg chg="add mod">
          <ac:chgData name="Ánh Diệu" userId="c5672c39bf0da1c1" providerId="LiveId" clId="{03BD3366-07D7-44DC-951F-EB549A847190}" dt="2024-05-26T16:58:37.785" v="2386" actId="1036"/>
          <ac:spMkLst>
            <pc:docMk/>
            <pc:sldMk cId="300746898" sldId="470"/>
            <ac:spMk id="10" creationId="{4D1DAEAB-DC14-29E3-8583-57E929A3CA15}"/>
          </ac:spMkLst>
        </pc:spChg>
        <pc:spChg chg="add mod">
          <ac:chgData name="Ánh Diệu" userId="c5672c39bf0da1c1" providerId="LiveId" clId="{03BD3366-07D7-44DC-951F-EB549A847190}" dt="2024-05-26T16:58:44.171" v="2388" actId="1076"/>
          <ac:spMkLst>
            <pc:docMk/>
            <pc:sldMk cId="300746898" sldId="470"/>
            <ac:spMk id="11" creationId="{E0A126C3-EFE2-19C4-48BF-1AD55AB2B1D3}"/>
          </ac:spMkLst>
        </pc:spChg>
        <pc:spChg chg="add mod">
          <ac:chgData name="Ánh Diệu" userId="c5672c39bf0da1c1" providerId="LiveId" clId="{03BD3366-07D7-44DC-951F-EB549A847190}" dt="2024-05-26T16:58:48.700" v="2390" actId="1076"/>
          <ac:spMkLst>
            <pc:docMk/>
            <pc:sldMk cId="300746898" sldId="470"/>
            <ac:spMk id="12" creationId="{97EE5566-123E-3935-00CC-8007C452FBA6}"/>
          </ac:spMkLst>
        </pc:spChg>
        <pc:spChg chg="add mod">
          <ac:chgData name="Ánh Diệu" userId="c5672c39bf0da1c1" providerId="LiveId" clId="{03BD3366-07D7-44DC-951F-EB549A847190}" dt="2024-05-26T16:58:54.213" v="2392" actId="1076"/>
          <ac:spMkLst>
            <pc:docMk/>
            <pc:sldMk cId="300746898" sldId="470"/>
            <ac:spMk id="13" creationId="{DC327390-B186-EEAE-7C13-AA8194ECB068}"/>
          </ac:spMkLst>
        </pc:spChg>
        <pc:spChg chg="add mod">
          <ac:chgData name="Ánh Diệu" userId="c5672c39bf0da1c1" providerId="LiveId" clId="{03BD3366-07D7-44DC-951F-EB549A847190}" dt="2024-05-26T16:59:03.509" v="2398" actId="1038"/>
          <ac:spMkLst>
            <pc:docMk/>
            <pc:sldMk cId="300746898" sldId="470"/>
            <ac:spMk id="14" creationId="{C01E357F-FC86-C213-E9D5-93966C16727F}"/>
          </ac:spMkLst>
        </pc:spChg>
        <pc:spChg chg="add mod">
          <ac:chgData name="Ánh Diệu" userId="c5672c39bf0da1c1" providerId="LiveId" clId="{03BD3366-07D7-44DC-951F-EB549A847190}" dt="2024-05-26T16:59:10.488" v="2402" actId="1038"/>
          <ac:spMkLst>
            <pc:docMk/>
            <pc:sldMk cId="300746898" sldId="470"/>
            <ac:spMk id="15" creationId="{E421781D-EF8C-4192-0403-ABAF521F1960}"/>
          </ac:spMkLst>
        </pc:spChg>
        <pc:picChg chg="add del">
          <ac:chgData name="Ánh Diệu" userId="c5672c39bf0da1c1" providerId="LiveId" clId="{03BD3366-07D7-44DC-951F-EB549A847190}" dt="2024-05-26T16:58:24.161" v="2377" actId="22"/>
          <ac:picMkLst>
            <pc:docMk/>
            <pc:sldMk cId="300746898" sldId="470"/>
            <ac:picMk id="9" creationId="{0E1FAD3A-2CDA-ABB6-3FAD-B2822F258C2D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479642370" sldId="471"/>
        </pc:sldMkLst>
      </pc:sldChg>
      <pc:sldChg chg="addSp delSp modSp add mod modTransition delAnim modAnim">
        <pc:chgData name="Ánh Diệu" userId="c5672c39bf0da1c1" providerId="LiveId" clId="{03BD3366-07D7-44DC-951F-EB549A847190}" dt="2024-06-22T05:43:55.224" v="4087" actId="1037"/>
        <pc:sldMkLst>
          <pc:docMk/>
          <pc:sldMk cId="2132070064" sldId="472"/>
        </pc:sldMkLst>
        <pc:spChg chg="add mod">
          <ac:chgData name="Ánh Diệu" userId="c5672c39bf0da1c1" providerId="LiveId" clId="{03BD3366-07D7-44DC-951F-EB549A847190}" dt="2024-06-22T05:41:09.465" v="4037" actId="1076"/>
          <ac:spMkLst>
            <pc:docMk/>
            <pc:sldMk cId="2132070064" sldId="472"/>
            <ac:spMk id="40" creationId="{E4917463-DF67-EFA4-CC79-683B714ACA39}"/>
          </ac:spMkLst>
        </pc:spChg>
        <pc:spChg chg="add mod">
          <ac:chgData name="Ánh Diệu" userId="c5672c39bf0da1c1" providerId="LiveId" clId="{03BD3366-07D7-44DC-951F-EB549A847190}" dt="2024-06-22T05:41:22.240" v="4042" actId="1038"/>
          <ac:spMkLst>
            <pc:docMk/>
            <pc:sldMk cId="2132070064" sldId="472"/>
            <ac:spMk id="45" creationId="{909B4795-7A92-6F81-F6A5-223DAF08F42E}"/>
          </ac:spMkLst>
        </pc:spChg>
        <pc:spChg chg="add mod">
          <ac:chgData name="Ánh Diệu" userId="c5672c39bf0da1c1" providerId="LiveId" clId="{03BD3366-07D7-44DC-951F-EB549A847190}" dt="2024-06-22T05:42:47.353" v="4062" actId="1076"/>
          <ac:spMkLst>
            <pc:docMk/>
            <pc:sldMk cId="2132070064" sldId="472"/>
            <ac:spMk id="46" creationId="{9CAB7F08-7F55-1DC1-61DA-D8F31D5B5477}"/>
          </ac:spMkLst>
        </pc:spChg>
        <pc:spChg chg="add mod">
          <ac:chgData name="Ánh Diệu" userId="c5672c39bf0da1c1" providerId="LiveId" clId="{03BD3366-07D7-44DC-951F-EB549A847190}" dt="2024-06-22T05:42:54.305" v="4063" actId="1076"/>
          <ac:spMkLst>
            <pc:docMk/>
            <pc:sldMk cId="2132070064" sldId="472"/>
            <ac:spMk id="47" creationId="{093CEE39-256D-4E97-E452-052597BA958F}"/>
          </ac:spMkLst>
        </pc:spChg>
        <pc:spChg chg="mod">
          <ac:chgData name="Ánh Diệu" userId="c5672c39bf0da1c1" providerId="LiveId" clId="{03BD3366-07D7-44DC-951F-EB549A847190}" dt="2024-06-13T08:52:22.264" v="3589" actId="1036"/>
          <ac:spMkLst>
            <pc:docMk/>
            <pc:sldMk cId="2132070064" sldId="472"/>
            <ac:spMk id="513" creationId="{7AA86128-DF89-B493-4E37-91799B38BF98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2" creationId="{E686DE15-D71F-E85E-D955-A28E8CE0A000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3" creationId="{AFBF75FD-48BD-F335-C560-8A9CAFD23AAF}"/>
          </ac:spMkLst>
        </pc:spChg>
        <pc:spChg chg="add mod or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4" creationId="{284DD740-19D2-C11F-D76B-537788F732A5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7" creationId="{333A00FC-DEBA-10B3-1C84-835A9B811E41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8" creationId="{334EDA17-7970-E6B6-E5B7-794D297D1D99}"/>
          </ac:spMkLst>
        </pc:spChg>
        <pc:spChg chg="mod topLvl">
          <ac:chgData name="Ánh Diệu" userId="c5672c39bf0da1c1" providerId="LiveId" clId="{03BD3366-07D7-44DC-951F-EB549A847190}" dt="2024-06-14T11:10:04.352" v="3978" actId="1037"/>
          <ac:spMkLst>
            <pc:docMk/>
            <pc:sldMk cId="2132070064" sldId="472"/>
            <ac:spMk id="529" creationId="{E32D4F89-A5E2-19D8-B9C7-ED7792E8C498}"/>
          </ac:spMkLst>
        </pc:spChg>
        <pc:spChg chg="mod">
          <ac:chgData name="Ánh Diệu" userId="c5672c39bf0da1c1" providerId="LiveId" clId="{03BD3366-07D7-44DC-951F-EB549A847190}" dt="2024-06-13T08:52:22.264" v="3589" actId="1036"/>
          <ac:spMkLst>
            <pc:docMk/>
            <pc:sldMk cId="2132070064" sldId="472"/>
            <ac:spMk id="531" creationId="{00000000-0000-0000-0000-000000000000}"/>
          </ac:spMkLst>
        </pc:spChg>
        <pc:spChg chg="add del mod ord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33" creationId="{FE7D9F50-3344-CB61-068F-446250C02C8F}"/>
          </ac:spMkLst>
        </pc:spChg>
        <pc:spChg chg="add mod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34" creationId="{2CAB7FF7-66D5-6CD0-93FB-0C88864ACD0A}"/>
          </ac:spMkLst>
        </pc:spChg>
        <pc:grpChg chg="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2" creationId="{8BDB31CF-9E7F-83A3-53B0-595633B3D856}"/>
          </ac:grpSpMkLst>
        </pc:grpChg>
        <pc:grpChg chg="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6-13T08:52:14.854" v="3558" actId="478"/>
          <ac:grpSpMkLst>
            <pc:docMk/>
            <pc:sldMk cId="2132070064" sldId="472"/>
            <ac:grpSpMk id="43" creationId="{A71908C2-240C-F305-B967-4421297D2596}"/>
          </ac:grpSpMkLst>
        </pc:grpChg>
        <pc:grpChg chg="add mod">
          <ac:chgData name="Ánh Diệu" userId="c5672c39bf0da1c1" providerId="LiveId" clId="{03BD3366-07D7-44DC-951F-EB549A847190}" dt="2024-06-22T05:41:32.870" v="4044" actId="14100"/>
          <ac:grpSpMkLst>
            <pc:docMk/>
            <pc:sldMk cId="2132070064" sldId="472"/>
            <ac:grpSpMk id="58" creationId="{869501EE-9453-CEEA-AEE6-31C7F1AC26C1}"/>
          </ac:grpSpMkLst>
        </pc:grpChg>
        <pc:grpChg chg="add del mod">
          <ac:chgData name="Ánh Diệu" userId="c5672c39bf0da1c1" providerId="LiveId" clId="{03BD3366-07D7-44DC-951F-EB549A847190}" dt="2024-05-26T16:15:10.606" v="1601" actId="165"/>
          <ac:grpSpMkLst>
            <pc:docMk/>
            <pc:sldMk cId="2132070064" sldId="472"/>
            <ac:grpSpMk id="59" creationId="{0C54B496-7A7B-AC8D-920D-208FAFCC68E7}"/>
          </ac:grpSpMkLst>
        </pc:grpChg>
        <pc:grpChg chg="add del mod ord">
          <ac:chgData name="Ánh Diệu" userId="c5672c39bf0da1c1" providerId="LiveId" clId="{03BD3366-07D7-44DC-951F-EB549A847190}" dt="2024-05-26T16:21:50.057" v="1753" actId="165"/>
          <ac:grpSpMkLst>
            <pc:docMk/>
            <pc:sldMk cId="2132070064" sldId="472"/>
            <ac:grpSpMk id="525" creationId="{6C8564AC-126B-15C7-E05B-13BB9CD3EE5D}"/>
          </ac:grpSpMkLst>
        </pc:grpChg>
        <pc:grpChg chg="add del mod">
          <ac:chgData name="Ánh Diệu" userId="c5672c39bf0da1c1" providerId="LiveId" clId="{03BD3366-07D7-44DC-951F-EB549A847190}" dt="2024-05-26T16:19:50.418" v="1724" actId="165"/>
          <ac:grpSpMkLst>
            <pc:docMk/>
            <pc:sldMk cId="2132070064" sldId="472"/>
            <ac:grpSpMk id="526" creationId="{E276DDD2-967A-A988-106F-6E09D5886BEC}"/>
          </ac:grpSpMkLst>
        </pc:grpChg>
        <pc:grpChg chg="add mod">
          <ac:chgData name="Ánh Diệu" userId="c5672c39bf0da1c1" providerId="LiveId" clId="{03BD3366-07D7-44DC-951F-EB549A847190}" dt="2024-06-22T05:43:10.960" v="4065" actId="14100"/>
          <ac:grpSpMkLst>
            <pc:docMk/>
            <pc:sldMk cId="2132070064" sldId="472"/>
            <ac:grpSpMk id="530" creationId="{92A557FC-80DC-1D78-6FEF-C934EAC22C5C}"/>
          </ac:grpSpMkLst>
        </pc:grpChg>
        <pc:grpChg chg="add 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535" creationId="{891A36F0-443A-6F72-D01D-BF2CCD5BF43F}"/>
          </ac:grpSpMkLst>
        </pc:grpChg>
        <pc:grpChg chg="add mod">
          <ac:chgData name="Ánh Diệu" userId="c5672c39bf0da1c1" providerId="LiveId" clId="{03BD3366-07D7-44DC-951F-EB549A847190}" dt="2024-06-13T08:52:22.264" v="3589" actId="1036"/>
          <ac:grpSpMkLst>
            <pc:docMk/>
            <pc:sldMk cId="2132070064" sldId="472"/>
            <ac:grpSpMk id="536" creationId="{FC6081AA-AF24-A048-E127-ADA28FE24892}"/>
          </ac:grpSpMkLst>
        </pc:grpChg>
        <pc:picChg chg="add mod modCrop">
          <ac:chgData name="Ánh Diệu" userId="c5672c39bf0da1c1" providerId="LiveId" clId="{03BD3366-07D7-44DC-951F-EB549A847190}" dt="2024-06-22T05:42:40.896" v="4061" actId="14826"/>
          <ac:picMkLst>
            <pc:docMk/>
            <pc:sldMk cId="2132070064" sldId="472"/>
            <ac:picMk id="32" creationId="{20A3560B-3E1C-EAEB-3D98-7B53951623CD}"/>
          </ac:picMkLst>
        </pc:picChg>
        <pc:picChg chg="mod modCrop">
          <ac:chgData name="Ánh Diệu" userId="c5672c39bf0da1c1" providerId="LiveId" clId="{03BD3366-07D7-44DC-951F-EB549A847190}" dt="2024-06-22T05:41:02.979" v="4036" actId="1076"/>
          <ac:picMkLst>
            <pc:docMk/>
            <pc:sldMk cId="2132070064" sldId="472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6-13T08:52:03.753" v="3557" actId="478"/>
          <ac:picMkLst>
            <pc:docMk/>
            <pc:sldMk cId="2132070064" sldId="472"/>
            <ac:picMk id="37" creationId="{243A3FAC-CA34-C2A0-ACFD-ADF4BDA0074F}"/>
          </ac:picMkLst>
        </pc:picChg>
        <pc:picChg chg="add del mod">
          <ac:chgData name="Ánh Diệu" userId="c5672c39bf0da1c1" providerId="LiveId" clId="{03BD3366-07D7-44DC-951F-EB549A847190}" dt="2024-06-22T05:40:27.642" v="4033" actId="478"/>
          <ac:picMkLst>
            <pc:docMk/>
            <pc:sldMk cId="2132070064" sldId="472"/>
            <ac:picMk id="37" creationId="{95E477F4-E78A-91FB-7976-A8757B4C1FAA}"/>
          </ac:picMkLst>
        </pc:picChg>
        <pc:picChg chg="add del">
          <ac:chgData name="Ánh Diệu" userId="c5672c39bf0da1c1" providerId="LiveId" clId="{03BD3366-07D7-44DC-951F-EB549A847190}" dt="2024-06-22T05:42:35.995" v="4060" actId="22"/>
          <ac:picMkLst>
            <pc:docMk/>
            <pc:sldMk cId="2132070064" sldId="472"/>
            <ac:picMk id="50" creationId="{9E3E6FF0-4CFC-715D-D813-4B10C8B64E56}"/>
          </ac:picMkLst>
        </pc:picChg>
        <pc:cxnChg chg="add mod">
          <ac:chgData name="Ánh Diệu" userId="c5672c39bf0da1c1" providerId="LiveId" clId="{03BD3366-07D7-44DC-951F-EB549A847190}" dt="2024-06-22T05:42:02.607" v="4053" actId="1036"/>
          <ac:cxnSpMkLst>
            <pc:docMk/>
            <pc:sldMk cId="2132070064" sldId="472"/>
            <ac:cxnSpMk id="34" creationId="{B2D499F9-053F-36EB-C681-99BECA701366}"/>
          </ac:cxnSpMkLst>
        </pc:cxnChg>
        <pc:cxnChg chg="add mod">
          <ac:chgData name="Ánh Diệu" userId="c5672c39bf0da1c1" providerId="LiveId" clId="{03BD3366-07D7-44DC-951F-EB549A847190}" dt="2024-06-22T05:42:08.884" v="4058" actId="1035"/>
          <ac:cxnSpMkLst>
            <pc:docMk/>
            <pc:sldMk cId="2132070064" sldId="472"/>
            <ac:cxnSpMk id="36" creationId="{BBD6E11A-79E0-C99B-9A69-138296171584}"/>
          </ac:cxnSpMkLst>
        </pc:cxnChg>
        <pc:cxnChg chg="add mod">
          <ac:chgData name="Ánh Diệu" userId="c5672c39bf0da1c1" providerId="LiveId" clId="{03BD3366-07D7-44DC-951F-EB549A847190}" dt="2024-06-22T05:43:55.224" v="4087" actId="1037"/>
          <ac:cxnSpMkLst>
            <pc:docMk/>
            <pc:sldMk cId="2132070064" sldId="472"/>
            <ac:cxnSpMk id="38" creationId="{927F3FEE-E4DF-BEBF-B738-505BC4F3F352}"/>
          </ac:cxnSpMkLst>
        </pc:cxnChg>
        <pc:cxnChg chg="add mod">
          <ac:chgData name="Ánh Diệu" userId="c5672c39bf0da1c1" providerId="LiveId" clId="{03BD3366-07D7-44DC-951F-EB549A847190}" dt="2024-06-22T05:43:21.872" v="4081" actId="1036"/>
          <ac:cxnSpMkLst>
            <pc:docMk/>
            <pc:sldMk cId="2132070064" sldId="472"/>
            <ac:cxnSpMk id="39" creationId="{1AFB58A6-8D95-71F3-043E-A7809FE25183}"/>
          </ac:cxnSpMkLst>
        </pc:cxnChg>
        <pc:cxnChg chg="add mod">
          <ac:chgData name="Ánh Diệu" userId="c5672c39bf0da1c1" providerId="LiveId" clId="{03BD3366-07D7-44DC-951F-EB549A847190}" dt="2024-06-22T05:41:44.377" v="4045" actId="14100"/>
          <ac:cxnSpMkLst>
            <pc:docMk/>
            <pc:sldMk cId="2132070064" sldId="472"/>
            <ac:cxnSpMk id="49" creationId="{0E72C592-EA78-2DD4-5213-DB87593BDDCF}"/>
          </ac:cxnSpMkLst>
        </pc:cxnChg>
        <pc:cxnChg chg="add mod">
          <ac:chgData name="Ánh Diệu" userId="c5672c39bf0da1c1" providerId="LiveId" clId="{03BD3366-07D7-44DC-951F-EB549A847190}" dt="2024-06-22T05:43:43.098" v="4086" actId="14100"/>
          <ac:cxnSpMkLst>
            <pc:docMk/>
            <pc:sldMk cId="2132070064" sldId="472"/>
            <ac:cxnSpMk id="51" creationId="{E121D7F6-CE5B-AD39-7C34-5D368C44C6B4}"/>
          </ac:cxnSpMkLst>
        </pc:cxnChg>
        <pc:cxnChg chg="del mod topLvl">
          <ac:chgData name="Ánh Diệu" userId="c5672c39bf0da1c1" providerId="LiveId" clId="{03BD3366-07D7-44DC-951F-EB549A847190}" dt="2024-05-26T16:19:13.185" v="1719" actId="478"/>
          <ac:cxnSpMkLst>
            <pc:docMk/>
            <pc:sldMk cId="2132070064" sldId="472"/>
            <ac:cxnSpMk id="60" creationId="{DF38777E-2C1E-AC4D-6998-740B65104105}"/>
          </ac:cxnSpMkLst>
        </pc:cxnChg>
        <pc:cxnChg chg="mod topLvl">
          <ac:chgData name="Ánh Diệu" userId="c5672c39bf0da1c1" providerId="LiveId" clId="{03BD3366-07D7-44DC-951F-EB549A847190}" dt="2024-06-22T05:42:47.353" v="4062" actId="1076"/>
          <ac:cxnSpMkLst>
            <pc:docMk/>
            <pc:sldMk cId="2132070064" sldId="472"/>
            <ac:cxnSpMk id="61" creationId="{B9AF8F53-B5C8-74A6-9D54-BC5B6A20F552}"/>
          </ac:cxnSpMkLst>
        </pc:cxnChg>
        <pc:cxnChg chg="add del mod">
          <ac:chgData name="Ánh Diệu" userId="c5672c39bf0da1c1" providerId="LiveId" clId="{03BD3366-07D7-44DC-951F-EB549A847190}" dt="2024-05-26T16:15:45.648" v="1610" actId="478"/>
          <ac:cxnSpMkLst>
            <pc:docMk/>
            <pc:sldMk cId="2132070064" sldId="472"/>
            <ac:cxnSpMk id="515" creationId="{ADB30AF6-BE7B-85F4-F273-88A4EFF9A949}"/>
          </ac:cxnSpMkLst>
        </pc:cxnChg>
        <pc:cxnChg chg="add mod">
          <ac:chgData name="Ánh Diệu" userId="c5672c39bf0da1c1" providerId="LiveId" clId="{03BD3366-07D7-44DC-951F-EB549A847190}" dt="2024-06-22T05:43:35.476" v="4085" actId="14100"/>
          <ac:cxnSpMkLst>
            <pc:docMk/>
            <pc:sldMk cId="2132070064" sldId="472"/>
            <ac:cxnSpMk id="516" creationId="{25154744-53C5-C525-5666-F58F333C8601}"/>
          </ac:cxnSpMkLst>
        </pc:cxnChg>
      </pc:sldChg>
      <pc:sldChg chg="addSp delSp modSp add mod modTransition modClrScheme delAnim modAnim chgLayout">
        <pc:chgData name="Ánh Diệu" userId="c5672c39bf0da1c1" providerId="LiveId" clId="{03BD3366-07D7-44DC-951F-EB549A847190}" dt="2024-05-26T17:31:56.695" v="3459"/>
        <pc:sldMkLst>
          <pc:docMk/>
          <pc:sldMk cId="3771752785" sldId="473"/>
        </pc:sldMkLst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33" creationId="{EC74F5AA-485D-5D8B-C3F8-ABE4977D01ED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0" creationId="{E4917463-DF67-EFA4-CC79-683B714ACA39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5" creationId="{909B4795-7A92-6F81-F6A5-223DAF08F42E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6" creationId="{9CAB7F08-7F55-1DC1-61DA-D8F31D5B5477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7" creationId="{093CEE39-256D-4E97-E452-052597BA958F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48" creationId="{DA693B60-089D-8780-D6A3-91A40AD8686E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50" creationId="{64CB7ED5-1F22-228C-5B23-8BD9805DBACE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2" creationId="{71A21C3B-D072-4E0F-E4EF-C33C2FA9AF51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3" creationId="{9930A887-19D7-E113-6366-177127BC8B7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4" creationId="{27EEB0CF-335F-0D94-BA7C-488EEEB97E74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5" creationId="{2DE231C0-C540-71E1-9727-4C3117558C4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6" creationId="{A779B727-3A03-4A5B-6E19-A831AE47757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7" creationId="{6B1E0B99-3CF3-80B6-0D9D-EF7EB3DFC26F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9" creationId="{BB718AB0-A96C-A3E1-71C1-08AB5C178E72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0" creationId="{EDB8C4A7-CDF5-1CB0-492D-FCC090D9CC8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2" creationId="{B8E03979-310F-005B-04E9-B31459BA6110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3" creationId="{E3EA040A-0859-CF58-72C9-6DC76CA7BFC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2" creationId="{DC7ED2B6-D083-C944-515D-B0C5A305E78C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3" creationId="{7AA86128-DF89-B493-4E37-91799B38BF9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4" creationId="{918ACC8F-AF6D-CA89-BDAC-B113A9916E52}"/>
          </ac:spMkLst>
        </pc:spChg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5" creationId="{0B749CAA-8592-7CA4-4158-00213E84812E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31" creationId="{00000000-0000-0000-0000-000000000000}"/>
          </ac:spMkLst>
        </pc:s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2" creationId="{8BDB31CF-9E7F-83A3-53B0-595633B3D85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5-26T16:23:45.356" v="1816" actId="478"/>
          <ac:grpSpMkLst>
            <pc:docMk/>
            <pc:sldMk cId="3771752785" sldId="473"/>
            <ac:grpSpMk id="25" creationId="{3B9DF45D-4749-D4FF-943E-A82C4DB2651E}"/>
          </ac:grpSpMkLst>
        </pc:grpChg>
        <pc:grpChg chg="del">
          <ac:chgData name="Ánh Diệu" userId="c5672c39bf0da1c1" providerId="LiveId" clId="{03BD3366-07D7-44DC-951F-EB549A847190}" dt="2024-05-26T16:22:33.902" v="1767" actId="478"/>
          <ac:grpSpMkLst>
            <pc:docMk/>
            <pc:sldMk cId="3771752785" sldId="473"/>
            <ac:grpSpMk id="43" creationId="{A71908C2-240C-F305-B967-4421297D259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8" creationId="{869501EE-9453-CEEA-AEE6-31C7F1AC26C1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0" creationId="{92A557FC-80DC-1D78-6FEF-C934EAC22C5C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5" creationId="{891A36F0-443A-6F72-D01D-BF2CCD5BF43F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6" creationId="{FC6081AA-AF24-A048-E127-ADA28FE24892}"/>
          </ac:grpSpMkLst>
        </pc:grpChg>
        <pc:graphicFrameChg chg="add mod modGraphic">
          <ac:chgData name="Ánh Diệu" userId="c5672c39bf0da1c1" providerId="LiveId" clId="{03BD3366-07D7-44DC-951F-EB549A847190}" dt="2024-05-26T16:29:23.220" v="1956" actId="1076"/>
          <ac:graphicFrameMkLst>
            <pc:docMk/>
            <pc:sldMk cId="3771752785" sldId="473"/>
            <ac:graphicFrameMk id="517" creationId="{51F9970F-8591-B2BC-827D-8FA8376969B3}"/>
          </ac:graphicFrameMkLst>
        </pc:graphicFrameChg>
        <pc:picChg chg="del">
          <ac:chgData name="Ánh Diệu" userId="c5672c39bf0da1c1" providerId="LiveId" clId="{03BD3366-07D7-44DC-951F-EB549A847190}" dt="2024-05-26T16:22:37.518" v="1770" actId="478"/>
          <ac:picMkLst>
            <pc:docMk/>
            <pc:sldMk cId="3771752785" sldId="473"/>
            <ac:picMk id="32" creationId="{20A3560B-3E1C-EAEB-3D98-7B53951623CD}"/>
          </ac:picMkLst>
        </pc:picChg>
        <pc:picChg chg="del">
          <ac:chgData name="Ánh Diệu" userId="c5672c39bf0da1c1" providerId="LiveId" clId="{03BD3366-07D7-44DC-951F-EB549A847190}" dt="2024-05-26T16:22:35.637" v="1769" actId="478"/>
          <ac:picMkLst>
            <pc:docMk/>
            <pc:sldMk cId="3771752785" sldId="473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5-26T16:22:34.605" v="1768" actId="478"/>
          <ac:picMkLst>
            <pc:docMk/>
            <pc:sldMk cId="3771752785" sldId="473"/>
            <ac:picMk id="37" creationId="{243A3FAC-CA34-C2A0-ACFD-ADF4BDA0074F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19" creationId="{28BF6E74-7571-2748-AEB0-6A2253B127C0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0" creationId="{5F6DF00B-E8B2-25BE-8DA4-44CD8708BAB1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1" creationId="{FF4D018D-EF19-5147-B397-29E2011A9856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5" creationId="{59B963B7-F84F-3C40-F9C5-54CDCB4ED335}"/>
          </ac:picMkLst>
        </pc:pic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4" creationId="{B2D499F9-053F-36EB-C681-99BECA701366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6" creationId="{BBD6E11A-79E0-C99B-9A69-138296171584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8" creationId="{927F3FEE-E4DF-BEBF-B738-505BC4F3F352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9" creationId="{1AFB58A6-8D95-71F3-043E-A7809FE25183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49" creationId="{0E72C592-EA78-2DD4-5213-DB87593BDDCF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" creationId="{E121D7F6-CE5B-AD39-7C34-5D368C44C6B4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61" creationId="{B9AF8F53-B5C8-74A6-9D54-BC5B6A20F552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6" creationId="{25154744-53C5-C525-5666-F58F333C8601}"/>
          </ac:cxnSpMkLst>
        </pc:cxnChg>
      </pc:sldChg>
      <pc:sldChg chg="addSp modSp add mod modTransition modAnim">
        <pc:chgData name="Ánh Diệu" userId="c5672c39bf0da1c1" providerId="LiveId" clId="{03BD3366-07D7-44DC-951F-EB549A847190}" dt="2024-06-13T08:53:11.115" v="3591"/>
        <pc:sldMkLst>
          <pc:docMk/>
          <pc:sldMk cId="2283891173" sldId="474"/>
        </pc:sldMkLst>
        <pc:graphicFrameChg chg="add mod">
          <ac:chgData name="Ánh Diệu" userId="c5672c39bf0da1c1" providerId="LiveId" clId="{03BD3366-07D7-44DC-951F-EB549A847190}" dt="2024-05-26T16:31:07.215" v="2030" actId="571"/>
          <ac:graphicFrameMkLst>
            <pc:docMk/>
            <pc:sldMk cId="2283891173" sldId="474"/>
            <ac:graphicFrameMk id="4" creationId="{EAE0A4EC-B070-11B6-9ECA-83BEC43095C5}"/>
          </ac:graphicFrameMkLst>
        </pc:graphicFrameChg>
        <pc:graphicFrameChg chg="add mod">
          <ac:chgData name="Ánh Diệu" userId="c5672c39bf0da1c1" providerId="LiveId" clId="{03BD3366-07D7-44DC-951F-EB549A847190}" dt="2024-05-26T16:31:10.316" v="2032" actId="571"/>
          <ac:graphicFrameMkLst>
            <pc:docMk/>
            <pc:sldMk cId="2283891173" sldId="474"/>
            <ac:graphicFrameMk id="7" creationId="{34D20158-529E-DAE9-1A15-BC79ACAC9814}"/>
          </ac:graphicFrameMkLst>
        </pc:graphicFrameChg>
        <pc:graphicFrameChg chg="modGraphic">
          <ac:chgData name="Ánh Diệu" userId="c5672c39bf0da1c1" providerId="LiveId" clId="{03BD3366-07D7-44DC-951F-EB549A847190}" dt="2024-05-26T16:30:36.603" v="2023" actId="20577"/>
          <ac:graphicFrameMkLst>
            <pc:docMk/>
            <pc:sldMk cId="2283891173" sldId="474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2" creationId="{922E0067-E08C-953E-B4D7-3490F41AF896}"/>
          </ac:picMkLst>
        </pc:pic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3" creationId="{22CD22F8-1C14-D762-9173-5815DBB8670F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5" creationId="{21A839D4-B5AA-4446-4FC5-69200CDDC943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6" creationId="{84A76819-3650-8B55-E412-009F6B3F4673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8" creationId="{E3960950-82A5-6245-3B7C-5224F7179B20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9" creationId="{A2BC9CB2-B0FB-CD72-951D-F1EA18E2C430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0" creationId="{B5343FF0-3408-EE3A-DCB1-2FF69251E217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1" creationId="{A91F1C05-5F19-D385-7A7B-3E83154716F6}"/>
          </ac:picMkLst>
        </pc:picChg>
        <pc:picChg chg="mod">
          <ac:chgData name="Ánh Diệu" userId="c5672c39bf0da1c1" providerId="LiveId" clId="{03BD3366-07D7-44DC-951F-EB549A847190}" dt="2024-05-26T16:30:50.330" v="2025" actId="1076"/>
          <ac:picMkLst>
            <pc:docMk/>
            <pc:sldMk cId="2283891173" sldId="474"/>
            <ac:picMk id="519" creationId="{28BF6E74-7571-2748-AEB0-6A2253B127C0}"/>
          </ac:picMkLst>
        </pc:picChg>
        <pc:picChg chg="mod">
          <ac:chgData name="Ánh Diệu" userId="c5672c39bf0da1c1" providerId="LiveId" clId="{03BD3366-07D7-44DC-951F-EB549A847190}" dt="2024-05-26T16:30:45.395" v="2024" actId="1076"/>
          <ac:picMkLst>
            <pc:docMk/>
            <pc:sldMk cId="2283891173" sldId="474"/>
            <ac:picMk id="520" creationId="{5F6DF00B-E8B2-25BE-8DA4-44CD8708BAB1}"/>
          </ac:picMkLst>
        </pc:picChg>
        <pc:picChg chg="mod">
          <ac:chgData name="Ánh Diệu" userId="c5672c39bf0da1c1" providerId="LiveId" clId="{03BD3366-07D7-44DC-951F-EB549A847190}" dt="2024-05-26T16:31:24.847" v="2034" actId="1076"/>
          <ac:picMkLst>
            <pc:docMk/>
            <pc:sldMk cId="2283891173" sldId="474"/>
            <ac:picMk id="521" creationId="{FF4D018D-EF19-5147-B397-29E2011A9856}"/>
          </ac:picMkLst>
        </pc:picChg>
        <pc:picChg chg="mod">
          <ac:chgData name="Ánh Diệu" userId="c5672c39bf0da1c1" providerId="LiveId" clId="{03BD3366-07D7-44DC-951F-EB549A847190}" dt="2024-05-26T16:30:56.498" v="2026" actId="1076"/>
          <ac:picMkLst>
            <pc:docMk/>
            <pc:sldMk cId="2283891173" sldId="474"/>
            <ac:picMk id="525" creationId="{59B963B7-F84F-3C40-F9C5-54CDCB4ED335}"/>
          </ac:picMkLst>
        </pc:picChg>
      </pc:sldChg>
      <pc:sldChg chg="addSp delSp modSp add mod ord modTransition setBg delAnim modAnim">
        <pc:chgData name="Ánh Diệu" userId="c5672c39bf0da1c1" providerId="LiveId" clId="{03BD3366-07D7-44DC-951F-EB549A847190}" dt="2024-05-26T17:31:56.695" v="3459"/>
        <pc:sldMkLst>
          <pc:docMk/>
          <pc:sldMk cId="866334570" sldId="475"/>
        </pc:sldMkLst>
        <pc:spChg chg="add del mod">
          <ac:chgData name="Ánh Diệu" userId="c5672c39bf0da1c1" providerId="LiveId" clId="{03BD3366-07D7-44DC-951F-EB549A847190}" dt="2024-05-26T16:33:07.046" v="2042" actId="478"/>
          <ac:spMkLst>
            <pc:docMk/>
            <pc:sldMk cId="866334570" sldId="475"/>
            <ac:spMk id="3" creationId="{5C8E89FA-D3F5-813B-7F28-77FE0BF943F6}"/>
          </ac:spMkLst>
        </pc:spChg>
        <pc:spChg chg="add mod">
          <ac:chgData name="Ánh Diệu" userId="c5672c39bf0da1c1" providerId="LiveId" clId="{03BD3366-07D7-44DC-951F-EB549A847190}" dt="2024-05-26T16:53:08.485" v="2337" actId="962"/>
          <ac:spMkLst>
            <pc:docMk/>
            <pc:sldMk cId="866334570" sldId="475"/>
            <ac:spMk id="4" creationId="{6EE3707B-A71B-A53C-49D8-2AB2719346AC}"/>
          </ac:spMkLst>
        </pc:spChg>
        <pc:spChg chg="add mod">
          <ac:chgData name="Ánh Diệu" userId="c5672c39bf0da1c1" providerId="LiveId" clId="{03BD3366-07D7-44DC-951F-EB549A847190}" dt="2024-05-26T16:53:03.211" v="2336" actId="962"/>
          <ac:spMkLst>
            <pc:docMk/>
            <pc:sldMk cId="866334570" sldId="475"/>
            <ac:spMk id="5" creationId="{DBE17E69-4109-05A9-25E0-E248AB1A10E2}"/>
          </ac:spMkLst>
        </pc:spChg>
        <pc:spChg chg="add mod">
          <ac:chgData name="Ánh Diệu" userId="c5672c39bf0da1c1" providerId="LiveId" clId="{03BD3366-07D7-44DC-951F-EB549A847190}" dt="2024-05-26T16:53:17.985" v="2339" actId="962"/>
          <ac:spMkLst>
            <pc:docMk/>
            <pc:sldMk cId="866334570" sldId="475"/>
            <ac:spMk id="6" creationId="{CC432E4D-F47C-08DD-F2A3-012AAFCA5DE3}"/>
          </ac:spMkLst>
        </pc:spChg>
        <pc:spChg chg="add mod">
          <ac:chgData name="Ánh Diệu" userId="c5672c39bf0da1c1" providerId="LiveId" clId="{03BD3366-07D7-44DC-951F-EB549A847190}" dt="2024-05-26T16:53:13.662" v="2338" actId="962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03BD3366-07D7-44DC-951F-EB549A847190}" dt="2024-05-26T16:50:59.360" v="2281" actId="20577"/>
          <ac:spMkLst>
            <pc:docMk/>
            <pc:sldMk cId="866334570" sldId="475"/>
            <ac:spMk id="12" creationId="{F3006861-EB53-D780-411A-626AE2EB3ECF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6" creationId="{4B534FEB-BE77-CC87-4F37-E30A10F187A2}"/>
          </ac:spMkLst>
        </pc:spChg>
        <pc:spChg chg="add mod modVis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7" creationId="{C8F4C76A-D344-80F2-6185-0B568441C9DC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8" creationId="{137A40D1-5611-03AE-5821-3225BBB88D17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9" creationId="{951E1CBD-7E40-17EA-681F-B87172329258}"/>
          </ac:spMkLst>
        </pc:spChg>
        <pc:spChg chg="add mod">
          <ac:chgData name="Ánh Diệu" userId="c5672c39bf0da1c1" providerId="LiveId" clId="{03BD3366-07D7-44DC-951F-EB549A847190}" dt="2024-05-26T16:52:31.208" v="2333" actId="20577"/>
          <ac:spMkLst>
            <pc:docMk/>
            <pc:sldMk cId="866334570" sldId="475"/>
            <ac:spMk id="20" creationId="{AD905DE8-6134-5B96-A8A3-FA513525B8A4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1" creationId="{F4993E96-9B03-A6B8-26A6-B0D9D85D2F82}"/>
          </ac:spMkLst>
        </pc:spChg>
        <pc:spChg chg="add mod">
          <ac:chgData name="Ánh Diệu" userId="c5672c39bf0da1c1" providerId="LiveId" clId="{03BD3366-07D7-44DC-951F-EB549A847190}" dt="2024-05-26T16:51:59.766" v="2316" actId="20577"/>
          <ac:spMkLst>
            <pc:docMk/>
            <pc:sldMk cId="866334570" sldId="475"/>
            <ac:spMk id="22" creationId="{29333309-FE09-2AD3-AC77-702D8DD59C68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3" creationId="{D3FEF74E-3697-1B12-9DA2-A2667CE6CFF3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4" creationId="{CD423384-833A-9EBC-926A-34D23F663249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5" creationId="{6D1AF49C-05E3-2876-5AE5-C25029FD95D0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6" creationId="{5B962D52-F313-5FAE-472E-F7C6604BA299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7" creationId="{CEF9B8C1-FF4C-A8C9-FBF9-287F7D075E2A}"/>
          </ac:spMkLst>
        </pc:spChg>
        <pc:spChg chg="add del mod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8" creationId="{3084C799-BBC1-BFA4-D4F1-6FA81BBF3D1F}"/>
          </ac:spMkLst>
        </pc:spChg>
        <pc:spChg chg="add del mod modVis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9" creationId="{824FAF0F-6069-69BF-E0F1-EF45D5257F09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0" creationId="{75E9FA19-87E6-3FE6-1795-9015B204F18E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1" creationId="{755DA600-1345-D324-C4ED-870F0B56EB9B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2" creationId="{0ADC6E44-8429-AFFB-681E-9A4080611C5B}"/>
          </ac:spMkLst>
        </pc:spChg>
        <pc:spChg chg="add del mod">
          <ac:chgData name="Ánh Diệu" userId="c5672c39bf0da1c1" providerId="LiveId" clId="{03BD3366-07D7-44DC-951F-EB549A847190}" dt="2024-05-26T16:33:41.174" v="2071" actId="1076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4" creationId="{81F24C4D-CEE1-8BD9-CB8F-98D71D6DF5ED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13" creationId="{7AA86128-DF89-B493-4E37-91799B38BF98}"/>
          </ac:spMkLst>
        </pc:spChg>
        <pc:spChg chg="add del mod">
          <ac:chgData name="Ánh Diệu" userId="c5672c39bf0da1c1" providerId="LiveId" clId="{03BD3366-07D7-44DC-951F-EB549A847190}" dt="2024-05-26T16:33:34.533" v="2069" actId="14100"/>
          <ac:spMkLst>
            <pc:docMk/>
            <pc:sldMk cId="866334570" sldId="475"/>
            <ac:spMk id="515" creationId="{0B749CAA-8592-7CA4-4158-00213E84812E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31" creationId="{00000000-0000-0000-0000-000000000000}"/>
          </ac:spMkLst>
        </pc:spChg>
        <pc:graphicFrameChg chg="mod modGraphic">
          <ac:chgData name="Ánh Diệu" userId="c5672c39bf0da1c1" providerId="LiveId" clId="{03BD3366-07D7-44DC-951F-EB549A847190}" dt="2024-05-26T16:35:51.242" v="2136" actId="1035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">
          <ac:chgData name="Ánh Diệu" userId="c5672c39bf0da1c1" providerId="LiveId" clId="{03BD3366-07D7-44DC-951F-EB549A847190}" dt="2024-05-26T16:42:53.017" v="2189" actId="22"/>
          <ac:picMkLst>
            <pc:docMk/>
            <pc:sldMk cId="866334570" sldId="475"/>
            <ac:picMk id="9" creationId="{363F75EA-4939-19B2-F9FB-C10108834C12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0" creationId="{B5343FF0-3408-EE3A-DCB1-2FF69251E217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1" creationId="{A91F1C05-5F19-D385-7A7B-3E83154716F6}"/>
          </ac:picMkLst>
        </pc:picChg>
        <pc:picChg chg="add del">
          <ac:chgData name="Ánh Diệu" userId="c5672c39bf0da1c1" providerId="LiveId" clId="{03BD3366-07D7-44DC-951F-EB549A847190}" dt="2024-05-26T16:43:23.959" v="2192" actId="22"/>
          <ac:picMkLst>
            <pc:docMk/>
            <pc:sldMk cId="866334570" sldId="475"/>
            <ac:picMk id="15" creationId="{A38EE4C9-DE9C-6FC0-CB14-9E400C90096E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19" creationId="{28BF6E74-7571-2748-AEB0-6A2253B127C0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0" creationId="{5F6DF00B-E8B2-25BE-8DA4-44CD8708BAB1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1" creationId="{FF4D018D-EF19-5147-B397-29E2011A9856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5" creationId="{59B963B7-F84F-3C40-F9C5-54CDCB4ED335}"/>
          </ac:picMkLst>
        </pc:picChg>
      </pc:sldChg>
      <pc:sldChg chg="modSp add mod modTransition modAnim">
        <pc:chgData name="Ánh Diệu" userId="c5672c39bf0da1c1" providerId="LiveId" clId="{03BD3366-07D7-44DC-951F-EB549A847190}" dt="2024-05-26T17:37:26.653" v="3503"/>
        <pc:sldMkLst>
          <pc:docMk/>
          <pc:sldMk cId="3735005402" sldId="476"/>
        </pc:sldMkLst>
        <pc:spChg chg="mod">
          <ac:chgData name="Ánh Diệu" userId="c5672c39bf0da1c1" providerId="LiveId" clId="{03BD3366-07D7-44DC-951F-EB549A847190}" dt="2024-05-26T17:12:27.505" v="2972" actId="20577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03BD3366-07D7-44DC-951F-EB549A847190}" dt="2024-05-26T17:12:44.187" v="3019" actId="20577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03BD3366-07D7-44DC-951F-EB549A847190}" dt="2024-05-26T17:15:54.861" v="315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03BD3366-07D7-44DC-951F-EB549A847190}" dt="2024-05-26T17:15:27.432" v="3112" actId="20577"/>
          <ac:spMkLst>
            <pc:docMk/>
            <pc:sldMk cId="3735005402" sldId="476"/>
            <ac:spMk id="22" creationId="{974724E4-1532-F181-E003-3B1DDD547009}"/>
          </ac:spMkLst>
        </pc:spChg>
      </pc:sldChg>
      <pc:sldChg chg="addSp delSp modSp add mod ord modTransition delAnim">
        <pc:chgData name="Ánh Diệu" userId="c5672c39bf0da1c1" providerId="LiveId" clId="{03BD3366-07D7-44DC-951F-EB549A847190}" dt="2024-06-14T11:10:54.177" v="3983" actId="1035"/>
        <pc:sldMkLst>
          <pc:docMk/>
          <pc:sldMk cId="1164623134" sldId="477"/>
        </pc:sldMkLst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3" creationId="{14A6D800-DA4A-D1AB-D1F2-1662348EA06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4" creationId="{E4BFF649-F1F2-E4FE-2465-2A30CF78BFE9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5" creationId="{FE693D1A-14F8-66F3-B252-E08DAF07B44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6" creationId="{5574A26F-5914-0B83-3FF2-4AE8A5362083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7" creationId="{04A3E6D6-CB2E-B044-2224-EE09A53ADEB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8" creationId="{0572DAB4-D3B7-003F-E60A-0780E984F7C9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9" creationId="{C8B2469D-3D95-BAE1-F522-08BB7E535D4E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0" creationId="{94733702-A3AC-B2DD-91F0-DC5C4863E01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1" creationId="{0111E08F-5731-678E-12A8-AE7D8176A088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2" creationId="{58BB4F6E-673C-7127-BB91-DBCF0E4B350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3" creationId="{9EF63FFC-DCEC-86BF-C815-66D611EB108D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5" creationId="{BEC09BB4-DA37-945B-1BEA-438126AD5FA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6" creationId="{CC2C5D86-BE03-072C-50C3-C223ADAFD332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7" creationId="{165D3AA5-AA03-EC00-A0B4-BCF3A8CDBF42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8" creationId="{31CB1C08-5C3F-62EA-4AD3-3DC505621154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19" creationId="{1C506264-340F-8361-2F1B-00DB81454707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0" creationId="{823D4A37-0E89-4406-D1D9-E14A0776885C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1" creationId="{05B1824D-44A3-6D54-5BF9-353AD454619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2" creationId="{409ADEDF-07D4-B028-63B3-2411BF98F405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3" creationId="{C61A1290-22C4-E713-0B3D-D0556DEB7810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24" creationId="{43A177D3-A636-CBCF-BF93-8E4F77A5AF78}"/>
          </ac:spMkLst>
        </pc:spChg>
        <pc:spChg chg="add 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34" creationId="{80180CCD-4187-9470-AB49-222EABCA2652}"/>
          </ac:spMkLst>
        </pc:spChg>
        <pc:spChg chg="add del">
          <ac:chgData name="Ánh Diệu" userId="c5672c39bf0da1c1" providerId="LiveId" clId="{03BD3366-07D7-44DC-951F-EB549A847190}" dt="2024-06-14T10:39:03.711" v="3680" actId="22"/>
          <ac:spMkLst>
            <pc:docMk/>
            <pc:sldMk cId="1164623134" sldId="477"/>
            <ac:spMk id="45" creationId="{9C71E407-B65B-DE9B-ECF4-FC83D385B547}"/>
          </ac:spMkLst>
        </pc:spChg>
        <pc:spChg chg="add">
          <ac:chgData name="Ánh Diệu" userId="c5672c39bf0da1c1" providerId="LiveId" clId="{03BD3366-07D7-44DC-951F-EB549A847190}" dt="2024-06-14T10:39:10.240" v="3681"/>
          <ac:spMkLst>
            <pc:docMk/>
            <pc:sldMk cId="1164623134" sldId="477"/>
            <ac:spMk id="46" creationId="{242A641C-5712-7673-6138-4E334241C256}"/>
          </ac:spMkLst>
        </pc:spChg>
        <pc:spChg chg="add del">
          <ac:chgData name="Ánh Diệu" userId="c5672c39bf0da1c1" providerId="LiveId" clId="{03BD3366-07D7-44DC-951F-EB549A847190}" dt="2024-06-14T11:00:07.950" v="3796" actId="478"/>
          <ac:spMkLst>
            <pc:docMk/>
            <pc:sldMk cId="1164623134" sldId="477"/>
            <ac:spMk id="58" creationId="{63DB2BE1-6EFF-FD37-F313-555E5800B6E6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9" creationId="{BD9E4A6F-AECB-182A-CEAC-52F5549E6253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0" creationId="{2F31ED92-AC6C-EF0B-B8EF-CE6FFBA53380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1" creationId="{CE4387B3-1FCA-2B32-0A6A-30F4CBC16D78}"/>
          </ac:spMkLst>
        </pc:spChg>
        <pc:spChg chg="add mod topLvl">
          <ac:chgData name="Ánh Diệu" userId="c5672c39bf0da1c1" providerId="LiveId" clId="{03BD3366-07D7-44DC-951F-EB549A847190}" dt="2024-06-14T11:10:54.177" v="3983" actId="1035"/>
          <ac:spMkLst>
            <pc:docMk/>
            <pc:sldMk cId="1164623134" sldId="477"/>
            <ac:spMk id="62" creationId="{1D2FD430-8A08-53E8-1806-39B112E2B6E8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63" creationId="{37E8F030-30AB-68F4-1D89-E8C58594B761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2" creationId="{A1BF17C8-A985-EE11-ADFB-8321F5551BC5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4" creationId="{E169FE6F-6C0D-482C-39FC-5844D531F028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5" creationId="{CB4752B8-36B3-F678-8108-C1A7C8480D89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6" creationId="{E68D6CC8-6EFB-7C2E-AF40-70A91C84A8F3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7" creationId="{AC476BEA-1731-754B-B824-E4CB66659D17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8" creationId="{B5E4DED2-2BC9-2B40-1D95-3460FA0DE27D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19" creationId="{6656E89A-6967-13BC-9394-5C2AB30F8876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0" creationId="{F0940F16-D948-69AC-C62E-8EBA63E138FA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1" creationId="{4DDEBEF3-11D9-6CA2-54C5-B4E9A17BF541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2" creationId="{F7114681-A443-9B15-B243-DBEA1049ECD7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3" creationId="{5889016A-38B8-F5D8-A7B5-23BE75634670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4" creationId="{500011FA-CE80-0A46-95DC-5B7191846E2E}"/>
          </ac:spMkLst>
        </pc:spChg>
        <pc:spChg chg="add mod topLvl">
          <ac:chgData name="Ánh Diệu" userId="c5672c39bf0da1c1" providerId="LiveId" clId="{03BD3366-07D7-44DC-951F-EB549A847190}" dt="2024-06-14T11:07:12.354" v="3881" actId="164"/>
          <ac:spMkLst>
            <pc:docMk/>
            <pc:sldMk cId="1164623134" sldId="477"/>
            <ac:spMk id="525" creationId="{BA917E48-FE3B-8CE8-705F-129C0D11424F}"/>
          </ac:spMkLst>
        </pc:spChg>
        <pc:spChg chg="mod">
          <ac:chgData name="Ánh Diệu" userId="c5672c39bf0da1c1" providerId="LiveId" clId="{03BD3366-07D7-44DC-951F-EB549A847190}" dt="2024-06-14T11:07:03.197" v="3880" actId="165"/>
          <ac:spMkLst>
            <pc:docMk/>
            <pc:sldMk cId="1164623134" sldId="477"/>
            <ac:spMk id="531" creationId="{00000000-0000-0000-0000-000000000000}"/>
          </ac:spMkLst>
        </pc:spChg>
        <pc:grpChg chg="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2" creationId="{8BDB31CF-9E7F-83A3-53B0-595633B3D856}"/>
          </ac:grpSpMkLst>
        </pc:grpChg>
        <pc:grpChg chg="mod topLvl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14" creationId="{A3519175-993B-39DE-F6A7-7B3107006BB9}"/>
          </ac:grpSpMkLst>
        </pc:grpChg>
        <pc:grpChg chg="add 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36" creationId="{0009E2DC-534D-EBA5-C342-FD8CE2B58EEE}"/>
          </ac:grpSpMkLst>
        </pc:grpChg>
        <pc:grpChg chg="mod">
          <ac:chgData name="Ánh Diệu" userId="c5672c39bf0da1c1" providerId="LiveId" clId="{03BD3366-07D7-44DC-951F-EB549A847190}" dt="2024-06-14T10:53:16.746" v="3759" actId="1076"/>
          <ac:grpSpMkLst>
            <pc:docMk/>
            <pc:sldMk cId="1164623134" sldId="477"/>
            <ac:grpSpMk id="43" creationId="{A71908C2-240C-F305-B967-4421297D2596}"/>
          </ac:grpSpMkLst>
        </pc:grpChg>
        <pc:grpChg chg="add mod topLvl">
          <ac:chgData name="Ánh Diệu" userId="c5672c39bf0da1c1" providerId="LiveId" clId="{03BD3366-07D7-44DC-951F-EB549A847190}" dt="2024-06-14T11:07:12.354" v="3881" actId="164"/>
          <ac:grpSpMkLst>
            <pc:docMk/>
            <pc:sldMk cId="1164623134" sldId="477"/>
            <ac:grpSpMk id="55" creationId="{C5375B20-C15C-D7C4-9349-DD442B0BFB4D}"/>
          </ac:grpSpMkLst>
        </pc:grpChg>
        <pc:grpChg chg="add del mod">
          <ac:chgData name="Ánh Diệu" userId="c5672c39bf0da1c1" providerId="LiveId" clId="{03BD3366-07D7-44DC-951F-EB549A847190}" dt="2024-06-14T11:07:03.197" v="3880" actId="165"/>
          <ac:grpSpMkLst>
            <pc:docMk/>
            <pc:sldMk cId="1164623134" sldId="477"/>
            <ac:grpSpMk id="526" creationId="{0A8EB02E-6956-4A9D-09BE-F6B91AA688D5}"/>
          </ac:grpSpMkLst>
        </pc:grpChg>
        <pc:grpChg chg="add mod">
          <ac:chgData name="Ánh Diệu" userId="c5672c39bf0da1c1" providerId="LiveId" clId="{03BD3366-07D7-44DC-951F-EB549A847190}" dt="2024-06-14T11:07:12.354" v="3881" actId="164"/>
          <ac:grpSpMkLst>
            <pc:docMk/>
            <pc:sldMk cId="1164623134" sldId="477"/>
            <ac:grpSpMk id="527" creationId="{39EE9ECB-B07F-5463-97B5-8EB03C49041D}"/>
          </ac:grpSpMkLst>
        </pc:grp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33" creationId="{B20C5F3E-55E6-D25C-3128-8B2BA6852570}"/>
          </ac:picMkLst>
        </pc:picChg>
        <pc:picChg chg="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6-14T09:55:36.233" v="3592" actId="478"/>
          <ac:picMkLst>
            <pc:docMk/>
            <pc:sldMk cId="1164623134" sldId="477"/>
            <ac:picMk id="37" creationId="{243A3FAC-CA34-C2A0-ACFD-ADF4BDA0074F}"/>
          </ac:picMkLst>
        </pc:picChg>
        <pc:picChg chg="add del mod">
          <ac:chgData name="Ánh Diệu" userId="c5672c39bf0da1c1" providerId="LiveId" clId="{03BD3366-07D7-44DC-951F-EB549A847190}" dt="2024-06-14T10:36:08.466" v="3678" actId="478"/>
          <ac:picMkLst>
            <pc:docMk/>
            <pc:sldMk cId="1164623134" sldId="477"/>
            <ac:picMk id="39" creationId="{FB32D4E6-604A-DBB2-71CF-B58FEBC9AC26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48" creationId="{F7BE0392-99B4-D2FF-CF96-66E25DEF4CF3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0" creationId="{64B2DAF4-1294-AA8F-9863-1F703F8716E5}"/>
          </ac:picMkLst>
        </pc:picChg>
        <pc:picChg chg="add mod modCrop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2" creationId="{D70A9A99-339E-DAEE-01A9-C84C298605E2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54" creationId="{A42A5658-F5E1-C278-9FEA-E10BBD7A3A30}"/>
          </ac:picMkLst>
        </pc:picChg>
        <pc:picChg chg="add del mod">
          <ac:chgData name="Ánh Diệu" userId="c5672c39bf0da1c1" providerId="LiveId" clId="{03BD3366-07D7-44DC-951F-EB549A847190}" dt="2024-06-14T10:59:57.306" v="3794" actId="478"/>
          <ac:picMkLst>
            <pc:docMk/>
            <pc:sldMk cId="1164623134" sldId="477"/>
            <ac:picMk id="57" creationId="{4ACFE853-5455-CBC4-C3B9-ADD9195FA7EF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26" creationId="{EE5061B2-86AB-0D77-1723-830842262CAD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28" creationId="{50C19C51-D575-AEAA-A719-4C6E8F0F90C3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2" creationId="{7E95D031-0C3A-83DB-1E94-2F40F33AB2FA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4" creationId="{181C942C-C389-D394-1F8C-DB0470B32496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6" creationId="{74C7447E-4B7A-6A7D-07EF-512E49035201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38" creationId="{016B7B76-83CA-A4D1-850B-555D4229FD38}"/>
          </ac:picMkLst>
        </pc:picChg>
        <pc:picChg chg="add mod">
          <ac:chgData name="Ánh Diệu" userId="c5672c39bf0da1c1" providerId="LiveId" clId="{03BD3366-07D7-44DC-951F-EB549A847190}" dt="2024-06-14T11:07:03.197" v="3880" actId="165"/>
          <ac:picMkLst>
            <pc:docMk/>
            <pc:sldMk cId="1164623134" sldId="477"/>
            <ac:picMk id="1040" creationId="{4D104C3E-41C8-E8A4-D7E7-A9E2C4ECA059}"/>
          </ac:picMkLst>
        </pc:picChg>
      </pc:sld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754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561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02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186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54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817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24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9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53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78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="1" dirty="0"/>
              <a:t>LAM: BUTTER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LÁ: SPAGHETTI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CAM: SALAD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ĐỎ: CHOCOLATE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NÂU: CUPCAKE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TÍM: BREAD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210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0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12/8/2025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12/8/2025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7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22.png"/><Relationship Id="rId10" Type="http://schemas.openxmlformats.org/officeDocument/2006/relationships/image" Target="../media/image84.sv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7.svg"/><Relationship Id="rId18" Type="http://schemas.openxmlformats.org/officeDocument/2006/relationships/image" Target="../media/image37.png"/><Relationship Id="rId26" Type="http://schemas.openxmlformats.org/officeDocument/2006/relationships/image" Target="../media/image42.jpeg"/><Relationship Id="rId3" Type="http://schemas.openxmlformats.org/officeDocument/2006/relationships/audio" Target="../media/audio1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17" Type="http://schemas.openxmlformats.org/officeDocument/2006/relationships/image" Target="../media/image41.sv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0.jpeg"/><Relationship Id="rId5" Type="http://schemas.openxmlformats.org/officeDocument/2006/relationships/audio" Target="../media/audio3.wav"/><Relationship Id="rId15" Type="http://schemas.openxmlformats.org/officeDocument/2006/relationships/image" Target="../media/image39.sv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10" Type="http://schemas.openxmlformats.org/officeDocument/2006/relationships/image" Target="../media/image33.png"/><Relationship Id="rId19" Type="http://schemas.openxmlformats.org/officeDocument/2006/relationships/image" Target="../media/image43.sv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22.png"/><Relationship Id="rId27" Type="http://schemas.openxmlformats.org/officeDocument/2006/relationships/image" Target="../media/image43.jpeg"/><Relationship Id="rId30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7" Type="http://schemas.openxmlformats.org/officeDocument/2006/relationships/image" Target="../media/image22.pn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" Type="http://schemas.openxmlformats.org/officeDocument/2006/relationships/audio" Target="../media/media2.mp3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1.jpeg"/><Relationship Id="rId24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55.jpe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2D2AE526-C24C-6C16-2BDB-61D89129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2920448" y="184566"/>
            <a:ext cx="6351104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105060" y="747512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451581" y="541195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881201" y="335855"/>
            <a:ext cx="4422621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FOOD SORTING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80161"/>
              </p:ext>
            </p:extLst>
          </p:nvPr>
        </p:nvGraphicFramePr>
        <p:xfrm>
          <a:off x="304836" y="1422775"/>
          <a:ext cx="11575350" cy="35398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58450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415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26254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</a:tbl>
          </a:graphicData>
        </a:graphic>
      </p:graphicFrame>
      <p:sp>
        <p:nvSpPr>
          <p:cNvPr id="4" name="cake 2">
            <a:extLst>
              <a:ext uri="{FF2B5EF4-FFF2-40B4-BE49-F238E27FC236}">
                <a16:creationId xmlns:a16="http://schemas.microsoft.com/office/drawing/2014/main" id="{6EE3707B-A71B-A53C-49D8-2AB2719346AC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5" name="cake 1">
            <a:extLst>
              <a:ext uri="{FF2B5EF4-FFF2-40B4-BE49-F238E27FC236}">
                <a16:creationId xmlns:a16="http://schemas.microsoft.com/office/drawing/2014/main" id="{DBE17E69-4109-05A9-25E0-E248AB1A10E2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6" name="milk 2">
            <a:extLst>
              <a:ext uri="{FF2B5EF4-FFF2-40B4-BE49-F238E27FC236}">
                <a16:creationId xmlns:a16="http://schemas.microsoft.com/office/drawing/2014/main" id="{CC432E4D-F47C-08DD-F2A3-012AAFCA5DE3}"/>
              </a:ext>
            </a:extLst>
          </p:cNvPr>
          <p:cNvSpPr/>
          <p:nvPr/>
        </p:nvSpPr>
        <p:spPr>
          <a:xfrm>
            <a:off x="4541628" y="5146145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7" name="milk 1">
            <a:extLst>
              <a:ext uri="{FF2B5EF4-FFF2-40B4-BE49-F238E27FC236}">
                <a16:creationId xmlns:a16="http://schemas.microsoft.com/office/drawing/2014/main" id="{F35D6DD5-9C14-BA21-CB37-4EFD99B706D1}"/>
              </a:ext>
            </a:extLst>
          </p:cNvPr>
          <p:cNvSpPr/>
          <p:nvPr/>
        </p:nvSpPr>
        <p:spPr>
          <a:xfrm>
            <a:off x="4541628" y="515112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2" name="rice 2">
            <a:extLst>
              <a:ext uri="{FF2B5EF4-FFF2-40B4-BE49-F238E27FC236}">
                <a16:creationId xmlns:a16="http://schemas.microsoft.com/office/drawing/2014/main" id="{F3006861-EB53-D780-411A-626AE2EB3ECF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3" name="rice 1">
            <a:extLst>
              <a:ext uri="{FF2B5EF4-FFF2-40B4-BE49-F238E27FC236}">
                <a16:creationId xmlns:a16="http://schemas.microsoft.com/office/drawing/2014/main" id="{F5E041BA-82A4-E3FA-BE60-8287B1D21306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6" name="melon 2">
            <a:extLst>
              <a:ext uri="{FF2B5EF4-FFF2-40B4-BE49-F238E27FC236}">
                <a16:creationId xmlns:a16="http://schemas.microsoft.com/office/drawing/2014/main" id="{4B534FEB-BE77-CC87-4F37-E30A10F187A2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17" name="melon 1">
            <a:extLst>
              <a:ext uri="{FF2B5EF4-FFF2-40B4-BE49-F238E27FC236}">
                <a16:creationId xmlns:a16="http://schemas.microsoft.com/office/drawing/2014/main" id="{C8F4C76A-D344-80F2-6185-0B568441C9DC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20" name="candy 2">
            <a:extLst>
              <a:ext uri="{FF2B5EF4-FFF2-40B4-BE49-F238E27FC236}">
                <a16:creationId xmlns:a16="http://schemas.microsoft.com/office/drawing/2014/main" id="{AD905DE8-6134-5B96-A8A3-FA513525B8A4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1" name="candy 1">
            <a:extLst>
              <a:ext uri="{FF2B5EF4-FFF2-40B4-BE49-F238E27FC236}">
                <a16:creationId xmlns:a16="http://schemas.microsoft.com/office/drawing/2014/main" id="{F4993E96-9B03-A6B8-26A6-B0D9D85D2F82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2" name="sugar 2">
            <a:extLst>
              <a:ext uri="{FF2B5EF4-FFF2-40B4-BE49-F238E27FC236}">
                <a16:creationId xmlns:a16="http://schemas.microsoft.com/office/drawing/2014/main" id="{29333309-FE09-2AD3-AC77-702D8DD59C68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  <p:sp>
        <p:nvSpPr>
          <p:cNvPr id="23" name="sugar 1">
            <a:extLst>
              <a:ext uri="{FF2B5EF4-FFF2-40B4-BE49-F238E27FC236}">
                <a16:creationId xmlns:a16="http://schemas.microsoft.com/office/drawing/2014/main" id="{D3FEF74E-3697-1B12-9DA2-A2667CE6CFF3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</p:spTree>
    <p:extLst>
      <p:ext uri="{BB962C8B-B14F-4D97-AF65-F5344CB8AC3E}">
        <p14:creationId xmlns:p14="http://schemas.microsoft.com/office/powerpoint/2010/main" val="8663345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6498 -0.4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6744 -0.3988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44883 -0.398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-1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1458 -0.3900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263 -0.283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2995 -0.394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275 -0.4046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4753 -0.5312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83" y="-2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5325 -0.2872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4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294 -0.4094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45508 -0.280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4662 -0.3583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1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02242"/>
              </p:ext>
            </p:extLst>
          </p:nvPr>
        </p:nvGraphicFramePr>
        <p:xfrm>
          <a:off x="929641" y="2298878"/>
          <a:ext cx="10774680" cy="4297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697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3884745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Affirmative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Negative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Question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(?)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US" sz="20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ít dùng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7542" y="3948112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83682" y="3948113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83679" y="5764170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51402" y="3948111"/>
            <a:ext cx="645389" cy="645389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5343FF0-3408-EE3A-DCB1-2FF69251E2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7542" y="4750219"/>
            <a:ext cx="645389" cy="645389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91F1C05-5F19-D385-7A7B-3E83154716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51402" y="4750218"/>
            <a:ext cx="645389" cy="645389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BDCA2D1-3B8E-4399-9995-31417772A1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83680" y="4813584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9117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39EE9ECB-B07F-5463-97B5-8EB03C49041D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5375B20-C15C-D7C4-9349-DD442B0BFB4D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oogle Shape;889;p34">
                <a:extLst>
                  <a:ext uri="{FF2B5EF4-FFF2-40B4-BE49-F238E27FC236}">
                    <a16:creationId xmlns:a16="http://schemas.microsoft.com/office/drawing/2014/main" id="{8BDB31CF-9E7F-83A3-53B0-595633B3D856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3" name="Google Shape;890;p34">
                  <a:extLst>
                    <a:ext uri="{FF2B5EF4-FFF2-40B4-BE49-F238E27FC236}">
                      <a16:creationId xmlns:a16="http://schemas.microsoft.com/office/drawing/2014/main" id="{14A6D800-DA4A-D1AB-D1F2-1662348EA064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" name="Google Shape;891;p34">
                  <a:extLst>
                    <a:ext uri="{FF2B5EF4-FFF2-40B4-BE49-F238E27FC236}">
                      <a16:creationId xmlns:a16="http://schemas.microsoft.com/office/drawing/2014/main" id="{E4BFF649-F1F2-E4FE-2465-2A30CF78BFE9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892;p34">
                  <a:extLst>
                    <a:ext uri="{FF2B5EF4-FFF2-40B4-BE49-F238E27FC236}">
                      <a16:creationId xmlns:a16="http://schemas.microsoft.com/office/drawing/2014/main" id="{FE693D1A-14F8-66F3-B252-E08DAF07B448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893;p34">
                  <a:extLst>
                    <a:ext uri="{FF2B5EF4-FFF2-40B4-BE49-F238E27FC236}">
                      <a16:creationId xmlns:a16="http://schemas.microsoft.com/office/drawing/2014/main" id="{5574A26F-5914-0B83-3FF2-4AE8A5362083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" name="Google Shape;894;p34">
                  <a:extLst>
                    <a:ext uri="{FF2B5EF4-FFF2-40B4-BE49-F238E27FC236}">
                      <a16:creationId xmlns:a16="http://schemas.microsoft.com/office/drawing/2014/main" id="{04A3E6D6-CB2E-B044-2224-EE09A53ADEB8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895;p34">
                  <a:extLst>
                    <a:ext uri="{FF2B5EF4-FFF2-40B4-BE49-F238E27FC236}">
                      <a16:creationId xmlns:a16="http://schemas.microsoft.com/office/drawing/2014/main" id="{0572DAB4-D3B7-003F-E60A-0780E984F7C9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96;p34">
                  <a:extLst>
                    <a:ext uri="{FF2B5EF4-FFF2-40B4-BE49-F238E27FC236}">
                      <a16:creationId xmlns:a16="http://schemas.microsoft.com/office/drawing/2014/main" id="{C8B2469D-3D95-BAE1-F522-08BB7E535D4E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97;p34">
                  <a:extLst>
                    <a:ext uri="{FF2B5EF4-FFF2-40B4-BE49-F238E27FC236}">
                      <a16:creationId xmlns:a16="http://schemas.microsoft.com/office/drawing/2014/main" id="{94733702-A3AC-B2DD-91F0-DC5C4863E015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98;p34">
                  <a:extLst>
                    <a:ext uri="{FF2B5EF4-FFF2-40B4-BE49-F238E27FC236}">
                      <a16:creationId xmlns:a16="http://schemas.microsoft.com/office/drawing/2014/main" id="{0111E08F-5731-678E-12A8-AE7D8176A088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99;p34">
                  <a:extLst>
                    <a:ext uri="{FF2B5EF4-FFF2-40B4-BE49-F238E27FC236}">
                      <a16:creationId xmlns:a16="http://schemas.microsoft.com/office/drawing/2014/main" id="{58BB4F6E-673C-7127-BB91-DBCF0E4B3504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00;p34">
                  <a:extLst>
                    <a:ext uri="{FF2B5EF4-FFF2-40B4-BE49-F238E27FC236}">
                      <a16:creationId xmlns:a16="http://schemas.microsoft.com/office/drawing/2014/main" id="{9EF63FFC-DCEC-86BF-C815-66D611EB108D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3695787-7129-2B99-C946-FEF2C0F68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1026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E5061B2-86AB-0D77-1723-830842262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B20C5F3E-55E6-D25C-3128-8B2BA6852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09E2DC-534D-EBA5-C342-FD8CE2B58EEE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0180CCD-4187-9470-AB49-222EABCA2652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50C19C51-D575-AEAA-A719-4C6E8F0F90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8" name="Picture 47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F7BE0392-99B4-D2FF-CF96-66E25DEF4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E95D031-0C3A-83DB-1E94-2F40F33AB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181C942C-C389-D394-1F8C-DB0470B32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Birthday cake">
                <a:extLst>
                  <a:ext uri="{FF2B5EF4-FFF2-40B4-BE49-F238E27FC236}">
                    <a16:creationId xmlns:a16="http://schemas.microsoft.com/office/drawing/2014/main" id="{74C7447E-4B7A-6A7D-07EF-512E4903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64B2DAF4-1294-AA8F-9863-1F703F871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1038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016B7B76-83CA-A4D1-850B-555D4229F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Two red apples isolated on white.">
                <a:extLst>
                  <a:ext uri="{FF2B5EF4-FFF2-40B4-BE49-F238E27FC236}">
                    <a16:creationId xmlns:a16="http://schemas.microsoft.com/office/drawing/2014/main" id="{4D104C3E-41C8-E8A4-D7E7-A9E2C4ECA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70A9A99-339E-DAEE-01A9-C84C298605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A5658-F5E1-C278-9FEA-E10BBD7A3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9E4A6F-AECB-182A-CEAC-52F5549E6253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ED92-AC6C-EF0B-B8EF-CE6FFBA53380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4387B3-1FCA-2B32-0A6A-30F4CBC16D78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FD430-8A08-53E8-1806-39B112E2B6E8}"/>
                </a:ext>
              </a:extLst>
            </p:cNvPr>
            <p:cNvSpPr/>
            <p:nvPr/>
          </p:nvSpPr>
          <p:spPr>
            <a:xfrm>
              <a:off x="6397579" y="3481830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7E8F030-30AB-68F4-1D89-E8C58594B761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1BF17C8-A985-EE11-ADFB-8321F5551BC5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E169FE6F-6C0D-482C-39FC-5844D531F028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CB4752B8-36B3-F678-8108-C1A7C8480D89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E68D6CC8-6EFB-7C2E-AF40-70A91C84A8F3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AC476BEA-1731-754B-B824-E4CB66659D17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B5E4DED2-2BC9-2B40-1D95-3460FA0DE27D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6656E89A-6967-13BC-9394-5C2AB30F8876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F0940F16-D948-69AC-C62E-8EBA63E138FA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4DDEBEF3-11D9-6CA2-54C5-B4E9A17BF541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F7114681-A443-9B15-B243-DBEA1049ECD7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889016A-38B8-F5D8-A7B5-23BE75634670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500011FA-CE80-0A46-95DC-5B7191846E2E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BA917E48-FE3B-8CE8-705F-129C0D11424F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2313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2655"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sandwiches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chicken. </a:t>
            </a:r>
          </a:p>
        </p:txBody>
      </p:sp>
    </p:spTree>
    <p:extLst>
      <p:ext uri="{BB962C8B-B14F-4D97-AF65-F5344CB8AC3E}">
        <p14:creationId xmlns:p14="http://schemas.microsoft.com/office/powerpoint/2010/main" val="285666861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1983"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cupcakes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chocolate.</a:t>
            </a:r>
          </a:p>
        </p:txBody>
      </p:sp>
    </p:spTree>
    <p:extLst>
      <p:ext uri="{BB962C8B-B14F-4D97-AF65-F5344CB8AC3E}">
        <p14:creationId xmlns:p14="http://schemas.microsoft.com/office/powerpoint/2010/main" val="31313581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2436" b="2436"/>
          <a:stretch/>
        </p:blipFill>
        <p:spPr>
          <a:xfrm>
            <a:off x="2793206" y="1758521"/>
            <a:ext cx="6639621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8" y="4128124"/>
            <a:ext cx="934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spaghetti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tomatoes. </a:t>
            </a:r>
          </a:p>
        </p:txBody>
      </p:sp>
    </p:spTree>
    <p:extLst>
      <p:ext uri="{BB962C8B-B14F-4D97-AF65-F5344CB8AC3E}">
        <p14:creationId xmlns:p14="http://schemas.microsoft.com/office/powerpoint/2010/main" val="135110244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b="1366"/>
          <a:stretch/>
        </p:blipFill>
        <p:spPr>
          <a:xfrm>
            <a:off x="2780945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22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cookies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cakes.</a:t>
            </a:r>
          </a:p>
        </p:txBody>
      </p:sp>
    </p:spTree>
    <p:extLst>
      <p:ext uri="{BB962C8B-B14F-4D97-AF65-F5344CB8AC3E}">
        <p14:creationId xmlns:p14="http://schemas.microsoft.com/office/powerpoint/2010/main" val="272735496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4" y="208610"/>
            <a:ext cx="4944406" cy="781989"/>
            <a:chOff x="848739" y="653113"/>
            <a:chExt cx="494440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9" y="653113"/>
              <a:ext cx="4944406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186579" y="762417"/>
              <a:ext cx="3817071" cy="75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5 Circle and say.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A3E2B-8A60-A5E2-3E1D-5E0FBF00042F}"/>
              </a:ext>
            </a:extLst>
          </p:cNvPr>
          <p:cNvSpPr txBox="1"/>
          <p:nvPr/>
        </p:nvSpPr>
        <p:spPr>
          <a:xfrm>
            <a:off x="1083411" y="1172367"/>
            <a:ext cx="12860153" cy="51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200" dirty="0">
                <a:latin typeface="Comic Sans MS" panose="030F0702030302020204" pitchFamily="66" charset="0"/>
              </a:rPr>
              <a:t>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bread have we got?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We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</a:t>
            </a:r>
            <a:r>
              <a:rPr lang="en-US" sz="3200" dirty="0">
                <a:latin typeface="Comic Sans MS" panose="030F0702030302020204" pitchFamily="66" charset="0"/>
              </a:rPr>
              <a:t>. Just some.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dirty="0">
                <a:latin typeface="Comic Sans MS" panose="030F0702030302020204" pitchFamily="66" charset="0"/>
              </a:rPr>
              <a:t> 	There isn’t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food in my lunchbox.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 </a:t>
            </a:r>
            <a:r>
              <a:rPr lang="en-US" sz="3200" dirty="0">
                <a:latin typeface="Comic Sans MS" panose="030F0702030302020204" pitchFamily="66" charset="0"/>
              </a:rPr>
              <a:t>cupcakes has Tom got?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Tom hasn’t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</a:t>
            </a:r>
            <a:r>
              <a:rPr lang="en-US" sz="3200" dirty="0">
                <a:latin typeface="Comic Sans MS" panose="030F0702030302020204" pitchFamily="66" charset="0"/>
              </a:rPr>
              <a:t>. Just three.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latin typeface="Comic Sans MS" panose="030F0702030302020204" pitchFamily="66" charset="0"/>
              </a:rPr>
              <a:t> 	I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water in my bottle.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200" dirty="0">
                <a:latin typeface="Comic Sans MS" panose="030F0702030302020204" pitchFamily="66" charset="0"/>
              </a:rPr>
              <a:t> 	There are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pineapples in this bag.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E386B0-C2CD-2BE6-31B1-4AE101E5ADBB}"/>
              </a:ext>
            </a:extLst>
          </p:cNvPr>
          <p:cNvSpPr/>
          <p:nvPr/>
        </p:nvSpPr>
        <p:spPr>
          <a:xfrm>
            <a:off x="3167742" y="130985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1DAEAB-DC14-29E3-8583-57E929A3CA15}"/>
              </a:ext>
            </a:extLst>
          </p:cNvPr>
          <p:cNvSpPr/>
          <p:nvPr/>
        </p:nvSpPr>
        <p:spPr>
          <a:xfrm>
            <a:off x="5175873" y="205661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A126C3-EFE2-19C4-48BF-1AD55AB2B1D3}"/>
              </a:ext>
            </a:extLst>
          </p:cNvPr>
          <p:cNvSpPr/>
          <p:nvPr/>
        </p:nvSpPr>
        <p:spPr>
          <a:xfrm>
            <a:off x="3909710" y="278702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EE5566-123E-3935-00CC-8007C452FBA6}"/>
              </a:ext>
            </a:extLst>
          </p:cNvPr>
          <p:cNvSpPr/>
          <p:nvPr/>
        </p:nvSpPr>
        <p:spPr>
          <a:xfrm>
            <a:off x="3167741" y="351208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327390-B186-EEAE-7C13-AA8194ECB068}"/>
              </a:ext>
            </a:extLst>
          </p:cNvPr>
          <p:cNvSpPr/>
          <p:nvPr/>
        </p:nvSpPr>
        <p:spPr>
          <a:xfrm>
            <a:off x="5110619" y="427687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1E357F-FC86-C213-E9D5-93966C16727F}"/>
              </a:ext>
            </a:extLst>
          </p:cNvPr>
          <p:cNvSpPr/>
          <p:nvPr/>
        </p:nvSpPr>
        <p:spPr>
          <a:xfrm>
            <a:off x="4231984" y="494814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21781D-EF8C-4192-0403-ABAF521F1960}"/>
              </a:ext>
            </a:extLst>
          </p:cNvPr>
          <p:cNvSpPr/>
          <p:nvPr/>
        </p:nvSpPr>
        <p:spPr>
          <a:xfrm>
            <a:off x="5217666" y="573022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689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6 Let’s play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EFFF505-8FCA-C0C7-0E19-04ADF623BAB8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1B80D3-20A9-FC95-A55A-960C6AF83856}"/>
              </a:ext>
            </a:extLst>
          </p:cNvPr>
          <p:cNvSpPr/>
          <p:nvPr/>
        </p:nvSpPr>
        <p:spPr>
          <a:xfrm>
            <a:off x="4165090" y="243563"/>
            <a:ext cx="4092371" cy="11592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GAME RULES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FCBF7-35DF-70D5-7C72-BD12935D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56" y="1739943"/>
            <a:ext cx="7203232" cy="4712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494804B-AFF2-360D-AFF4-38361BE9DAB5}"/>
              </a:ext>
            </a:extLst>
          </p:cNvPr>
          <p:cNvGrpSpPr/>
          <p:nvPr/>
        </p:nvGrpSpPr>
        <p:grpSpPr>
          <a:xfrm rot="21051631">
            <a:off x="992559" y="1919273"/>
            <a:ext cx="2852486" cy="4114700"/>
            <a:chOff x="165589" y="2101559"/>
            <a:chExt cx="2852486" cy="41147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1FB153-8EDE-177C-4818-668E64527153}"/>
                </a:ext>
              </a:extLst>
            </p:cNvPr>
            <p:cNvGrpSpPr/>
            <p:nvPr/>
          </p:nvGrpSpPr>
          <p:grpSpPr>
            <a:xfrm rot="526354">
              <a:off x="284290" y="2262344"/>
              <a:ext cx="2733785" cy="3953915"/>
              <a:chOff x="284331" y="2261828"/>
              <a:chExt cx="2733785" cy="395391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BF64B1-9751-1DB8-3B8D-A37E1C34AA9D}"/>
                  </a:ext>
                </a:extLst>
              </p:cNvPr>
              <p:cNvSpPr/>
              <p:nvPr/>
            </p:nvSpPr>
            <p:spPr>
              <a:xfrm>
                <a:off x="284331" y="2261828"/>
                <a:ext cx="2727077" cy="3953915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Badge Follow outline">
                <a:extLst>
                  <a:ext uri="{FF2B5EF4-FFF2-40B4-BE49-F238E27FC236}">
                    <a16:creationId xmlns:a16="http://schemas.microsoft.com/office/drawing/2014/main" id="{2A331208-AAC1-B786-BFD9-3FAADAE3F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C8DB73-9471-5D1F-8CD0-EE348F83DC8F}"/>
                  </a:ext>
                </a:extLst>
              </p:cNvPr>
              <p:cNvSpPr txBox="1"/>
              <p:nvPr/>
            </p:nvSpPr>
            <p:spPr>
              <a:xfrm>
                <a:off x="293645" y="3512172"/>
                <a:ext cx="2724471" cy="2226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a lot of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" name="Google Shape;8552;p56">
              <a:extLst>
                <a:ext uri="{FF2B5EF4-FFF2-40B4-BE49-F238E27FC236}">
                  <a16:creationId xmlns:a16="http://schemas.microsoft.com/office/drawing/2014/main" id="{5F26C991-A1D1-878F-1F17-0F4873317800}"/>
                </a:ext>
              </a:extLst>
            </p:cNvPr>
            <p:cNvSpPr/>
            <p:nvPr/>
          </p:nvSpPr>
          <p:spPr>
            <a:xfrm rot="8929391" flipH="1">
              <a:off x="165589" y="2101559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4D930C-4D31-AA41-AF61-1F58ADBFD5C1}"/>
              </a:ext>
            </a:extLst>
          </p:cNvPr>
          <p:cNvGrpSpPr/>
          <p:nvPr/>
        </p:nvGrpSpPr>
        <p:grpSpPr>
          <a:xfrm rot="21081071">
            <a:off x="4694484" y="1943888"/>
            <a:ext cx="2816388" cy="4500662"/>
            <a:chOff x="3932484" y="2172428"/>
            <a:chExt cx="2816388" cy="45006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472242-053C-2655-F2EB-574930E9B482}"/>
                </a:ext>
              </a:extLst>
            </p:cNvPr>
            <p:cNvGrpSpPr/>
            <p:nvPr/>
          </p:nvGrpSpPr>
          <p:grpSpPr>
            <a:xfrm rot="526354">
              <a:off x="4021582" y="2330446"/>
              <a:ext cx="2727290" cy="4342644"/>
              <a:chOff x="284332" y="2261828"/>
              <a:chExt cx="2727290" cy="43426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B66314-39F9-5EDB-0356-2001BB188517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34264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Badge Unfollow outline">
                <a:extLst>
                  <a:ext uri="{FF2B5EF4-FFF2-40B4-BE49-F238E27FC236}">
                    <a16:creationId xmlns:a16="http://schemas.microsoft.com/office/drawing/2014/main" id="{E2F6E11A-7B3A-B2B9-FE78-E38E76A4C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6DA2E-0512-CF64-D392-029C2CC38576}"/>
                  </a:ext>
                </a:extLst>
              </p:cNvPr>
              <p:cNvSpPr txBox="1"/>
              <p:nvPr/>
            </p:nvSpPr>
            <p:spPr>
              <a:xfrm>
                <a:off x="287151" y="3069706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much /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0" name="Google Shape;8552;p56">
              <a:extLst>
                <a:ext uri="{FF2B5EF4-FFF2-40B4-BE49-F238E27FC236}">
                  <a16:creationId xmlns:a16="http://schemas.microsoft.com/office/drawing/2014/main" id="{75B779A4-9EF2-54FF-8046-85CF462F36D1}"/>
                </a:ext>
              </a:extLst>
            </p:cNvPr>
            <p:cNvSpPr/>
            <p:nvPr/>
          </p:nvSpPr>
          <p:spPr>
            <a:xfrm rot="8929391" flipH="1">
              <a:off x="3932484" y="2172428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24AAEE-60B5-B6ED-1276-91224422C33F}"/>
              </a:ext>
            </a:extLst>
          </p:cNvPr>
          <p:cNvGrpSpPr/>
          <p:nvPr/>
        </p:nvGrpSpPr>
        <p:grpSpPr>
          <a:xfrm rot="21071949">
            <a:off x="8504778" y="1826329"/>
            <a:ext cx="2955325" cy="4973301"/>
            <a:chOff x="7743805" y="2068261"/>
            <a:chExt cx="2781046" cy="4973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ACAFCD-1054-3734-648F-65255BD0CB7E}"/>
                </a:ext>
              </a:extLst>
            </p:cNvPr>
            <p:cNvGrpSpPr/>
            <p:nvPr/>
          </p:nvGrpSpPr>
          <p:grpSpPr>
            <a:xfrm rot="526354">
              <a:off x="7796649" y="2223572"/>
              <a:ext cx="2728202" cy="4817990"/>
              <a:chOff x="284332" y="2261828"/>
              <a:chExt cx="2728202" cy="48179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371C15-FDE5-F441-F20C-067FA6A9B43E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81799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Help outline">
                <a:extLst>
                  <a:ext uri="{FF2B5EF4-FFF2-40B4-BE49-F238E27FC236}">
                    <a16:creationId xmlns:a16="http://schemas.microsoft.com/office/drawing/2014/main" id="{9F900B1F-CD93-A0E8-09F3-13C2C8CA8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C8D6C7-4D33-9ACF-4637-90EB3A10CB68}"/>
                  </a:ext>
                </a:extLst>
              </p:cNvPr>
              <p:cNvSpPr txBox="1"/>
              <p:nvPr/>
            </p:nvSpPr>
            <p:spPr>
              <a:xfrm>
                <a:off x="288063" y="3689601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question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How much / How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219D52D4-A7B2-1035-7268-421DED8FE5C3}"/>
                </a:ext>
              </a:extLst>
            </p:cNvPr>
            <p:cNvSpPr/>
            <p:nvPr/>
          </p:nvSpPr>
          <p:spPr>
            <a:xfrm rot="8929391" flipH="1">
              <a:off x="7743805" y="2068261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01E61-160D-D304-C4E8-C5C406FDF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6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23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A1F34-99EA-E0DE-98FB-C51A3DE2A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D89A2BBC-FE62-8644-7DBF-46BC232D9CB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0" y="208610"/>
            <a:ext cx="12253676" cy="781989"/>
            <a:chOff x="493485" y="653113"/>
            <a:chExt cx="1225367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493485" y="841879"/>
              <a:ext cx="12253676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isn’t/ left/ chocolate/ There/ much/.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isn’t much chocolate left.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2. a lot of/ I’ve/ in/ candies/ my/ got/ bag.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I’ve got a lot of candies in my bag.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84005" y="208610"/>
            <a:ext cx="12023990" cy="781989"/>
            <a:chOff x="577490" y="653113"/>
            <a:chExt cx="12023990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577490" y="841879"/>
              <a:ext cx="12023990" cy="64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3. many/ have/ does/ mangoes/ How/ she/?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mangoes does she have?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4. coffee/ is/ in/ a lot of/ There/ his/ sugar. 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a lot of sugar in his coffee.</a:t>
            </a:r>
          </a:p>
        </p:txBody>
      </p:sp>
    </p:spTree>
    <p:extLst>
      <p:ext uri="{BB962C8B-B14F-4D97-AF65-F5344CB8AC3E}">
        <p14:creationId xmlns:p14="http://schemas.microsoft.com/office/powerpoint/2010/main" val="373500540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09061" y="2859222"/>
            <a:ext cx="11988535" cy="4105463"/>
            <a:chOff x="305707" y="2443608"/>
            <a:chExt cx="8635241" cy="2549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443608"/>
              <a:ext cx="8635241" cy="254940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484581" cy="227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1.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Review v</a:t>
              </a:r>
              <a:r>
                <a:rPr kumimoji="0" lang="en-VN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ocabulary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butter, chocolate, cupcake, salad, spaghetti.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2.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Grammar: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of, much, many</a:t>
              </a:r>
              <a:endParaRPr kumimoji="0" lang="en-US" sz="4400" i="1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 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much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butter.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many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apples here.</a:t>
              </a:r>
              <a:endParaRPr kumimoji="0" lang="en-US" sz="400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250564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 “Memory”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BƠ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vert="vert"/>
          <a:lstStyle/>
          <a:p>
            <a:pPr algn="r"/>
            <a:endParaRPr lang="en-US" dirty="0"/>
          </a:p>
        </p:txBody>
      </p:sp>
      <p:sp>
        <p:nvSpPr>
          <p:cNvPr id="251" name="CUPCAKE">
            <a:extLst>
              <a:ext uri="{FF2B5EF4-FFF2-40B4-BE49-F238E27FC236}">
                <a16:creationId xmlns:a16="http://schemas.microsoft.com/office/drawing/2014/main" id="{471E5661-8DFC-A25B-A52A-B2A9B2D06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41113" y="3895422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Ỳ Ý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SALAD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CA</a:t>
            </a:r>
          </a:p>
        </p:txBody>
      </p:sp>
      <p:sp>
        <p:nvSpPr>
          <p:cNvPr id="17" name="SCL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BÁNH MÌ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5" name="Picture 214">
            <a:extLst>
              <a:ext uri="{FF2B5EF4-FFF2-40B4-BE49-F238E27FC236}">
                <a16:creationId xmlns:a16="http://schemas.microsoft.com/office/drawing/2014/main" id="{99CE60D2-87D0-0426-CD27-22C03FAC36E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6" name="ảnh bánh mì" descr="The Easiest Loaf of Bread You'll Ever Bake">
            <a:extLst>
              <a:ext uri="{FF2B5EF4-FFF2-40B4-BE49-F238E27FC236}">
                <a16:creationId xmlns:a16="http://schemas.microsoft.com/office/drawing/2014/main" id="{0ECB395A-8BA7-A0BF-4D63-380FECA1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26" y="5142589"/>
            <a:ext cx="1986160" cy="13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đáp án bmi">
            <a:extLst>
              <a:ext uri="{FF2B5EF4-FFF2-40B4-BE49-F238E27FC236}">
                <a16:creationId xmlns:a16="http://schemas.microsoft.com/office/drawing/2014/main" id="{D286E27B-68F9-7F74-35B5-E181AB3546B7}"/>
              </a:ext>
            </a:extLst>
          </p:cNvPr>
          <p:cNvSpPr txBox="1"/>
          <p:nvPr/>
        </p:nvSpPr>
        <p:spPr>
          <a:xfrm>
            <a:off x="3927219" y="3406962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234" name="đáp án bánh">
            <a:extLst>
              <a:ext uri="{FF2B5EF4-FFF2-40B4-BE49-F238E27FC236}">
                <a16:creationId xmlns:a16="http://schemas.microsoft.com/office/drawing/2014/main" id="{C52B5A9A-D85F-B692-4F7A-FF40FEC21A15}"/>
              </a:ext>
            </a:extLst>
          </p:cNvPr>
          <p:cNvSpPr txBox="1"/>
          <p:nvPr/>
        </p:nvSpPr>
        <p:spPr>
          <a:xfrm>
            <a:off x="1318578" y="5498532"/>
            <a:ext cx="2121350" cy="72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235" name="đáp án mì">
            <a:extLst>
              <a:ext uri="{FF2B5EF4-FFF2-40B4-BE49-F238E27FC236}">
                <a16:creationId xmlns:a16="http://schemas.microsoft.com/office/drawing/2014/main" id="{0AAA81CD-33D2-1CEE-B1E4-98F3EA64914B}"/>
              </a:ext>
            </a:extLst>
          </p:cNvPr>
          <p:cNvSpPr txBox="1"/>
          <p:nvPr/>
        </p:nvSpPr>
        <p:spPr>
          <a:xfrm>
            <a:off x="6360821" y="1402696"/>
            <a:ext cx="212135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spaghetti</a:t>
            </a:r>
          </a:p>
        </p:txBody>
      </p:sp>
      <p:sp>
        <p:nvSpPr>
          <p:cNvPr id="236" name="đán án salad">
            <a:extLst>
              <a:ext uri="{FF2B5EF4-FFF2-40B4-BE49-F238E27FC236}">
                <a16:creationId xmlns:a16="http://schemas.microsoft.com/office/drawing/2014/main" id="{7120E32D-A59C-5B59-64A5-9DE779735130}"/>
              </a:ext>
            </a:extLst>
          </p:cNvPr>
          <p:cNvSpPr txBox="1"/>
          <p:nvPr/>
        </p:nvSpPr>
        <p:spPr>
          <a:xfrm>
            <a:off x="6508031" y="3416744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salad</a:t>
            </a:r>
          </a:p>
        </p:txBody>
      </p:sp>
      <p:sp>
        <p:nvSpPr>
          <p:cNvPr id="246" name="đáp án bơ">
            <a:extLst>
              <a:ext uri="{FF2B5EF4-FFF2-40B4-BE49-F238E27FC236}">
                <a16:creationId xmlns:a16="http://schemas.microsoft.com/office/drawing/2014/main" id="{686C0624-554E-8773-B6E9-48DA9AD758BE}"/>
              </a:ext>
            </a:extLst>
          </p:cNvPr>
          <p:cNvSpPr txBox="1"/>
          <p:nvPr/>
        </p:nvSpPr>
        <p:spPr>
          <a:xfrm>
            <a:off x="1367001" y="1347270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butter</a:t>
            </a:r>
          </a:p>
        </p:txBody>
      </p:sp>
      <p:sp>
        <p:nvSpPr>
          <p:cNvPr id="247" name="đáp án scl">
            <a:extLst>
              <a:ext uri="{FF2B5EF4-FFF2-40B4-BE49-F238E27FC236}">
                <a16:creationId xmlns:a16="http://schemas.microsoft.com/office/drawing/2014/main" id="{693770C3-9F81-444E-37B7-C38F51B6E16F}"/>
              </a:ext>
            </a:extLst>
          </p:cNvPr>
          <p:cNvSpPr txBox="1"/>
          <p:nvPr/>
        </p:nvSpPr>
        <p:spPr>
          <a:xfrm>
            <a:off x="9017352" y="5461353"/>
            <a:ext cx="2121350" cy="64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chocolate</a:t>
            </a:r>
          </a:p>
        </p:txBody>
      </p:sp>
      <p:pic>
        <p:nvPicPr>
          <p:cNvPr id="1032" name="ảnh scl" descr="Common Chocolate Types and Varieties">
            <a:extLst>
              <a:ext uri="{FF2B5EF4-FFF2-40B4-BE49-F238E27FC236}">
                <a16:creationId xmlns:a16="http://schemas.microsoft.com/office/drawing/2014/main" id="{BCCCDCFA-C4CF-DC92-160F-FB915A16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42" y="3099923"/>
            <a:ext cx="2010429" cy="13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ảnh bánh" descr="Best Chocolate Cupcakes">
            <a:extLst>
              <a:ext uri="{FF2B5EF4-FFF2-40B4-BE49-F238E27FC236}">
                <a16:creationId xmlns:a16="http://schemas.microsoft.com/office/drawing/2014/main" id="{E50F453B-F7A0-EF56-A2C4-527474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66" y="2911098"/>
            <a:ext cx="1655648" cy="16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ảnh salad" descr="Garden Salad">
            <a:extLst>
              <a:ext uri="{FF2B5EF4-FFF2-40B4-BE49-F238E27FC236}">
                <a16:creationId xmlns:a16="http://schemas.microsoft.com/office/drawing/2014/main" id="{A4CF6F8F-B380-988A-CDC1-C297EE36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41" y="864133"/>
            <a:ext cx="1639996" cy="16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ảnh spa" descr="Meal Kit recipe Spaghetti Eataly with tomato sauce - My Cooking Box">
            <a:extLst>
              <a:ext uri="{FF2B5EF4-FFF2-40B4-BE49-F238E27FC236}">
                <a16:creationId xmlns:a16="http://schemas.microsoft.com/office/drawing/2014/main" id="{FE153E9F-E3C0-4326-44BE-A192BDA7E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/>
          <a:stretch/>
        </p:blipFill>
        <p:spPr bwMode="auto">
          <a:xfrm>
            <a:off x="3895816" y="5007016"/>
            <a:ext cx="2041167" cy="1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ảnh bơ" descr="Butter | Definition, Butter Making, &amp; Nutritional Content | Britannica">
            <a:extLst>
              <a:ext uri="{FF2B5EF4-FFF2-40B4-BE49-F238E27FC236}">
                <a16:creationId xmlns:a16="http://schemas.microsoft.com/office/drawing/2014/main" id="{FEE95E77-DFC0-E8DA-D8B2-21F4E13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16" y="1096974"/>
            <a:ext cx="2039093" cy="13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DE9811E-80E9-D9CF-B1B1-7E787E2A8F31}"/>
              </a:ext>
            </a:extLst>
          </p:cNvPr>
          <p:cNvGrpSpPr/>
          <p:nvPr/>
        </p:nvGrpSpPr>
        <p:grpSpPr>
          <a:xfrm>
            <a:off x="1278345" y="646449"/>
            <a:ext cx="2293431" cy="1906836"/>
            <a:chOff x="2546325" y="1561220"/>
            <a:chExt cx="1067076" cy="1149294"/>
          </a:xfrm>
        </p:grpSpPr>
        <p:grpSp>
          <p:nvGrpSpPr>
            <p:cNvPr id="23" name="Group 23"/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91" name="TextBox 191"/>
            <p:cNvSpPr txBox="1"/>
            <p:nvPr/>
          </p:nvSpPr>
          <p:spPr>
            <a:xfrm>
              <a:off x="2739905" y="1879021"/>
              <a:ext cx="661786" cy="402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63714FA-8277-4039-AD3B-D2504F3440D4}"/>
              </a:ext>
            </a:extLst>
          </p:cNvPr>
          <p:cNvGrpSpPr/>
          <p:nvPr/>
        </p:nvGrpSpPr>
        <p:grpSpPr>
          <a:xfrm>
            <a:off x="6317627" y="646449"/>
            <a:ext cx="2333501" cy="1906836"/>
            <a:chOff x="2546325" y="1561220"/>
            <a:chExt cx="1067076" cy="1149294"/>
          </a:xfrm>
        </p:grpSpPr>
        <p:grpSp>
          <p:nvGrpSpPr>
            <p:cNvPr id="68" name="Group 23">
              <a:extLst>
                <a:ext uri="{FF2B5EF4-FFF2-40B4-BE49-F238E27FC236}">
                  <a16:creationId xmlns:a16="http://schemas.microsoft.com/office/drawing/2014/main" id="{773DFC1D-6B1D-65B0-45A6-9ABCAB33636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76D6308B-BE00-0846-08F5-993E6E4159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TextBox 25">
                <a:extLst>
                  <a:ext uri="{FF2B5EF4-FFF2-40B4-BE49-F238E27FC236}">
                    <a16:creationId xmlns:a16="http://schemas.microsoft.com/office/drawing/2014/main" id="{C6429273-A7ED-AB5E-9115-6FBA6100FCF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9" name="Group 26">
              <a:extLst>
                <a:ext uri="{FF2B5EF4-FFF2-40B4-BE49-F238E27FC236}">
                  <a16:creationId xmlns:a16="http://schemas.microsoft.com/office/drawing/2014/main" id="{E00720B4-1F7B-B1E1-D33C-CA014C7A4210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72" name="Freeform 27">
                <a:extLst>
                  <a:ext uri="{FF2B5EF4-FFF2-40B4-BE49-F238E27FC236}">
                    <a16:creationId xmlns:a16="http://schemas.microsoft.com/office/drawing/2014/main" id="{BE587237-BE85-E7D1-EA58-3429A73B6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3" name="TextBox 28">
                <a:extLst>
                  <a:ext uri="{FF2B5EF4-FFF2-40B4-BE49-F238E27FC236}">
                    <a16:creationId xmlns:a16="http://schemas.microsoft.com/office/drawing/2014/main" id="{23F1FED4-F6C7-9CB9-A3FF-CEEBF45769D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80949595-08E3-4568-3EBF-9B0B520AFA6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71" name="TextBox 191">
              <a:extLst>
                <a:ext uri="{FF2B5EF4-FFF2-40B4-BE49-F238E27FC236}">
                  <a16:creationId xmlns:a16="http://schemas.microsoft.com/office/drawing/2014/main" id="{765B3D00-D75F-DD3E-1849-9D2FBEADA0A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2A62C93-A4D6-6DBC-FC60-B5A28A0BA8D6}"/>
              </a:ext>
            </a:extLst>
          </p:cNvPr>
          <p:cNvGrpSpPr/>
          <p:nvPr/>
        </p:nvGrpSpPr>
        <p:grpSpPr>
          <a:xfrm>
            <a:off x="8922417" y="644459"/>
            <a:ext cx="2267237" cy="1906836"/>
            <a:chOff x="2546325" y="1561220"/>
            <a:chExt cx="1067076" cy="1149294"/>
          </a:xfrm>
        </p:grpSpPr>
        <p:grpSp>
          <p:nvGrpSpPr>
            <p:cNvPr id="77" name="Group 23">
              <a:extLst>
                <a:ext uri="{FF2B5EF4-FFF2-40B4-BE49-F238E27FC236}">
                  <a16:creationId xmlns:a16="http://schemas.microsoft.com/office/drawing/2014/main" id="{3068CFA2-ACFC-B391-7056-9BA044AC011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83" name="Freeform 24">
                <a:extLst>
                  <a:ext uri="{FF2B5EF4-FFF2-40B4-BE49-F238E27FC236}">
                    <a16:creationId xmlns:a16="http://schemas.microsoft.com/office/drawing/2014/main" id="{26827FDA-7195-3B43-8C3E-D0C1AE0C1D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" name="TextBox 25">
                <a:extLst>
                  <a:ext uri="{FF2B5EF4-FFF2-40B4-BE49-F238E27FC236}">
                    <a16:creationId xmlns:a16="http://schemas.microsoft.com/office/drawing/2014/main" id="{3AD74623-D069-5888-4FC9-A3D9947F33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8" name="Group 26">
              <a:extLst>
                <a:ext uri="{FF2B5EF4-FFF2-40B4-BE49-F238E27FC236}">
                  <a16:creationId xmlns:a16="http://schemas.microsoft.com/office/drawing/2014/main" id="{5911AB71-7100-69DB-F245-4E540048E4DD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147E5B82-AF4E-1890-72F0-433805A429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" name="TextBox 28">
                <a:extLst>
                  <a:ext uri="{FF2B5EF4-FFF2-40B4-BE49-F238E27FC236}">
                    <a16:creationId xmlns:a16="http://schemas.microsoft.com/office/drawing/2014/main" id="{DDFF42D6-6332-791A-642E-514141B0DC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1B0C4825-05DB-2252-6A98-1FF67A81C63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80" name="TextBox 191">
              <a:extLst>
                <a:ext uri="{FF2B5EF4-FFF2-40B4-BE49-F238E27FC236}">
                  <a16:creationId xmlns:a16="http://schemas.microsoft.com/office/drawing/2014/main" id="{C1B67450-0946-72ED-D20A-6E370028573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5A60133-31B2-82F3-B6A6-0D872E70824A}"/>
              </a:ext>
            </a:extLst>
          </p:cNvPr>
          <p:cNvGrpSpPr/>
          <p:nvPr/>
        </p:nvGrpSpPr>
        <p:grpSpPr>
          <a:xfrm>
            <a:off x="1268142" y="2801346"/>
            <a:ext cx="2293431" cy="1906836"/>
            <a:chOff x="2546325" y="1561220"/>
            <a:chExt cx="1067076" cy="1149294"/>
          </a:xfrm>
        </p:grpSpPr>
        <p:grpSp>
          <p:nvGrpSpPr>
            <p:cNvPr id="100" name="Group 23">
              <a:extLst>
                <a:ext uri="{FF2B5EF4-FFF2-40B4-BE49-F238E27FC236}">
                  <a16:creationId xmlns:a16="http://schemas.microsoft.com/office/drawing/2014/main" id="{53EC5846-0D93-E13E-E2CC-CADA754CFCC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00AF467F-594E-7785-A32E-82AC7CAED3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1" name="TextBox 25">
                <a:extLst>
                  <a:ext uri="{FF2B5EF4-FFF2-40B4-BE49-F238E27FC236}">
                    <a16:creationId xmlns:a16="http://schemas.microsoft.com/office/drawing/2014/main" id="{4E8D5380-138E-5A4B-B3EB-CAE949EC639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1" name="Group 26">
              <a:extLst>
                <a:ext uri="{FF2B5EF4-FFF2-40B4-BE49-F238E27FC236}">
                  <a16:creationId xmlns:a16="http://schemas.microsoft.com/office/drawing/2014/main" id="{56DA0881-841B-3887-B301-35C505F6291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4" name="Freeform 27">
                <a:extLst>
                  <a:ext uri="{FF2B5EF4-FFF2-40B4-BE49-F238E27FC236}">
                    <a16:creationId xmlns:a16="http://schemas.microsoft.com/office/drawing/2014/main" id="{680E0B9B-0BCC-F15F-139F-F8D52A79DC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TextBox 28">
                <a:extLst>
                  <a:ext uri="{FF2B5EF4-FFF2-40B4-BE49-F238E27FC236}">
                    <a16:creationId xmlns:a16="http://schemas.microsoft.com/office/drawing/2014/main" id="{71236B33-38B6-7792-7DBE-D1E688E2793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B1551D7A-AB86-35DE-A044-DFCDE71BA8B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91">
              <a:extLst>
                <a:ext uri="{FF2B5EF4-FFF2-40B4-BE49-F238E27FC236}">
                  <a16:creationId xmlns:a16="http://schemas.microsoft.com/office/drawing/2014/main" id="{C84DFB14-A575-144A-F20D-0EF0CF7C36AE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A3C3A5B-0A12-89B1-1992-0D07213F1F6D}"/>
              </a:ext>
            </a:extLst>
          </p:cNvPr>
          <p:cNvGrpSpPr/>
          <p:nvPr/>
        </p:nvGrpSpPr>
        <p:grpSpPr>
          <a:xfrm>
            <a:off x="3825699" y="2801346"/>
            <a:ext cx="2262486" cy="1906836"/>
            <a:chOff x="2546325" y="1561220"/>
            <a:chExt cx="1067076" cy="1149294"/>
          </a:xfrm>
        </p:grpSpPr>
        <p:grpSp>
          <p:nvGrpSpPr>
            <p:cNvPr id="123" name="Group 23">
              <a:extLst>
                <a:ext uri="{FF2B5EF4-FFF2-40B4-BE49-F238E27FC236}">
                  <a16:creationId xmlns:a16="http://schemas.microsoft.com/office/drawing/2014/main" id="{82A10024-3338-D048-6EDE-6F00BDD0FB4A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25" name="Freeform 24">
                <a:extLst>
                  <a:ext uri="{FF2B5EF4-FFF2-40B4-BE49-F238E27FC236}">
                    <a16:creationId xmlns:a16="http://schemas.microsoft.com/office/drawing/2014/main" id="{B2065C71-F618-9499-68B3-D99C45401B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7" name="TextBox 25">
                <a:extLst>
                  <a:ext uri="{FF2B5EF4-FFF2-40B4-BE49-F238E27FC236}">
                    <a16:creationId xmlns:a16="http://schemas.microsoft.com/office/drawing/2014/main" id="{D27595DC-3A77-CE3C-621C-46E1A3F8D5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4" name="Group 26">
              <a:extLst>
                <a:ext uri="{FF2B5EF4-FFF2-40B4-BE49-F238E27FC236}">
                  <a16:creationId xmlns:a16="http://schemas.microsoft.com/office/drawing/2014/main" id="{96C41065-9E51-3251-8D45-2C9531629A5B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3809A431-A6F4-3D3E-7F62-3CD5B21B2D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4" name="TextBox 28">
                <a:extLst>
                  <a:ext uri="{FF2B5EF4-FFF2-40B4-BE49-F238E27FC236}">
                    <a16:creationId xmlns:a16="http://schemas.microsoft.com/office/drawing/2014/main" id="{8AB7540A-E2EF-243C-DBA1-7D945D670F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id="{C3F6293B-82D4-39F7-9405-DD3C4969ADEB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26" name="TextBox 191">
              <a:extLst>
                <a:ext uri="{FF2B5EF4-FFF2-40B4-BE49-F238E27FC236}">
                  <a16:creationId xmlns:a16="http://schemas.microsoft.com/office/drawing/2014/main" id="{25BEB6E6-B5C9-B2DB-AC22-9A2651B740BB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294276C7-EF2C-7299-5CDF-80B6F150059E}"/>
              </a:ext>
            </a:extLst>
          </p:cNvPr>
          <p:cNvGrpSpPr/>
          <p:nvPr/>
        </p:nvGrpSpPr>
        <p:grpSpPr>
          <a:xfrm>
            <a:off x="6340473" y="2773571"/>
            <a:ext cx="2352018" cy="1906836"/>
            <a:chOff x="2546325" y="1561220"/>
            <a:chExt cx="1067076" cy="1149294"/>
          </a:xfrm>
        </p:grpSpPr>
        <p:grpSp>
          <p:nvGrpSpPr>
            <p:cNvPr id="1052" name="Group 23">
              <a:extLst>
                <a:ext uri="{FF2B5EF4-FFF2-40B4-BE49-F238E27FC236}">
                  <a16:creationId xmlns:a16="http://schemas.microsoft.com/office/drawing/2014/main" id="{1E1254B8-EBCD-8252-85FF-0458A4EBB9C4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58" name="Freeform 24">
                <a:extLst>
                  <a:ext uri="{FF2B5EF4-FFF2-40B4-BE49-F238E27FC236}">
                    <a16:creationId xmlns:a16="http://schemas.microsoft.com/office/drawing/2014/main" id="{7E856CF4-9C30-215D-870D-04AD5985AE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9" name="TextBox 25">
                <a:extLst>
                  <a:ext uri="{FF2B5EF4-FFF2-40B4-BE49-F238E27FC236}">
                    <a16:creationId xmlns:a16="http://schemas.microsoft.com/office/drawing/2014/main" id="{EE936683-12EC-31DF-894C-63F62278D50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53" name="Group 26">
              <a:extLst>
                <a:ext uri="{FF2B5EF4-FFF2-40B4-BE49-F238E27FC236}">
                  <a16:creationId xmlns:a16="http://schemas.microsoft.com/office/drawing/2014/main" id="{D3E5D57E-8D50-E6EC-B25E-D1C5B2E5E8B7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56" name="Freeform 27">
                <a:extLst>
                  <a:ext uri="{FF2B5EF4-FFF2-40B4-BE49-F238E27FC236}">
                    <a16:creationId xmlns:a16="http://schemas.microsoft.com/office/drawing/2014/main" id="{A6F82207-452A-9442-630A-6BA88BC8A4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7" name="TextBox 28">
                <a:extLst>
                  <a:ext uri="{FF2B5EF4-FFF2-40B4-BE49-F238E27FC236}">
                    <a16:creationId xmlns:a16="http://schemas.microsoft.com/office/drawing/2014/main" id="{FD8B2F03-3B81-7313-EF33-A245716973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54" name="Freeform 29">
              <a:extLst>
                <a:ext uri="{FF2B5EF4-FFF2-40B4-BE49-F238E27FC236}">
                  <a16:creationId xmlns:a16="http://schemas.microsoft.com/office/drawing/2014/main" id="{56781AED-AF1E-ED11-B522-44E025F13C4A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55" name="TextBox 191">
              <a:extLst>
                <a:ext uri="{FF2B5EF4-FFF2-40B4-BE49-F238E27FC236}">
                  <a16:creationId xmlns:a16="http://schemas.microsoft.com/office/drawing/2014/main" id="{830EE98A-8215-7694-5B31-BD52FD319E91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986A018-F5D4-C06C-1CB5-76E48109B7F2}"/>
              </a:ext>
            </a:extLst>
          </p:cNvPr>
          <p:cNvGrpSpPr/>
          <p:nvPr/>
        </p:nvGrpSpPr>
        <p:grpSpPr>
          <a:xfrm>
            <a:off x="8922417" y="2713693"/>
            <a:ext cx="2267237" cy="1906836"/>
            <a:chOff x="2546325" y="1561220"/>
            <a:chExt cx="1067076" cy="1149294"/>
          </a:xfrm>
        </p:grpSpPr>
        <p:grpSp>
          <p:nvGrpSpPr>
            <p:cNvPr id="1061" name="Group 23">
              <a:extLst>
                <a:ext uri="{FF2B5EF4-FFF2-40B4-BE49-F238E27FC236}">
                  <a16:creationId xmlns:a16="http://schemas.microsoft.com/office/drawing/2014/main" id="{40B8087D-FDC7-16E3-246F-81B0E2A1F51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7" name="Freeform 24">
                <a:extLst>
                  <a:ext uri="{FF2B5EF4-FFF2-40B4-BE49-F238E27FC236}">
                    <a16:creationId xmlns:a16="http://schemas.microsoft.com/office/drawing/2014/main" id="{388F6C6E-9A3A-F8FA-BDD9-7408E2F4A3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8" name="TextBox 25">
                <a:extLst>
                  <a:ext uri="{FF2B5EF4-FFF2-40B4-BE49-F238E27FC236}">
                    <a16:creationId xmlns:a16="http://schemas.microsoft.com/office/drawing/2014/main" id="{FC1DC130-9E31-5D92-DA73-765106E79B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62" name="Group 26">
              <a:extLst>
                <a:ext uri="{FF2B5EF4-FFF2-40B4-BE49-F238E27FC236}">
                  <a16:creationId xmlns:a16="http://schemas.microsoft.com/office/drawing/2014/main" id="{C7ADEB44-10A7-ED33-5A0C-579508E0547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65" name="Freeform 27">
                <a:extLst>
                  <a:ext uri="{FF2B5EF4-FFF2-40B4-BE49-F238E27FC236}">
                    <a16:creationId xmlns:a16="http://schemas.microsoft.com/office/drawing/2014/main" id="{2F84E0FE-687C-754F-D734-3386BDB3A6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6" name="TextBox 28">
                <a:extLst>
                  <a:ext uri="{FF2B5EF4-FFF2-40B4-BE49-F238E27FC236}">
                    <a16:creationId xmlns:a16="http://schemas.microsoft.com/office/drawing/2014/main" id="{3741D4A1-F487-4454-55D1-00090E5CE4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63" name="Freeform 29">
              <a:extLst>
                <a:ext uri="{FF2B5EF4-FFF2-40B4-BE49-F238E27FC236}">
                  <a16:creationId xmlns:a16="http://schemas.microsoft.com/office/drawing/2014/main" id="{6247A1CD-447B-99D4-230A-3E5E4FBA26F4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64" name="TextBox 191">
              <a:extLst>
                <a:ext uri="{FF2B5EF4-FFF2-40B4-BE49-F238E27FC236}">
                  <a16:creationId xmlns:a16="http://schemas.microsoft.com/office/drawing/2014/main" id="{6BDE85CE-458A-5877-D8C8-18906411E97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30AD774A-A2D9-16BE-9930-9E92034460BF}"/>
              </a:ext>
            </a:extLst>
          </p:cNvPr>
          <p:cNvGrpSpPr/>
          <p:nvPr/>
        </p:nvGrpSpPr>
        <p:grpSpPr>
          <a:xfrm>
            <a:off x="1283220" y="4848643"/>
            <a:ext cx="2306424" cy="1906836"/>
            <a:chOff x="2546325" y="1561220"/>
            <a:chExt cx="1067076" cy="1149294"/>
          </a:xfrm>
        </p:grpSpPr>
        <p:grpSp>
          <p:nvGrpSpPr>
            <p:cNvPr id="1070" name="Group 23">
              <a:extLst>
                <a:ext uri="{FF2B5EF4-FFF2-40B4-BE49-F238E27FC236}">
                  <a16:creationId xmlns:a16="http://schemas.microsoft.com/office/drawing/2014/main" id="{2FC33718-3582-289E-5ACF-88620CEF3A0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76" name="Freeform 24">
                <a:extLst>
                  <a:ext uri="{FF2B5EF4-FFF2-40B4-BE49-F238E27FC236}">
                    <a16:creationId xmlns:a16="http://schemas.microsoft.com/office/drawing/2014/main" id="{3D977D08-7F5A-DC44-12D1-CCAA3522CF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7" name="TextBox 25">
                <a:extLst>
                  <a:ext uri="{FF2B5EF4-FFF2-40B4-BE49-F238E27FC236}">
                    <a16:creationId xmlns:a16="http://schemas.microsoft.com/office/drawing/2014/main" id="{61D464CF-46AC-7D89-61CA-6901327784A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71" name="Group 26">
              <a:extLst>
                <a:ext uri="{FF2B5EF4-FFF2-40B4-BE49-F238E27FC236}">
                  <a16:creationId xmlns:a16="http://schemas.microsoft.com/office/drawing/2014/main" id="{2274A363-40FC-2654-17FE-4808295271F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74" name="Freeform 27">
                <a:extLst>
                  <a:ext uri="{FF2B5EF4-FFF2-40B4-BE49-F238E27FC236}">
                    <a16:creationId xmlns:a16="http://schemas.microsoft.com/office/drawing/2014/main" id="{BF26371D-38F3-3F2C-B134-216AF3601D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5" name="TextBox 28">
                <a:extLst>
                  <a:ext uri="{FF2B5EF4-FFF2-40B4-BE49-F238E27FC236}">
                    <a16:creationId xmlns:a16="http://schemas.microsoft.com/office/drawing/2014/main" id="{4D882DE6-8184-BAA1-2757-853B5032B3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72" name="Freeform 29">
              <a:extLst>
                <a:ext uri="{FF2B5EF4-FFF2-40B4-BE49-F238E27FC236}">
                  <a16:creationId xmlns:a16="http://schemas.microsoft.com/office/drawing/2014/main" id="{6E4E9867-F08F-CBA7-770E-2A95DCE8A0D5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73" name="TextBox 191">
              <a:extLst>
                <a:ext uri="{FF2B5EF4-FFF2-40B4-BE49-F238E27FC236}">
                  <a16:creationId xmlns:a16="http://schemas.microsoft.com/office/drawing/2014/main" id="{D7D332B5-8296-8E3C-8075-F57B86272A38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I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3640C27A-E5CE-8E7F-DA3F-40BF322F9166}"/>
              </a:ext>
            </a:extLst>
          </p:cNvPr>
          <p:cNvGrpSpPr/>
          <p:nvPr/>
        </p:nvGrpSpPr>
        <p:grpSpPr>
          <a:xfrm>
            <a:off x="3789576" y="4843769"/>
            <a:ext cx="2306424" cy="1906836"/>
            <a:chOff x="2546325" y="1561220"/>
            <a:chExt cx="1067076" cy="1149294"/>
          </a:xfrm>
        </p:grpSpPr>
        <p:grpSp>
          <p:nvGrpSpPr>
            <p:cNvPr id="1079" name="Group 23">
              <a:extLst>
                <a:ext uri="{FF2B5EF4-FFF2-40B4-BE49-F238E27FC236}">
                  <a16:creationId xmlns:a16="http://schemas.microsoft.com/office/drawing/2014/main" id="{F2ADC4FC-5789-CA1D-D6DA-1918ACDA17D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85" name="Freeform 24">
                <a:extLst>
                  <a:ext uri="{FF2B5EF4-FFF2-40B4-BE49-F238E27FC236}">
                    <a16:creationId xmlns:a16="http://schemas.microsoft.com/office/drawing/2014/main" id="{2EC40191-6CCE-56FF-D14C-0638A7D3D0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6" name="TextBox 25">
                <a:extLst>
                  <a:ext uri="{FF2B5EF4-FFF2-40B4-BE49-F238E27FC236}">
                    <a16:creationId xmlns:a16="http://schemas.microsoft.com/office/drawing/2014/main" id="{26C2F069-009C-7AEA-47FB-5D324520895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80" name="Group 26">
              <a:extLst>
                <a:ext uri="{FF2B5EF4-FFF2-40B4-BE49-F238E27FC236}">
                  <a16:creationId xmlns:a16="http://schemas.microsoft.com/office/drawing/2014/main" id="{D363554D-34C9-391C-DDC2-A10B32204ED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83" name="Freeform 27">
                <a:extLst>
                  <a:ext uri="{FF2B5EF4-FFF2-40B4-BE49-F238E27FC236}">
                    <a16:creationId xmlns:a16="http://schemas.microsoft.com/office/drawing/2014/main" id="{BE913353-BC9F-FAC0-A41F-503550FFB2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4" name="TextBox 28">
                <a:extLst>
                  <a:ext uri="{FF2B5EF4-FFF2-40B4-BE49-F238E27FC236}">
                    <a16:creationId xmlns:a16="http://schemas.microsoft.com/office/drawing/2014/main" id="{11441411-248A-1465-D55D-0CB07BA37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81" name="Freeform 29">
              <a:extLst>
                <a:ext uri="{FF2B5EF4-FFF2-40B4-BE49-F238E27FC236}">
                  <a16:creationId xmlns:a16="http://schemas.microsoft.com/office/drawing/2014/main" id="{CECE58A6-B465-1944-E93B-C5D03081432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82" name="TextBox 191">
              <a:extLst>
                <a:ext uri="{FF2B5EF4-FFF2-40B4-BE49-F238E27FC236}">
                  <a16:creationId xmlns:a16="http://schemas.microsoft.com/office/drawing/2014/main" id="{E4830FEE-26B8-F8B5-8A63-A2FA31B3E6A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J</a:t>
              </a:r>
            </a:p>
          </p:txBody>
        </p: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A3FDFBB5-D163-4135-B737-96E402A75D77}"/>
              </a:ext>
            </a:extLst>
          </p:cNvPr>
          <p:cNvGrpSpPr/>
          <p:nvPr/>
        </p:nvGrpSpPr>
        <p:grpSpPr>
          <a:xfrm>
            <a:off x="6407643" y="4863271"/>
            <a:ext cx="2306424" cy="1906836"/>
            <a:chOff x="2546325" y="1561220"/>
            <a:chExt cx="1067076" cy="1149294"/>
          </a:xfrm>
        </p:grpSpPr>
        <p:grpSp>
          <p:nvGrpSpPr>
            <p:cNvPr id="128" name="Group 23">
              <a:extLst>
                <a:ext uri="{FF2B5EF4-FFF2-40B4-BE49-F238E27FC236}">
                  <a16:creationId xmlns:a16="http://schemas.microsoft.com/office/drawing/2014/main" id="{53A1D48F-5CEE-E3EF-4DAA-BB6A01DF4A29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34" name="Freeform 24">
                <a:extLst>
                  <a:ext uri="{FF2B5EF4-FFF2-40B4-BE49-F238E27FC236}">
                    <a16:creationId xmlns:a16="http://schemas.microsoft.com/office/drawing/2014/main" id="{4F9F8344-C6CD-DD27-30DF-547F321103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5" name="TextBox 25">
                <a:extLst>
                  <a:ext uri="{FF2B5EF4-FFF2-40B4-BE49-F238E27FC236}">
                    <a16:creationId xmlns:a16="http://schemas.microsoft.com/office/drawing/2014/main" id="{264D0EA8-4654-B7CA-20DF-ADD39A27F80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9" name="Group 26">
              <a:extLst>
                <a:ext uri="{FF2B5EF4-FFF2-40B4-BE49-F238E27FC236}">
                  <a16:creationId xmlns:a16="http://schemas.microsoft.com/office/drawing/2014/main" id="{8DCA1BF3-1853-FD2C-6546-9E2D1A4725F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05C40E0F-7D92-88D8-8800-599F5A3861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3" name="TextBox 28">
                <a:extLst>
                  <a:ext uri="{FF2B5EF4-FFF2-40B4-BE49-F238E27FC236}">
                    <a16:creationId xmlns:a16="http://schemas.microsoft.com/office/drawing/2014/main" id="{619F652A-F3BA-0EC6-BB59-48485AD9D7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29320CD9-4B87-1E68-7B1F-85B612E1146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31" name="TextBox 191">
              <a:extLst>
                <a:ext uri="{FF2B5EF4-FFF2-40B4-BE49-F238E27FC236}">
                  <a16:creationId xmlns:a16="http://schemas.microsoft.com/office/drawing/2014/main" id="{179F4955-44B2-D484-D01C-FDEC702FD9C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D21DF1-E4A2-B4A6-57DD-6498D80C7712}"/>
              </a:ext>
            </a:extLst>
          </p:cNvPr>
          <p:cNvGrpSpPr/>
          <p:nvPr/>
        </p:nvGrpSpPr>
        <p:grpSpPr>
          <a:xfrm>
            <a:off x="8910578" y="4858397"/>
            <a:ext cx="2306424" cy="1906836"/>
            <a:chOff x="2546325" y="1561220"/>
            <a:chExt cx="1067076" cy="1149294"/>
          </a:xfrm>
        </p:grpSpPr>
        <p:grpSp>
          <p:nvGrpSpPr>
            <p:cNvPr id="137" name="Group 23">
              <a:extLst>
                <a:ext uri="{FF2B5EF4-FFF2-40B4-BE49-F238E27FC236}">
                  <a16:creationId xmlns:a16="http://schemas.microsoft.com/office/drawing/2014/main" id="{02456E53-73D3-6B9D-7CF1-75A168950865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43" name="Freeform 24">
                <a:extLst>
                  <a:ext uri="{FF2B5EF4-FFF2-40B4-BE49-F238E27FC236}">
                    <a16:creationId xmlns:a16="http://schemas.microsoft.com/office/drawing/2014/main" id="{BAA96419-6078-B518-AA72-B45713E62A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4" name="TextBox 25">
                <a:extLst>
                  <a:ext uri="{FF2B5EF4-FFF2-40B4-BE49-F238E27FC236}">
                    <a16:creationId xmlns:a16="http://schemas.microsoft.com/office/drawing/2014/main" id="{2E6A40BB-83EE-9C1B-D60D-3718667A0FB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38" name="Group 26">
              <a:extLst>
                <a:ext uri="{FF2B5EF4-FFF2-40B4-BE49-F238E27FC236}">
                  <a16:creationId xmlns:a16="http://schemas.microsoft.com/office/drawing/2014/main" id="{E98308E0-84EC-9C4D-7C65-0F04923E0B8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41" name="Freeform 27">
                <a:extLst>
                  <a:ext uri="{FF2B5EF4-FFF2-40B4-BE49-F238E27FC236}">
                    <a16:creationId xmlns:a16="http://schemas.microsoft.com/office/drawing/2014/main" id="{DCF71FAB-6C23-8F00-0AA4-B99D35B4CA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2" name="TextBox 28">
                <a:extLst>
                  <a:ext uri="{FF2B5EF4-FFF2-40B4-BE49-F238E27FC236}">
                    <a16:creationId xmlns:a16="http://schemas.microsoft.com/office/drawing/2014/main" id="{491B4411-3A3D-03FD-F116-5181606589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9" name="Freeform 29">
              <a:extLst>
                <a:ext uri="{FF2B5EF4-FFF2-40B4-BE49-F238E27FC236}">
                  <a16:creationId xmlns:a16="http://schemas.microsoft.com/office/drawing/2014/main" id="{45A7119A-7226-7139-19DD-767FEB0D32C2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40" name="TextBox 191">
              <a:extLst>
                <a:ext uri="{FF2B5EF4-FFF2-40B4-BE49-F238E27FC236}">
                  <a16:creationId xmlns:a16="http://schemas.microsoft.com/office/drawing/2014/main" id="{DABD3E8C-472A-9F84-5CD8-05C04918A81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3134B2-1FF6-F9D6-3623-DAA19612F0BB}"/>
              </a:ext>
            </a:extLst>
          </p:cNvPr>
          <p:cNvGrpSpPr/>
          <p:nvPr/>
        </p:nvGrpSpPr>
        <p:grpSpPr>
          <a:xfrm>
            <a:off x="3823499" y="672286"/>
            <a:ext cx="2262486" cy="1906836"/>
            <a:chOff x="2546325" y="1561220"/>
            <a:chExt cx="1067076" cy="1149294"/>
          </a:xfrm>
        </p:grpSpPr>
        <p:grpSp>
          <p:nvGrpSpPr>
            <p:cNvPr id="59" name="Group 23">
              <a:extLst>
                <a:ext uri="{FF2B5EF4-FFF2-40B4-BE49-F238E27FC236}">
                  <a16:creationId xmlns:a16="http://schemas.microsoft.com/office/drawing/2014/main" id="{E3871DD0-6A96-F93C-96F2-C26496C4AF2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D09C037D-8854-74F0-BF70-E386ECBC07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6" name="TextBox 25">
                <a:extLst>
                  <a:ext uri="{FF2B5EF4-FFF2-40B4-BE49-F238E27FC236}">
                    <a16:creationId xmlns:a16="http://schemas.microsoft.com/office/drawing/2014/main" id="{59908611-0B9C-032C-C1D6-FA7FC2FE90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0" name="Group 26">
              <a:extLst>
                <a:ext uri="{FF2B5EF4-FFF2-40B4-BE49-F238E27FC236}">
                  <a16:creationId xmlns:a16="http://schemas.microsoft.com/office/drawing/2014/main" id="{595AA4A2-AA8F-37E4-914C-17009A7A2BBC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669DEE50-905E-AECA-DC2E-36FB16A8E8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" name="TextBox 28">
                <a:extLst>
                  <a:ext uri="{FF2B5EF4-FFF2-40B4-BE49-F238E27FC236}">
                    <a16:creationId xmlns:a16="http://schemas.microsoft.com/office/drawing/2014/main" id="{F75D32AE-D170-FB5E-E74F-05D28BBFC19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D984DE1-6B93-E85B-94F4-FC0A61C2465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62" name="TextBox 191">
              <a:extLst>
                <a:ext uri="{FF2B5EF4-FFF2-40B4-BE49-F238E27FC236}">
                  <a16:creationId xmlns:a16="http://schemas.microsoft.com/office/drawing/2014/main" id="{5E6FE7F9-C854-6D94-7969-4C6914F6D66D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34712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3" grpId="0" animBg="1"/>
      <p:bldP spid="234" grpId="0" animBg="1"/>
      <p:bldP spid="235" grpId="0" animBg="1"/>
      <p:bldP spid="236" grpId="0" animBg="1"/>
      <p:bldP spid="246" grpId="0" animBg="1"/>
      <p:bldP spid="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8BF790-A66D-D305-148F-8FD2709E2A7A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053302-CBC0-0695-673A-8C08788AD3E7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60" name="Google Shape;531;p28">
                <a:extLst>
                  <a:ext uri="{FF2B5EF4-FFF2-40B4-BE49-F238E27FC236}">
                    <a16:creationId xmlns:a16="http://schemas.microsoft.com/office/drawing/2014/main" id="{5D6D76F5-2263-1C49-46ED-C443AF17E8AB}"/>
                  </a:ext>
                </a:extLst>
              </p:cNvPr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889;p34">
                <a:extLst>
                  <a:ext uri="{FF2B5EF4-FFF2-40B4-BE49-F238E27FC236}">
                    <a16:creationId xmlns:a16="http://schemas.microsoft.com/office/drawing/2014/main" id="{189B4612-AAC4-4EC9-2FE0-35F305AE4A13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526" name="Google Shape;890;p34">
                  <a:extLst>
                    <a:ext uri="{FF2B5EF4-FFF2-40B4-BE49-F238E27FC236}">
                      <a16:creationId xmlns:a16="http://schemas.microsoft.com/office/drawing/2014/main" id="{A1B8FF5E-E7BC-2858-F50B-840831D5931F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891;p34">
                  <a:extLst>
                    <a:ext uri="{FF2B5EF4-FFF2-40B4-BE49-F238E27FC236}">
                      <a16:creationId xmlns:a16="http://schemas.microsoft.com/office/drawing/2014/main" id="{4A8543DF-3403-F847-72EE-0CF2EEE53B90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892;p34">
                  <a:extLst>
                    <a:ext uri="{FF2B5EF4-FFF2-40B4-BE49-F238E27FC236}">
                      <a16:creationId xmlns:a16="http://schemas.microsoft.com/office/drawing/2014/main" id="{823EB0ED-8F07-FA30-48C2-1E12EAF6D266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893;p34">
                  <a:extLst>
                    <a:ext uri="{FF2B5EF4-FFF2-40B4-BE49-F238E27FC236}">
                      <a16:creationId xmlns:a16="http://schemas.microsoft.com/office/drawing/2014/main" id="{C02BAAE9-910B-7E6A-C91F-88976D7CA2DE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894;p34">
                  <a:extLst>
                    <a:ext uri="{FF2B5EF4-FFF2-40B4-BE49-F238E27FC236}">
                      <a16:creationId xmlns:a16="http://schemas.microsoft.com/office/drawing/2014/main" id="{9020CCCF-E318-1E71-C495-2BA0F7096A92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895;p34">
                  <a:extLst>
                    <a:ext uri="{FF2B5EF4-FFF2-40B4-BE49-F238E27FC236}">
                      <a16:creationId xmlns:a16="http://schemas.microsoft.com/office/drawing/2014/main" id="{10A28481-78B6-8981-4B60-21B5D7CB8807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896;p34">
                  <a:extLst>
                    <a:ext uri="{FF2B5EF4-FFF2-40B4-BE49-F238E27FC236}">
                      <a16:creationId xmlns:a16="http://schemas.microsoft.com/office/drawing/2014/main" id="{2E811100-A467-7625-1C3D-8A9943327D99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897;p34">
                  <a:extLst>
                    <a:ext uri="{FF2B5EF4-FFF2-40B4-BE49-F238E27FC236}">
                      <a16:creationId xmlns:a16="http://schemas.microsoft.com/office/drawing/2014/main" id="{EBD4E7B3-BA35-5033-15A7-520F15F3BA7E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898;p34">
                  <a:extLst>
                    <a:ext uri="{FF2B5EF4-FFF2-40B4-BE49-F238E27FC236}">
                      <a16:creationId xmlns:a16="http://schemas.microsoft.com/office/drawing/2014/main" id="{43B01DDD-79EB-9A6D-816F-AA6CD633FCD5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899;p34">
                  <a:extLst>
                    <a:ext uri="{FF2B5EF4-FFF2-40B4-BE49-F238E27FC236}">
                      <a16:creationId xmlns:a16="http://schemas.microsoft.com/office/drawing/2014/main" id="{150EC515-8BA3-CC76-1798-91D224AF8A60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900;p34">
                  <a:extLst>
                    <a:ext uri="{FF2B5EF4-FFF2-40B4-BE49-F238E27FC236}">
                      <a16:creationId xmlns:a16="http://schemas.microsoft.com/office/drawing/2014/main" id="{1F454277-586F-7ACA-6401-B7E641862A07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EB5BD7E-80A6-CA8C-BEDB-2BF4BC7B3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63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070755A-087D-A5F9-6299-AA37DE4B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511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8FCC4E3F-79C6-2EB6-3D04-9A72CE93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86B90140-CA15-7CF2-EA59-80DE379DE07C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70BAC97D-D2DD-21E2-AD26-4DE1A028B87E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11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5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36B7B7E4-C143-F50E-ED7D-49D6DA0054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5" name="Picture 514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B2339318-9DA7-8D7A-64C0-94A6AFD9A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516" name="Picture 8">
                <a:extLst>
                  <a:ext uri="{FF2B5EF4-FFF2-40B4-BE49-F238E27FC236}">
                    <a16:creationId xmlns:a16="http://schemas.microsoft.com/office/drawing/2014/main" id="{DEE3996B-5857-54B1-ECC1-CDC83DDB3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6C0582DA-A30D-561E-9464-1C2C44CA7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12" descr="Birthday cake">
                <a:extLst>
                  <a:ext uri="{FF2B5EF4-FFF2-40B4-BE49-F238E27FC236}">
                    <a16:creationId xmlns:a16="http://schemas.microsoft.com/office/drawing/2014/main" id="{DCD60C3B-D7E7-A0B7-5BE9-82857DBB7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518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F9DBD7B0-5A57-ADB6-C820-56641EC8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520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23B63B65-5C84-A256-7CAF-7C165FD59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16" descr="Two red apples isolated on white.">
                <a:extLst>
                  <a:ext uri="{FF2B5EF4-FFF2-40B4-BE49-F238E27FC236}">
                    <a16:creationId xmlns:a16="http://schemas.microsoft.com/office/drawing/2014/main" id="{2D7CACA4-1C91-5749-914B-49C0253A4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25AAFBF6-64AF-737F-0BDF-B069657D6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96CB00F8-119D-84B4-877A-43D2B2119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A1051-86C8-7A9F-28E5-DE857D5DDC29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C9CD7F-F0D2-60B6-B81F-C3A0E060DDA3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0CD5A3-A369-22DD-9F63-6F0A9DA9AC01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BE53AA-49BD-3E03-32F8-6A83D10564E0}"/>
                </a:ext>
              </a:extLst>
            </p:cNvPr>
            <p:cNvSpPr/>
            <p:nvPr/>
          </p:nvSpPr>
          <p:spPr>
            <a:xfrm>
              <a:off x="6397579" y="3474686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9A6224-0782-C6B3-1949-38435CF01BF6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B87EA1-7802-2D7E-932D-7C0527EAF3CD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42A81B-AE97-767F-39DB-4406DD0A2CCA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88895C-4975-D067-42CE-931E4179B18B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BA0507-670C-AAE8-61F9-320967780202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54D683B-D838-062A-D90C-1B930AC75765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656182-0721-E425-22EC-539E6B3D52CA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B36B487-51A3-66D4-F28C-EF13CBDEF97C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201B3D-4124-70F5-678D-FE424B63CD66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FEA48C-8699-3478-7776-00AC5CABB99D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974748-BE77-BC2C-02B2-32BD9696D4A4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0A68E5-B73D-1A7C-C2EB-143B7EE2328A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445CBE-FBDA-6C17-BA0F-6EB19B09BCDB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30C5BF-45E0-1D41-6D4E-26EB1E308D46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538" name="Picture 537">
            <a:extLst>
              <a:ext uri="{FF2B5EF4-FFF2-40B4-BE49-F238E27FC236}">
                <a16:creationId xmlns:a16="http://schemas.microsoft.com/office/drawing/2014/main" id="{C2D96ADE-5554-2533-A703-4039BEC482E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1692" y="2745317"/>
            <a:ext cx="4361210" cy="683649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73BDBB78-3FB4-1060-0288-EEB17CF339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97579" y="2763471"/>
            <a:ext cx="4481954" cy="660498"/>
          </a:xfrm>
          <a:prstGeom prst="rect">
            <a:avLst/>
          </a:prstGeom>
        </p:spPr>
      </p:pic>
      <p:sp>
        <p:nvSpPr>
          <p:cNvPr id="541" name="Rectangle 540">
            <a:extLst>
              <a:ext uri="{FF2B5EF4-FFF2-40B4-BE49-F238E27FC236}">
                <a16:creationId xmlns:a16="http://schemas.microsoft.com/office/drawing/2014/main" id="{B64DA6D7-F4E7-044B-AE53-9DB668274645}"/>
              </a:ext>
            </a:extLst>
          </p:cNvPr>
          <p:cNvSpPr/>
          <p:nvPr/>
        </p:nvSpPr>
        <p:spPr>
          <a:xfrm>
            <a:off x="10870852" y="2659677"/>
            <a:ext cx="133907" cy="822879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track 6.3">
            <a:hlinkClick r:id="" action="ppaction://media"/>
            <a:extLst>
              <a:ext uri="{FF2B5EF4-FFF2-40B4-BE49-F238E27FC236}">
                <a16:creationId xmlns:a16="http://schemas.microsoft.com/office/drawing/2014/main" id="{310AA63E-2D10-3E40-913D-A2264FEE2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61098" y="150113"/>
            <a:ext cx="842921" cy="842921"/>
          </a:xfrm>
          <a:prstGeom prst="rect">
            <a:avLst/>
          </a:prstGeom>
        </p:spPr>
      </p:pic>
      <p:pic>
        <p:nvPicPr>
          <p:cNvPr id="35" name="track 6.3">
            <a:hlinkClick r:id="" action="ppaction://media"/>
            <a:extLst>
              <a:ext uri="{FF2B5EF4-FFF2-40B4-BE49-F238E27FC236}">
                <a16:creationId xmlns:a16="http://schemas.microsoft.com/office/drawing/2014/main" id="{7136AABB-6FA4-01CA-9D9E-0F907CD6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56" end="119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6878" y="1295179"/>
            <a:ext cx="842921" cy="842921"/>
          </a:xfrm>
          <a:prstGeom prst="rect">
            <a:avLst/>
          </a:prstGeom>
        </p:spPr>
      </p:pic>
      <p:pic>
        <p:nvPicPr>
          <p:cNvPr id="539" name="track 6.3">
            <a:hlinkClick r:id="" action="ppaction://media"/>
            <a:extLst>
              <a:ext uri="{FF2B5EF4-FFF2-40B4-BE49-F238E27FC236}">
                <a16:creationId xmlns:a16="http://schemas.microsoft.com/office/drawing/2014/main" id="{26F95C3B-D4C5-A5C0-9FCA-259F8B2450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468" end="121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145876" y="1242606"/>
            <a:ext cx="842921" cy="842921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17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111442" y="820448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180612" y="5459311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104899" y="1476185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659851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95787-7129-2B99-C946-FEF2C0F68E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890"/>
          <a:stretch/>
        </p:blipFill>
        <p:spPr>
          <a:xfrm>
            <a:off x="45936" y="705488"/>
            <a:ext cx="5998632" cy="29039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A3560B-3E1C-EAEB-3D98-7B53951623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" b="1289"/>
          <a:stretch/>
        </p:blipFill>
        <p:spPr>
          <a:xfrm>
            <a:off x="5776552" y="3432022"/>
            <a:ext cx="6339248" cy="29039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D499F9-053F-36EB-C681-99BECA701366}"/>
              </a:ext>
            </a:extLst>
          </p:cNvPr>
          <p:cNvCxnSpPr/>
          <p:nvPr/>
        </p:nvCxnSpPr>
        <p:spPr>
          <a:xfrm>
            <a:off x="2171914" y="3128926"/>
            <a:ext cx="12153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D6E11A-79E0-C99B-9A69-138296171584}"/>
              </a:ext>
            </a:extLst>
          </p:cNvPr>
          <p:cNvCxnSpPr/>
          <p:nvPr/>
        </p:nvCxnSpPr>
        <p:spPr>
          <a:xfrm>
            <a:off x="1987034" y="3569521"/>
            <a:ext cx="1004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7F3FEE-E4DF-BEBF-B738-505BC4F3F352}"/>
              </a:ext>
            </a:extLst>
          </p:cNvPr>
          <p:cNvCxnSpPr>
            <a:cxnSpLocks/>
          </p:cNvCxnSpPr>
          <p:nvPr/>
        </p:nvCxnSpPr>
        <p:spPr>
          <a:xfrm>
            <a:off x="8044589" y="5889434"/>
            <a:ext cx="1288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FB58A6-8D95-71F3-043E-A7809FE25183}"/>
              </a:ext>
            </a:extLst>
          </p:cNvPr>
          <p:cNvCxnSpPr/>
          <p:nvPr/>
        </p:nvCxnSpPr>
        <p:spPr>
          <a:xfrm>
            <a:off x="7916314" y="6326221"/>
            <a:ext cx="91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917463-DF67-EFA4-CC79-683B714ACA39}"/>
              </a:ext>
            </a:extLst>
          </p:cNvPr>
          <p:cNvSpPr/>
          <p:nvPr/>
        </p:nvSpPr>
        <p:spPr>
          <a:xfrm>
            <a:off x="3387304" y="2721523"/>
            <a:ext cx="1072818" cy="529928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9B4795-7A92-6F81-F6A5-223DAF08F42E}"/>
              </a:ext>
            </a:extLst>
          </p:cNvPr>
          <p:cNvSpPr/>
          <p:nvPr/>
        </p:nvSpPr>
        <p:spPr>
          <a:xfrm>
            <a:off x="2991489" y="3142902"/>
            <a:ext cx="1148257" cy="481753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AB7F08-7F55-1DC1-61DA-D8F31D5B5477}"/>
              </a:ext>
            </a:extLst>
          </p:cNvPr>
          <p:cNvSpPr/>
          <p:nvPr/>
        </p:nvSpPr>
        <p:spPr>
          <a:xfrm>
            <a:off x="9343246" y="5459311"/>
            <a:ext cx="1415807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3CEE39-256D-4E97-E452-052597BA958F}"/>
              </a:ext>
            </a:extLst>
          </p:cNvPr>
          <p:cNvSpPr/>
          <p:nvPr/>
        </p:nvSpPr>
        <p:spPr>
          <a:xfrm>
            <a:off x="8930162" y="5904122"/>
            <a:ext cx="1181465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9501EE-9453-CEEA-AEE6-31C7F1AC26C1}"/>
              </a:ext>
            </a:extLst>
          </p:cNvPr>
          <p:cNvGrpSpPr/>
          <p:nvPr/>
        </p:nvGrpSpPr>
        <p:grpSpPr>
          <a:xfrm>
            <a:off x="3971588" y="2470805"/>
            <a:ext cx="3313114" cy="1083300"/>
            <a:chOff x="4058430" y="2826752"/>
            <a:chExt cx="3321795" cy="819906"/>
          </a:xfrm>
        </p:grpSpPr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E72C592-EA78-2DD4-5213-DB87593BDDCF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rot="5400000" flipH="1" flipV="1">
              <a:off x="5619420" y="1598053"/>
              <a:ext cx="532104" cy="2989502"/>
            </a:xfrm>
            <a:prstGeom prst="curvedConnector4">
              <a:avLst>
                <a:gd name="adj1" fmla="val -32516"/>
                <a:gd name="adj2" fmla="val 52635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E121D7F6-CE5B-AD39-7C34-5D368C44C6B4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 rot="5400000" flipH="1" flipV="1">
              <a:off x="5309375" y="1575807"/>
              <a:ext cx="819906" cy="3321795"/>
            </a:xfrm>
            <a:prstGeom prst="curvedConnector4">
              <a:avLst>
                <a:gd name="adj1" fmla="val -21102"/>
                <a:gd name="adj2" fmla="val 63402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92A557FC-80DC-1D78-6FEF-C934EAC22C5C}"/>
              </a:ext>
            </a:extLst>
          </p:cNvPr>
          <p:cNvGrpSpPr/>
          <p:nvPr/>
        </p:nvGrpSpPr>
        <p:grpSpPr>
          <a:xfrm>
            <a:off x="4460122" y="4939163"/>
            <a:ext cx="5090467" cy="1417281"/>
            <a:chOff x="4463149" y="4985147"/>
            <a:chExt cx="5214605" cy="1371297"/>
          </a:xfrm>
        </p:grpSpPr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B9AF8F53-B5C8-74A6-9D54-BC5B6A20F552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6200000" flipV="1">
              <a:off x="6798672" y="2657835"/>
              <a:ext cx="545623" cy="5212541"/>
            </a:xfrm>
            <a:prstGeom prst="curved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Connector: Curved 515">
              <a:extLst>
                <a:ext uri="{FF2B5EF4-FFF2-40B4-BE49-F238E27FC236}">
                  <a16:creationId xmlns:a16="http://schemas.microsoft.com/office/drawing/2014/main" id="{25154744-53C5-C525-5666-F58F333C8601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rot="5400000" flipH="1">
              <a:off x="6115821" y="3332475"/>
              <a:ext cx="1371297" cy="4676642"/>
            </a:xfrm>
            <a:prstGeom prst="curvedConnector4">
              <a:avLst>
                <a:gd name="adj1" fmla="val -16670"/>
                <a:gd name="adj2" fmla="val 79072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C6081AA-AF24-A048-E127-ADA28FE24892}"/>
              </a:ext>
            </a:extLst>
          </p:cNvPr>
          <p:cNvGrpSpPr/>
          <p:nvPr/>
        </p:nvGrpSpPr>
        <p:grpSpPr>
          <a:xfrm>
            <a:off x="828280" y="4197694"/>
            <a:ext cx="3371784" cy="1200329"/>
            <a:chOff x="904480" y="4719745"/>
            <a:chExt cx="3371784" cy="1200329"/>
          </a:xfrm>
        </p:grpSpPr>
        <p:sp>
          <p:nvSpPr>
            <p:cNvPr id="527" name="Left Bracket 526">
              <a:extLst>
                <a:ext uri="{FF2B5EF4-FFF2-40B4-BE49-F238E27FC236}">
                  <a16:creationId xmlns:a16="http://schemas.microsoft.com/office/drawing/2014/main" id="{333A00FC-DEBA-10B3-1C84-835A9B811E41}"/>
                </a:ext>
              </a:extLst>
            </p:cNvPr>
            <p:cNvSpPr/>
            <p:nvPr/>
          </p:nvSpPr>
          <p:spPr>
            <a:xfrm>
              <a:off x="924093" y="4870776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28" name="Left Bracket 527">
              <a:extLst>
                <a:ext uri="{FF2B5EF4-FFF2-40B4-BE49-F238E27FC236}">
                  <a16:creationId xmlns:a16="http://schemas.microsoft.com/office/drawing/2014/main" id="{334EDA17-7970-E6B6-E5B7-794D297D1D99}"/>
                </a:ext>
              </a:extLst>
            </p:cNvPr>
            <p:cNvSpPr/>
            <p:nvPr/>
          </p:nvSpPr>
          <p:spPr>
            <a:xfrm flipH="1">
              <a:off x="4073035" y="4857812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FE7D9F50-3344-CB61-068F-446250C02C8F}"/>
                </a:ext>
              </a:extLst>
            </p:cNvPr>
            <p:cNvSpPr/>
            <p:nvPr/>
          </p:nvSpPr>
          <p:spPr>
            <a:xfrm>
              <a:off x="978263" y="4765465"/>
              <a:ext cx="3265804" cy="10630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E32D4F89-A5E2-19D8-B9C7-ED7792E8C498}"/>
                </a:ext>
              </a:extLst>
            </p:cNvPr>
            <p:cNvSpPr txBox="1"/>
            <p:nvPr/>
          </p:nvSpPr>
          <p:spPr>
            <a:xfrm>
              <a:off x="904480" y="4719745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countable nouns</a:t>
              </a: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91A36F0-443A-6F72-D01D-BF2CCD5BF43F}"/>
              </a:ext>
            </a:extLst>
          </p:cNvPr>
          <p:cNvGrpSpPr/>
          <p:nvPr/>
        </p:nvGrpSpPr>
        <p:grpSpPr>
          <a:xfrm>
            <a:off x="7305718" y="1439422"/>
            <a:ext cx="3371784" cy="1214700"/>
            <a:chOff x="7442878" y="1854793"/>
            <a:chExt cx="3371784" cy="1214700"/>
          </a:xfrm>
        </p:grpSpPr>
        <p:sp>
          <p:nvSpPr>
            <p:cNvPr id="522" name="Left Bracket 521">
              <a:extLst>
                <a:ext uri="{FF2B5EF4-FFF2-40B4-BE49-F238E27FC236}">
                  <a16:creationId xmlns:a16="http://schemas.microsoft.com/office/drawing/2014/main" id="{E686DE15-D71F-E85E-D955-A28E8CE0A000}"/>
                </a:ext>
              </a:extLst>
            </p:cNvPr>
            <p:cNvSpPr/>
            <p:nvPr/>
          </p:nvSpPr>
          <p:spPr>
            <a:xfrm>
              <a:off x="7462491" y="2066784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Left Bracket 522">
              <a:extLst>
                <a:ext uri="{FF2B5EF4-FFF2-40B4-BE49-F238E27FC236}">
                  <a16:creationId xmlns:a16="http://schemas.microsoft.com/office/drawing/2014/main" id="{AFBF75FD-48BD-F335-C560-8A9CAFD23AAF}"/>
                </a:ext>
              </a:extLst>
            </p:cNvPr>
            <p:cNvSpPr/>
            <p:nvPr/>
          </p:nvSpPr>
          <p:spPr>
            <a:xfrm flipH="1">
              <a:off x="10611433" y="2053820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2CAB7FF7-66D5-6CD0-93FB-0C88864ACD0A}"/>
                </a:ext>
              </a:extLst>
            </p:cNvPr>
            <p:cNvSpPr/>
            <p:nvPr/>
          </p:nvSpPr>
          <p:spPr>
            <a:xfrm>
              <a:off x="7515417" y="1916066"/>
              <a:ext cx="3265804" cy="10630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284DD740-19D2-C11F-D76B-537788F732A5}"/>
                </a:ext>
              </a:extLst>
            </p:cNvPr>
            <p:cNvSpPr txBox="1"/>
            <p:nvPr/>
          </p:nvSpPr>
          <p:spPr>
            <a:xfrm>
              <a:off x="7442878" y="1854793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omic Sans MS" panose="030F0702030302020204" pitchFamily="66" charset="0"/>
                </a:rPr>
                <a:t>uncountable nouns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07006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11964"/>
              </p:ext>
            </p:extLst>
          </p:nvPr>
        </p:nvGraphicFramePr>
        <p:xfrm>
          <a:off x="929641" y="2298878"/>
          <a:ext cx="10774681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5559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Uncountable 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Countable nouns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509760" y="3166144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39191" y="4148523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18245" y="5182100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509759" y="5087210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278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</TotalTime>
  <Words>1183</Words>
  <Application>Microsoft Office PowerPoint</Application>
  <PresentationFormat>Widescreen</PresentationFormat>
  <Paragraphs>237</Paragraphs>
  <Slides>26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Aachen</vt:lpstr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Lilita One</vt:lpstr>
      <vt:lpstr>Montserrat</vt:lpstr>
      <vt:lpstr>Quicksand</vt:lpstr>
      <vt:lpstr>Quicksand SemiBold</vt:lpstr>
      <vt:lpstr>Roboto</vt:lpstr>
      <vt:lpstr>Russo One</vt:lpstr>
      <vt:lpstr>Segoe Print</vt:lpstr>
      <vt:lpstr>Times New Roman</vt:lpstr>
      <vt:lpstr>Wingdings</vt:lpstr>
      <vt:lpstr>Wingdings 2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Nature Illustration 16x9</vt:lpstr>
      <vt:lpstr>Office Theme</vt:lpstr>
      <vt:lpstr>PowerPoint Presentation</vt:lpstr>
      <vt:lpstr>Warm - up</vt:lpstr>
      <vt:lpstr>Warm up</vt:lpstr>
      <vt:lpstr>PowerPoint Presentation</vt:lpstr>
      <vt:lpstr>PowerPoint Presentation</vt:lpstr>
      <vt:lpstr>PRESENTATION</vt:lpstr>
      <vt:lpstr>PowerPoint Presentation</vt:lpstr>
      <vt:lpstr>PowerPoint Presentation</vt:lpstr>
      <vt:lpstr>GRAMMAR: MANY, MUCH, A LOT OF</vt:lpstr>
      <vt:lpstr>FOOD SORTING</vt:lpstr>
      <vt:lpstr>GRAMMAR: MANY, MUCH, A LOT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I am made from milk.</vt:lpstr>
      <vt:lpstr>PRODUCTION</vt:lpstr>
      <vt:lpstr>PowerPoint Presentation</vt:lpstr>
      <vt:lpstr>PowerPoint Presentation</vt:lpstr>
      <vt:lpstr>05</vt:lpstr>
      <vt:lpstr>I am made from milk.</vt:lpstr>
      <vt:lpstr>I am made from milk.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PKComputer</cp:lastModifiedBy>
  <cp:revision>124</cp:revision>
  <dcterms:created xsi:type="dcterms:W3CDTF">2023-12-16T10:48:42Z</dcterms:created>
  <dcterms:modified xsi:type="dcterms:W3CDTF">2025-12-08T05:22:58Z</dcterms:modified>
</cp:coreProperties>
</file>