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18" r:id="rId4"/>
    <p:sldMasterId id="2147483751" r:id="rId5"/>
  </p:sldMasterIdLst>
  <p:notesMasterIdLst>
    <p:notesMasterId r:id="rId38"/>
  </p:notesMasterIdLst>
  <p:sldIdLst>
    <p:sldId id="330" r:id="rId6"/>
    <p:sldId id="294" r:id="rId7"/>
    <p:sldId id="266" r:id="rId8"/>
    <p:sldId id="256" r:id="rId9"/>
    <p:sldId id="258" r:id="rId10"/>
    <p:sldId id="259" r:id="rId11"/>
    <p:sldId id="260" r:id="rId12"/>
    <p:sldId id="257" r:id="rId13"/>
    <p:sldId id="264" r:id="rId14"/>
    <p:sldId id="263" r:id="rId15"/>
    <p:sldId id="265" r:id="rId16"/>
    <p:sldId id="269" r:id="rId17"/>
    <p:sldId id="268" r:id="rId18"/>
    <p:sldId id="272" r:id="rId19"/>
    <p:sldId id="332" r:id="rId20"/>
    <p:sldId id="270" r:id="rId21"/>
    <p:sldId id="271" r:id="rId22"/>
    <p:sldId id="275" r:id="rId23"/>
    <p:sldId id="274" r:id="rId24"/>
    <p:sldId id="278" r:id="rId25"/>
    <p:sldId id="276" r:id="rId26"/>
    <p:sldId id="279" r:id="rId27"/>
    <p:sldId id="280" r:id="rId28"/>
    <p:sldId id="281" r:id="rId29"/>
    <p:sldId id="277" r:id="rId30"/>
    <p:sldId id="282" r:id="rId31"/>
    <p:sldId id="333" r:id="rId32"/>
    <p:sldId id="334" r:id="rId33"/>
    <p:sldId id="335" r:id="rId34"/>
    <p:sldId id="331" r:id="rId35"/>
    <p:sldId id="329" r:id="rId36"/>
    <p:sldId id="3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539"/>
    <a:srgbClr val="242021"/>
    <a:srgbClr val="050029"/>
    <a:srgbClr val="C0E3F3"/>
    <a:srgbClr val="FFFFFF"/>
    <a:srgbClr val="F6CEFA"/>
    <a:srgbClr val="EFACF6"/>
    <a:srgbClr val="4472C4"/>
    <a:srgbClr val="F21227"/>
    <a:srgbClr val="F3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74558" autoAdjust="0"/>
  </p:normalViewPr>
  <p:slideViewPr>
    <p:cSldViewPr snapToGrid="0">
      <p:cViewPr varScale="1">
        <p:scale>
          <a:sx n="43" d="100"/>
          <a:sy n="43" d="100"/>
        </p:scale>
        <p:origin x="7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5285-75E6-434F-838D-ACA987FB9696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98E0-8A16-4035-8C91-2CC424846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9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divides Ss into 2 teams. The team answers faster will get 1 star.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947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153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074B-94DC-4BEC-8180-A58B883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6356-EE98-4C9D-BE83-42B47AF1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C9ED7-41C5-4838-AB9E-0B685D78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732A-9F71-4216-B5C3-3289B3FF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F05C-532C-47EE-B380-A09C6419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90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F6AD-CCF1-477B-9F41-5098BA7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EC55D-D957-46DD-BEA3-FB674EB5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5A87-0FD9-42FE-81CD-A125381C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5142-CFE0-453A-A91A-B8A69D20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1898-4068-4DBE-8476-5D8B2F33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7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4DA5D-A966-4566-A4A8-FA5F608F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4696-52CA-435F-AE18-A5A3B7FB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2E08-2BBD-45E4-BF56-56EDA4CA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42E-9301-4C32-97FF-EDB88EBC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6F23-416B-4BC9-92E5-F7E79AB7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139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7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889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8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86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03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90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6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D9C6-BEE9-4B85-8551-F4D576F5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9610-CAB5-4BBB-A39E-69700F22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BAD-CC54-44FD-A47C-3EB1DC9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1001-AA7F-4734-AF04-899A4BB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C27-E11E-4671-8804-167F024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5266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41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3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6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7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5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5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186-6074-46AB-9FBA-A853CB63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3F77-9178-47BC-B0A0-7579BC111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6C05-3E8A-4CFA-AC7E-F62252F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8F9C-BA7A-429F-B729-D1406DD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6752-B47F-4715-89D3-485354D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1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4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4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1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D000-A175-4A90-9AF5-5FE7EFF1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D5E-6EDD-467D-BBC5-AE39470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F3F2-13DB-47AB-BB51-9BA1354AF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341CB-9679-42D8-8EBC-B25063D0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96179-864D-49FD-BAAF-A29CB2F4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0E19-6838-46B1-8548-C00667C1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6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5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6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335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7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766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9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ABF-2905-4D23-A28D-1AB7FC2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95817-5F52-47A8-880B-03255DC9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673C-F510-4245-9F25-762FA844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5E3AE-07C6-4317-8D64-4B9B53BF6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ADD19-B27F-4CCA-B9A9-FE5AB454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22708-52F0-4E64-9E5E-5887969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8E21-96CA-4E28-857D-9F287185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34C24-600A-4228-BC9D-3D0BEAFB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343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0370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2683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485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4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4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9568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0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9009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74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352E-4797-416D-819C-1334F6D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A3AB8-10AF-4DC2-BCA5-BFC06067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643F-6BE7-4EE9-82CC-42D0DA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6B14-5EC2-481C-8C91-720A71C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1158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7511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0315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11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286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F5A9E-A8A0-4A12-8BE3-D59F2C73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61B59-4D48-42E0-84F5-498C56A5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A11F-5ABD-446F-90BF-75CBD2D7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02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D145-FAD8-4012-96C5-6C6DD3B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9037-B95D-49F0-912B-683D0A0B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F6C-2F40-45F0-A93B-E058DFFEA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72D-CC10-4C40-856E-AEB7681A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07E2-D84C-4AF1-AF86-07045BE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0C36E-6296-486D-926A-24ABB8C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90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27CB-6B97-410A-B9A4-54BC2C56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7A925-7586-442F-B63A-4A565FB4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C2C79-2A0D-462B-B656-37D30990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2FCE-7E21-4F09-8B7B-829ABE75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3BBD-7F6E-4ED5-9D83-0691EF8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94BE4-90E8-4068-B4E1-8AB0120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68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8911D-4FA5-4A81-8CAF-086F1BE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DF58-D3BD-4E18-B0ED-4EB636BD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5903-7C44-44A1-9816-B0412E3E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55D1-1C3E-48F2-BD98-BF06B35C05A3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B17D-2E18-4296-9E5B-E864AF74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1373-3B49-48F8-89E4-E8DBDAC0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82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61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995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2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audio" Target="../media/audio1.wav"/><Relationship Id="rId4" Type="http://schemas.openxmlformats.org/officeDocument/2006/relationships/image" Target="../media/image35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A7EA2-4078-4FC6-9A61-5461FD41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455" y="2722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5696105" y="3500120"/>
            <a:ext cx="6280793" cy="3130486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671223" y="2324144"/>
            <a:ext cx="5323840" cy="2479040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Chốt Đẩy, Màu Vàng, Ghim, Văn Phòng">
            <a:extLst>
              <a:ext uri="{FF2B5EF4-FFF2-40B4-BE49-F238E27FC236}">
                <a16:creationId xmlns:a16="http://schemas.microsoft.com/office/drawing/2014/main" id="{8BE31253-FE56-4CC6-8913-EF13FF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17" y="2456654"/>
            <a:ext cx="453566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F7A18-731C-455C-A832-F00D4A049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39" y="3210560"/>
            <a:ext cx="6280793" cy="3211808"/>
          </a:xfrm>
          <a:prstGeom prst="rect">
            <a:avLst/>
          </a:prstGeom>
          <a:ln w="38100">
            <a:solidFill>
              <a:schemeClr val="tx1"/>
            </a:solidFill>
            <a:prstDash val="dashDot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4ACB-6239-4BED-8A55-DB975550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43" y="741680"/>
            <a:ext cx="9110178" cy="786152"/>
          </a:xfrm>
          <a:prstGeom prst="rect">
            <a:avLst/>
          </a:prstGeom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6A2E7-B433-490E-A5CB-52E04EB96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3" b="89809" l="9811" r="92453">
                        <a14:foregroundMark x1="92453" y1="39809" x2="92453" y2="39809"/>
                        <a14:foregroundMark x1="70189" y1="42038" x2="70189" y2="42038"/>
                        <a14:foregroundMark x1="41509" y1="37898" x2="68679" y2="45223"/>
                        <a14:foregroundMark x1="55849" y1="32803" x2="59623" y2="62102"/>
                        <a14:foregroundMark x1="75094" y1="36306" x2="62642" y2="42357"/>
                        <a14:backgroundMark x1="55849" y1="75159" x2="73962" y2="78025"/>
                        <a14:backgroundMark x1="56604" y1="64013" x2="58491" y2="8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728" y="4053155"/>
            <a:ext cx="1469205" cy="1872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D0C2-6C83-4D94-9984-CB4D35501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78" t="28525"/>
          <a:stretch/>
        </p:blipFill>
        <p:spPr>
          <a:xfrm>
            <a:off x="377326" y="1971040"/>
            <a:ext cx="5230407" cy="2479040"/>
          </a:xfrm>
          <a:prstGeom prst="rect">
            <a:avLst/>
          </a:prstGeom>
          <a:ln w="38100">
            <a:solidFill>
              <a:schemeClr val="tx1"/>
            </a:solidFill>
            <a:prstDash val="lgDash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D683B-2E2C-41EF-88E0-E0F27926D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9" b="93878" l="9609" r="92527">
                        <a14:foregroundMark x1="13167" y1="73469" x2="13167" y2="73469"/>
                        <a14:foregroundMark x1="36655" y1="93878" x2="36655" y2="93878"/>
                        <a14:foregroundMark x1="92527" y1="66582" x2="92527" y2="66582"/>
                        <a14:foregroundMark x1="35231" y1="35204" x2="45196" y2="48469"/>
                        <a14:foregroundMark x1="54448" y1="9949" x2="54448" y2="9949"/>
                        <a14:foregroundMark x1="68327" y1="93878" x2="68327" y2="93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896" y="3055062"/>
            <a:ext cx="1567836" cy="229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011CA-2CB3-4FEA-8A6E-2E80BDB0DF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1" b="89723" l="8000" r="90000">
                        <a14:foregroundMark x1="8000" y1="48221" x2="8000" y2="48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847" y="3907465"/>
            <a:ext cx="1389621" cy="1471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FBCAA5-5A86-43F3-B8FE-3A309C3E8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2694" y="4083016"/>
            <a:ext cx="1292525" cy="134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5ECC10-F6A5-4ADA-9645-6ABC4C5B0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2" b="89933" l="9855" r="90725">
                        <a14:foregroundMark x1="44058" y1="11409" x2="44058" y2="11409"/>
                        <a14:foregroundMark x1="26087" y1="18792" x2="26087" y2="18792"/>
                        <a14:foregroundMark x1="90725" y1="62081" x2="90725" y2="6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8690" y="3088924"/>
            <a:ext cx="1925547" cy="1748547"/>
          </a:xfrm>
          <a:prstGeom prst="rect">
            <a:avLst/>
          </a:prstGeom>
        </p:spPr>
      </p:pic>
      <p:pic>
        <p:nvPicPr>
          <p:cNvPr id="2" name="track 1.8">
            <a:hlinkClick r:id="" action="ppaction://media"/>
            <a:extLst>
              <a:ext uri="{FF2B5EF4-FFF2-40B4-BE49-F238E27FC236}">
                <a16:creationId xmlns:a16="http://schemas.microsoft.com/office/drawing/2014/main" id="{02B2D724-37E8-4DCB-8DCF-22F5B903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biLevel thresh="75000"/>
          </a:blip>
          <a:stretch>
            <a:fillRect/>
          </a:stretch>
        </p:blipFill>
        <p:spPr>
          <a:xfrm>
            <a:off x="10327741" y="642471"/>
            <a:ext cx="992991" cy="9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159937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camera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aunt.       </a:t>
            </a:r>
          </a:p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This is my aunt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camera.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>
                <a:solidFill>
                  <a:schemeClr val="tx1"/>
                </a:solidFill>
                <a:latin typeface="Comic Sans MS" panose="030F0702030302020204" pitchFamily="66" charset="0"/>
              </a:rPr>
              <a:t>Possessives: </a:t>
            </a:r>
            <a:r>
              <a:rPr lang="en-SG" sz="5000">
                <a:solidFill>
                  <a:srgbClr val="F32539"/>
                </a:solidFill>
                <a:latin typeface="Comic Sans MS" panose="030F0702030302020204" pitchFamily="66" charset="0"/>
              </a:rPr>
              <a:t>‘s</a:t>
            </a:r>
            <a:endParaRPr lang="en-SG" sz="5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Ai Được Tạo Ra, Đàn Bà, Nhiếp Ảnh Gia">
            <a:extLst>
              <a:ext uri="{FF2B5EF4-FFF2-40B4-BE49-F238E27FC236}">
                <a16:creationId xmlns:a16="http://schemas.microsoft.com/office/drawing/2014/main" id="{74C97F76-0712-4B16-A959-1091BF74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84" y="2646947"/>
            <a:ext cx="3050937" cy="31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9DEAF7-803C-446F-AFB0-74F34C3CA2FF}"/>
              </a:ext>
            </a:extLst>
          </p:cNvPr>
          <p:cNvCxnSpPr>
            <a:cxnSpLocks/>
          </p:cNvCxnSpPr>
          <p:nvPr/>
        </p:nvCxnSpPr>
        <p:spPr>
          <a:xfrm flipH="1">
            <a:off x="3652316" y="2646947"/>
            <a:ext cx="1274957" cy="181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366506" y="2189134"/>
            <a:ext cx="11505344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      That yellow balloon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cousin</a:t>
            </a:r>
            <a:r>
              <a:rPr lang="en-SG" sz="35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My cousin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balloon is yellow.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Possessive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1266" name="Picture 2" descr="Hoạt Hình, Đứa Trẻ, Quả Bóng Bay">
            <a:extLst>
              <a:ext uri="{FF2B5EF4-FFF2-40B4-BE49-F238E27FC236}">
                <a16:creationId xmlns:a16="http://schemas.microsoft.com/office/drawing/2014/main" id="{4A3DCFF3-17CA-4440-9728-B86A803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947" r="18030"/>
          <a:stretch/>
        </p:blipFill>
        <p:spPr bwMode="auto">
          <a:xfrm>
            <a:off x="351008" y="2572053"/>
            <a:ext cx="2770408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400568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These red shoes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Anna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Anna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shoes are red.</a:t>
            </a:r>
          </a:p>
        </p:txBody>
      </p:sp>
      <p:pic>
        <p:nvPicPr>
          <p:cNvPr id="9218" name="Picture 2" descr="Trẻ Em, Con Gái, Hoạt Hình, Tuổi Thơ">
            <a:extLst>
              <a:ext uri="{FF2B5EF4-FFF2-40B4-BE49-F238E27FC236}">
                <a16:creationId xmlns:a16="http://schemas.microsoft.com/office/drawing/2014/main" id="{1E4106C1-011D-4F99-9D4A-7B73DC71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12" y="2626451"/>
            <a:ext cx="2119856" cy="33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49165D-1DDC-41A7-BF45-1BE739D6339C}"/>
              </a:ext>
            </a:extLst>
          </p:cNvPr>
          <p:cNvCxnSpPr>
            <a:cxnSpLocks/>
          </p:cNvCxnSpPr>
          <p:nvPr/>
        </p:nvCxnSpPr>
        <p:spPr>
          <a:xfrm>
            <a:off x="519877" y="4343669"/>
            <a:ext cx="1369052" cy="1515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5CED762-4EE3-4529-9C76-120C18981CD1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8259E90F-9DF0-450D-9535-7C3C49C56304}"/>
              </a:ext>
            </a:extLst>
          </p:cNvPr>
          <p:cNvSpPr/>
          <p:nvPr/>
        </p:nvSpPr>
        <p:spPr>
          <a:xfrm>
            <a:off x="6234922" y="4046573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40528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637674" y="1970144"/>
            <a:ext cx="10899288" cy="4275136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That red car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my grandpa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=&gt; That red car is my grandpa….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509422" y="805226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13314" name="Picture 2" descr="Free car red driver vector">
            <a:extLst>
              <a:ext uri="{FF2B5EF4-FFF2-40B4-BE49-F238E27FC236}">
                <a16:creationId xmlns:a16="http://schemas.microsoft.com/office/drawing/2014/main" id="{B82C6DA6-00DC-4CBB-9820-DD7F63D4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35" y="1970144"/>
            <a:ext cx="5539946" cy="27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9153221" y="5143450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21317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914400" y="187389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boy</a:t>
            </a:r>
            <a:r>
              <a:rPr lang="en-SG" sz="40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have a sister.</a:t>
            </a: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the boy…. sister.      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6683036" y="5541536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6386" name="Picture 2" descr="Free children marbles playing vector">
            <a:extLst>
              <a:ext uri="{FF2B5EF4-FFF2-40B4-BE49-F238E27FC236}">
                <a16:creationId xmlns:a16="http://schemas.microsoft.com/office/drawing/2014/main" id="{FDC6F4A9-B603-4597-89D9-6F12C1AF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68" y="1332523"/>
            <a:ext cx="4684935" cy="46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C50D-F058-4C6B-BEEC-0D4B34CD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38DA-F2C0-4E14-8A7C-8CC7BD43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D75B6-29A7-44C2-8ABE-7573E77E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47403"/>
            <a:ext cx="10316705" cy="7746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2FEF3-79E0-4A38-804F-8E16EC04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5" y="1763840"/>
            <a:ext cx="10909070" cy="4747778"/>
          </a:xfrm>
          <a:prstGeom prst="rect">
            <a:avLst/>
          </a:prstGeom>
        </p:spPr>
      </p:pic>
      <p:pic>
        <p:nvPicPr>
          <p:cNvPr id="12290" name="Picture 2" descr="Đọc, Sách, Học Sinh, Học, Lớp Học">
            <a:extLst>
              <a:ext uri="{FF2B5EF4-FFF2-40B4-BE49-F238E27FC236}">
                <a16:creationId xmlns:a16="http://schemas.microsoft.com/office/drawing/2014/main" id="{E61335F3-AC58-439B-B8B8-1041EB31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3" b="97656" l="10000" r="90000">
                        <a14:foregroundMark x1="38516" y1="9531" x2="38516" y2="9531"/>
                        <a14:foregroundMark x1="46250" y1="37969" x2="46250" y2="37969"/>
                        <a14:foregroundMark x1="42344" y1="17734" x2="42344" y2="33047"/>
                        <a14:foregroundMark x1="42344" y1="33047" x2="58203" y2="32109"/>
                        <a14:foregroundMark x1="58203" y1="32109" x2="56328" y2="32188"/>
                        <a14:foregroundMark x1="36563" y1="13906" x2="55391" y2="13906"/>
                        <a14:foregroundMark x1="32734" y1="62578" x2="47578" y2="62891"/>
                        <a14:foregroundMark x1="47578" y1="62891" x2="47656" y2="45703"/>
                        <a14:foregroundMark x1="47656" y1="45703" x2="47656" y2="45703"/>
                        <a14:foregroundMark x1="45781" y1="48594" x2="44297" y2="53359"/>
                        <a14:foregroundMark x1="27422" y1="91953" x2="43906" y2="93359"/>
                        <a14:foregroundMark x1="43906" y1="93359" x2="50547" y2="97734"/>
                        <a14:foregroundMark x1="38047" y1="96797" x2="58750" y2="96797"/>
                        <a14:foregroundMark x1="48125" y1="5703" x2="48125" y2="5703"/>
                        <a14:foregroundMark x1="34297" y1="11484" x2="58359" y2="31250"/>
                        <a14:foregroundMark x1="58359" y1="31250" x2="62578" y2="33438"/>
                        <a14:foregroundMark x1="59219" y1="9766" x2="62734" y2="25000"/>
                        <a14:foregroundMark x1="24063" y1="53438" x2="38906" y2="56875"/>
                        <a14:foregroundMark x1="38906" y1="56875" x2="71328" y2="53828"/>
                        <a14:foregroundMark x1="43672" y1="50156" x2="53594" y2="51094"/>
                        <a14:foregroundMark x1="33906" y1="14219" x2="31406" y2="2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38" y="3661046"/>
            <a:ext cx="3215898" cy="32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ircle Ellipses Editing Marks">
            <a:extLst>
              <a:ext uri="{FF2B5EF4-FFF2-40B4-BE49-F238E27FC236}">
                <a16:creationId xmlns:a16="http://schemas.microsoft.com/office/drawing/2014/main" id="{65A824F1-15B3-4137-B39F-FCB4D56ED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1112108" y="2372496"/>
            <a:ext cx="2384854" cy="11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rcle Ellipses Editing Marks">
            <a:extLst>
              <a:ext uri="{FF2B5EF4-FFF2-40B4-BE49-F238E27FC236}">
                <a16:creationId xmlns:a16="http://schemas.microsoft.com/office/drawing/2014/main" id="{E70B79BD-79F5-4709-A659-D0143A934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018272" y="2928548"/>
            <a:ext cx="1851454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ircle Ellipses Editing Marks">
            <a:extLst>
              <a:ext uri="{FF2B5EF4-FFF2-40B4-BE49-F238E27FC236}">
                <a16:creationId xmlns:a16="http://schemas.microsoft.com/office/drawing/2014/main" id="{E17294AA-378A-4696-9C97-D42D238D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3730599"/>
            <a:ext cx="2498124" cy="14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ircle Ellipses Editing Marks">
            <a:extLst>
              <a:ext uri="{FF2B5EF4-FFF2-40B4-BE49-F238E27FC236}">
                <a16:creationId xmlns:a16="http://schemas.microsoft.com/office/drawing/2014/main" id="{4A210E8D-1359-4103-8E19-A93252730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3767780" y="4419080"/>
            <a:ext cx="2830727" cy="15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Ellipses Editing Marks">
            <a:extLst>
              <a:ext uri="{FF2B5EF4-FFF2-40B4-BE49-F238E27FC236}">
                <a16:creationId xmlns:a16="http://schemas.microsoft.com/office/drawing/2014/main" id="{FEC198BC-F9A3-421D-BBE3-F5E52E79A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5356314"/>
            <a:ext cx="1502289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496515" y="381562"/>
            <a:ext cx="11197466" cy="6264873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5EC2-14E6-4A73-8146-BBF52133A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99A2-4704-4E97-9E88-4BD37A981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2" t="26163" b="20061"/>
          <a:stretch/>
        </p:blipFill>
        <p:spPr>
          <a:xfrm>
            <a:off x="10301420" y="2008909"/>
            <a:ext cx="1392561" cy="3378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3128027" y="681037"/>
            <a:ext cx="6702813" cy="5919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75895-FA3C-4EC6-A85B-273174F44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t="27738" r="86035" b="20520"/>
          <a:stretch/>
        </p:blipFill>
        <p:spPr>
          <a:xfrm>
            <a:off x="569148" y="2154154"/>
            <a:ext cx="1265911" cy="325081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6156891" y="5404970"/>
            <a:ext cx="1556952" cy="12727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2046067" y="141405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384242" y="1205265"/>
            <a:ext cx="3477110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parents’ son is my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1879850" y="4337990"/>
            <a:ext cx="1807310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A3FACC3-468D-48A6-A2BD-7BB87F61247C}"/>
              </a:ext>
            </a:extLst>
          </p:cNvPr>
          <p:cNvSpPr/>
          <p:nvPr/>
        </p:nvSpPr>
        <p:spPr>
          <a:xfrm>
            <a:off x="1450546" y="3954159"/>
            <a:ext cx="2269615" cy="1433384"/>
          </a:xfrm>
          <a:prstGeom prst="wedgeEllipseCallout">
            <a:avLst>
              <a:gd name="adj1" fmla="val -45911"/>
              <a:gd name="adj2" fmla="val -55603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Yes.</a:t>
            </a:r>
          </a:p>
          <a:p>
            <a:pPr algn="ctr"/>
            <a:r>
              <a:rPr lang="en-SG" sz="2700">
                <a:solidFill>
                  <a:srgbClr val="002060"/>
                </a:solidFill>
                <a:latin typeface="Comic Sans MS" panose="030F0702030302020204" pitchFamily="66" charset="0"/>
              </a:rPr>
              <a:t>You’re right!</a:t>
            </a:r>
            <a:endParaRPr lang="en-SG" sz="27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1086A-2140-4735-8E9A-A6EC5F2E8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89" y="436002"/>
            <a:ext cx="3477110" cy="75934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791796" y="1750413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7977104" y="1310902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brother?</a:t>
            </a:r>
          </a:p>
        </p:txBody>
      </p:sp>
    </p:spTree>
    <p:extLst>
      <p:ext uri="{BB962C8B-B14F-4D97-AF65-F5344CB8AC3E}">
        <p14:creationId xmlns:p14="http://schemas.microsoft.com/office/powerpoint/2010/main" val="33465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 - 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37309"/>
            <a:ext cx="8382745" cy="6043119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I’m my aunt’s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291374" y="4253345"/>
            <a:ext cx="785353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niece.</a:t>
            </a:r>
          </a:p>
        </p:txBody>
      </p:sp>
    </p:spTree>
    <p:extLst>
      <p:ext uri="{BB962C8B-B14F-4D97-AF65-F5344CB8AC3E}">
        <p14:creationId xmlns:p14="http://schemas.microsoft.com/office/powerpoint/2010/main" val="9037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91265" y="651164"/>
            <a:ext cx="8382745" cy="6029264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5621264" y="2720212"/>
            <a:ext cx="1674376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29309" y="908380"/>
            <a:ext cx="3936848" cy="1839542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grandpa’s sons are my…. and my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324478" y="222540"/>
            <a:ext cx="710500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>
                <a:solidFill>
                  <a:srgbClr val="C00000"/>
                </a:solidFill>
                <a:latin typeface="Comic Sans MS" panose="030F0702030302020204" pitchFamily="66" charset="0"/>
              </a:rPr>
              <a:t>father, uncle.</a:t>
            </a:r>
            <a:endParaRPr lang="en-SG" sz="3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6ABDFC-F9C3-449D-87EF-39D6D362AAB6}"/>
              </a:ext>
            </a:extLst>
          </p:cNvPr>
          <p:cNvSpPr/>
          <p:nvPr/>
        </p:nvSpPr>
        <p:spPr>
          <a:xfrm>
            <a:off x="2284304" y="2720212"/>
            <a:ext cx="1674376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0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65018"/>
            <a:ext cx="8382745" cy="601541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2981953" y="4779818"/>
            <a:ext cx="2795391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uncle’s son is my….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cousin.</a:t>
            </a:r>
          </a:p>
        </p:txBody>
      </p:sp>
    </p:spTree>
    <p:extLst>
      <p:ext uri="{BB962C8B-B14F-4D97-AF65-F5344CB8AC3E}">
        <p14:creationId xmlns:p14="http://schemas.microsoft.com/office/powerpoint/2010/main" val="1895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68036"/>
            <a:ext cx="8382745" cy="6112392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388771" y="1095933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0" y="1234032"/>
            <a:ext cx="4066157" cy="1513890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grandma is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my uncle’s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41A888-B93E-4373-9A60-5F2FFF93BE9F}"/>
              </a:ext>
            </a:extLst>
          </p:cNvPr>
          <p:cNvSpPr/>
          <p:nvPr/>
        </p:nvSpPr>
        <p:spPr>
          <a:xfrm>
            <a:off x="5263987" y="1122975"/>
            <a:ext cx="2086816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91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81891"/>
            <a:ext cx="8382745" cy="6098537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490213" y="847057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01162" y="1092486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 is </a:t>
            </a:r>
            <a:r>
              <a:rPr lang="en-SG" sz="3000">
                <a:solidFill>
                  <a:srgbClr val="002060"/>
                </a:solidFill>
                <a:latin typeface="Comic Sans MS" panose="030F0702030302020204" pitchFamily="66" charset="0"/>
              </a:rPr>
              <a:t>my father’s ….</a:t>
            </a:r>
            <a:endParaRPr lang="en-SG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177635" y="1809178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0E9855-9375-483E-81FB-1AAE2C38D95F}"/>
              </a:ext>
            </a:extLst>
          </p:cNvPr>
          <p:cNvSpPr/>
          <p:nvPr/>
        </p:nvSpPr>
        <p:spPr>
          <a:xfrm>
            <a:off x="2156144" y="2741621"/>
            <a:ext cx="1687199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85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762000"/>
            <a:ext cx="8382745" cy="5918428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7041176" y="5131901"/>
            <a:ext cx="2343663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mother’s daughter is….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69125" y="4303667"/>
            <a:ext cx="849325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>
                <a:solidFill>
                  <a:srgbClr val="C00000"/>
                </a:solidFill>
                <a:latin typeface="Comic Sans MS" panose="030F0702030302020204" pitchFamily="66" charset="0"/>
              </a:rPr>
              <a:t>me.</a:t>
            </a:r>
            <a:endParaRPr lang="en-SG" sz="3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B45DEEF-28E7-4E08-88BB-B92FC8C9223A}"/>
              </a:ext>
            </a:extLst>
          </p:cNvPr>
          <p:cNvSpPr/>
          <p:nvPr/>
        </p:nvSpPr>
        <p:spPr>
          <a:xfrm>
            <a:off x="2145700" y="21311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</p:spTree>
    <p:extLst>
      <p:ext uri="{BB962C8B-B14F-4D97-AF65-F5344CB8AC3E}">
        <p14:creationId xmlns:p14="http://schemas.microsoft.com/office/powerpoint/2010/main" val="38750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Mary grandma really loves her.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4261816" y="3709372"/>
            <a:ext cx="3543502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842600" y="5006853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Mary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grandma really loves her.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Free grandmother love girl illustration">
            <a:extLst>
              <a:ext uri="{FF2B5EF4-FFF2-40B4-BE49-F238E27FC236}">
                <a16:creationId xmlns:a16="http://schemas.microsoft.com/office/drawing/2014/main" id="{4DFB32D4-A6EE-4F95-9D5E-8B63F806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1171"/>
            <a:ext cx="3161886" cy="41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John’s shorts is so comfortable.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7245648" y="3709371"/>
            <a:ext cx="671131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555026" y="4970758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John’s shorts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 comfortable.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Free kid student education illustration">
            <a:extLst>
              <a:ext uri="{FF2B5EF4-FFF2-40B4-BE49-F238E27FC236}">
                <a16:creationId xmlns:a16="http://schemas.microsoft.com/office/drawing/2014/main" id="{6F47B13E-A3B2-4985-90D2-ED4D7D8E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5" y="2053688"/>
            <a:ext cx="2594496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Her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dogs’s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favourite food is meat.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2710304" y="4920394"/>
            <a:ext cx="3112984" cy="85974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-829315" y="5938302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 dog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favourite food is meat.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8" name="Picture 2" descr="Free dog puppies nature vector">
            <a:extLst>
              <a:ext uri="{FF2B5EF4-FFF2-40B4-BE49-F238E27FC236}">
                <a16:creationId xmlns:a16="http://schemas.microsoft.com/office/drawing/2014/main" id="{13F9A0D5-F66F-4619-94B4-BB928EA4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6" y="1882942"/>
            <a:ext cx="4978164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èo, Thú Vật, Dễ Thương, Yêu Và Quý">
            <a:extLst>
              <a:ext uri="{FF2B5EF4-FFF2-40B4-BE49-F238E27FC236}">
                <a16:creationId xmlns:a16="http://schemas.microsoft.com/office/drawing/2014/main" id="{71B18BFF-4BC3-4E8F-8FA7-7D5B8CF6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25441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My parent’s house is beautiful.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5935563" y="5013790"/>
            <a:ext cx="514580" cy="738129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40" name="Picture 4" descr="Free house residence home vector">
            <a:extLst>
              <a:ext uri="{FF2B5EF4-FFF2-40B4-BE49-F238E27FC236}">
                <a16:creationId xmlns:a16="http://schemas.microsoft.com/office/drawing/2014/main" id="{5D4183F1-F02D-4583-B84D-D472A61E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5" y="1957867"/>
            <a:ext cx="4006793" cy="29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968941" y="5938855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My parent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house is beautiful.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Grammar: Possessive 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‘s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Lara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hair is green.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 brother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s’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hair is black.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co_s_n</a:t>
            </a:r>
            <a:endParaRPr lang="en-SG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8322" y="3394200"/>
            <a:ext cx="1116930" cy="734740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078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1030" name="Picture 6" descr="Người, Cậu Bé, Đứa Bé, Trẻ Em, Đàn Ông">
            <a:extLst>
              <a:ext uri="{FF2B5EF4-FFF2-40B4-BE49-F238E27FC236}">
                <a16:creationId xmlns:a16="http://schemas.microsoft.com/office/drawing/2014/main" id="{2BDD137C-B3DA-4A50-A0DC-B66A88A4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98" y="2358616"/>
            <a:ext cx="1937561" cy="35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un_ 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7016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090777" y="3387879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794776" y="3365362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074" name="Picture 2" descr="Giáo Viên, Đàn Ông, Sung Sướng">
            <a:extLst>
              <a:ext uri="{FF2B5EF4-FFF2-40B4-BE49-F238E27FC236}">
                <a16:creationId xmlns:a16="http://schemas.microsoft.com/office/drawing/2014/main" id="{BF0181FB-6F91-46B3-80D0-F570B534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2" y="1952832"/>
            <a:ext cx="2967038" cy="40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a_n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59896" y="337600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9948" y="338904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4098" name="Picture 2" descr="Ai Được Tạo Ra, Đàn Bà, Nhiếp Ảnh Gia">
            <a:extLst>
              <a:ext uri="{FF2B5EF4-FFF2-40B4-BE49-F238E27FC236}">
                <a16:creationId xmlns:a16="http://schemas.microsoft.com/office/drawing/2014/main" id="{6FF6D8B1-A986-4821-AE7A-0D74C95B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62" y="2006296"/>
            <a:ext cx="3594100" cy="38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n_p_e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99794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11720" y="336357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865736" y="3379978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</a:p>
        </p:txBody>
      </p:sp>
      <p:pic>
        <p:nvPicPr>
          <p:cNvPr id="5122" name="Picture 2" descr="Kid, Cậu Bé, Sinh Viên">
            <a:extLst>
              <a:ext uri="{FF2B5EF4-FFF2-40B4-BE49-F238E27FC236}">
                <a16:creationId xmlns:a16="http://schemas.microsoft.com/office/drawing/2014/main" id="{C1FC876C-CC3E-45F0-BBB1-D6847F8A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93" y="2035602"/>
            <a:ext cx="2781022" cy="3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782575" y="3306531"/>
            <a:ext cx="1090446" cy="87616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32001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636000" y="3368726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2050" name="Picture 2" descr="Đứa Trẻ, Con Gái, Nụ Cười, Hoạt Hình">
            <a:extLst>
              <a:ext uri="{FF2B5EF4-FFF2-40B4-BE49-F238E27FC236}">
                <a16:creationId xmlns:a16="http://schemas.microsoft.com/office/drawing/2014/main" id="{2CBC7895-BCB0-48A1-8764-08BABB67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53" y="1952832"/>
            <a:ext cx="235294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343</Words>
  <Application>Microsoft Office PowerPoint</Application>
  <PresentationFormat>Widescreen</PresentationFormat>
  <Paragraphs>137</Paragraphs>
  <Slides>32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Lilita One</vt:lpstr>
      <vt:lpstr>Times New Roman</vt:lpstr>
      <vt:lpstr>Office Theme</vt:lpstr>
      <vt:lpstr>1_Office Theme</vt:lpstr>
      <vt:lpstr>Elementary Activities to Celebrate Japanese Culture Day by Slidesgo</vt:lpstr>
      <vt:lpstr>Italian Father's Day by Slidesgo</vt:lpstr>
      <vt:lpstr>2_Office Theme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PKComputer</cp:lastModifiedBy>
  <cp:revision>43</cp:revision>
  <dcterms:created xsi:type="dcterms:W3CDTF">2024-05-26T13:35:00Z</dcterms:created>
  <dcterms:modified xsi:type="dcterms:W3CDTF">2025-11-22T15:31:54Z</dcterms:modified>
</cp:coreProperties>
</file>