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5"/>
  </p:notesMasterIdLst>
  <p:sldIdLst>
    <p:sldId id="323" r:id="rId2"/>
    <p:sldId id="336" r:id="rId3"/>
    <p:sldId id="300" r:id="rId4"/>
    <p:sldId id="324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258" r:id="rId14"/>
    <p:sldId id="302" r:id="rId15"/>
    <p:sldId id="321" r:id="rId16"/>
    <p:sldId id="306" r:id="rId17"/>
    <p:sldId id="308" r:id="rId18"/>
    <p:sldId id="309" r:id="rId19"/>
    <p:sldId id="312" r:id="rId20"/>
    <p:sldId id="310" r:id="rId21"/>
    <p:sldId id="313" r:id="rId22"/>
    <p:sldId id="311" r:id="rId23"/>
    <p:sldId id="314" r:id="rId24"/>
    <p:sldId id="315" r:id="rId25"/>
    <p:sldId id="316" r:id="rId26"/>
    <p:sldId id="317" r:id="rId27"/>
    <p:sldId id="322" r:id="rId28"/>
    <p:sldId id="326" r:id="rId29"/>
    <p:sldId id="318" r:id="rId30"/>
    <p:sldId id="304" r:id="rId31"/>
    <p:sldId id="337" r:id="rId32"/>
    <p:sldId id="338" r:id="rId33"/>
    <p:sldId id="325" r:id="rId34"/>
  </p:sldIdLst>
  <p:sldSz cx="9144000" cy="5143500" type="screen16x9"/>
  <p:notesSz cx="6858000" cy="9144000"/>
  <p:embeddedFontLst>
    <p:embeddedFont>
      <p:font typeface="Asap" panose="020B0604020202020204" charset="0"/>
      <p:regular r:id="rId36"/>
      <p:bold r:id="rId37"/>
      <p:italic r:id="rId38"/>
      <p:boldItalic r:id="rId39"/>
    </p:embeddedFont>
    <p:embeddedFont>
      <p:font typeface="Lilita One" panose="020B0604020202020204" charset="0"/>
      <p:regular r:id="rId40"/>
    </p:embeddedFont>
    <p:embeddedFont>
      <p:font typeface="Bebas Neue" panose="020B0606020202050201" pitchFamily="34" charset="0"/>
      <p:regular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BA6C91-68E7-4AE8-BC2D-E23EC74ECD4D}">
  <a:tblStyle styleId="{D8BA6C91-68E7-4AE8-BC2D-E23EC74ECD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84181" autoAdjust="0"/>
  </p:normalViewPr>
  <p:slideViewPr>
    <p:cSldViewPr snapToGrid="0">
      <p:cViewPr varScale="1">
        <p:scale>
          <a:sx n="57" d="100"/>
          <a:sy n="57" d="100"/>
        </p:scale>
        <p:origin x="744" y="2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5098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8072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Secret garden: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AU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800" i="1" baseline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baseline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GB" sz="1800" i="1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AU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66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chuẩn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63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quiet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quiet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941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2450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343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0182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5882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Hands &amp; feet</a:t>
            </a:r>
            <a:r>
              <a:rPr lang="en-GB" baseline="0" dirty="0"/>
              <a:t> hopscotch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/>
              <a:t>- </a:t>
            </a:r>
            <a:r>
              <a:rPr lang="en-GB" baseline="0" dirty="0" err="1"/>
              <a:t>Sắp</a:t>
            </a:r>
            <a:r>
              <a:rPr lang="en-GB" baseline="0" dirty="0"/>
              <a:t> </a:t>
            </a:r>
            <a:r>
              <a:rPr lang="en-GB" baseline="0" dirty="0" err="1"/>
              <a:t>xếp</a:t>
            </a:r>
            <a:r>
              <a:rPr lang="en-GB" baseline="0" dirty="0"/>
              <a:t>: </a:t>
            </a:r>
            <a:r>
              <a:rPr lang="en-GB" baseline="0" dirty="0" err="1"/>
              <a:t>Chuẩn</a:t>
            </a:r>
            <a:r>
              <a:rPr lang="en-GB" baseline="0" dirty="0"/>
              <a:t> </a:t>
            </a:r>
            <a:r>
              <a:rPr lang="en-GB" baseline="0" dirty="0" err="1"/>
              <a:t>bị</a:t>
            </a:r>
            <a:r>
              <a:rPr lang="en-GB" baseline="0" dirty="0"/>
              <a:t> 1 </a:t>
            </a:r>
            <a:r>
              <a:rPr lang="en-GB" baseline="0" dirty="0" err="1"/>
              <a:t>tấm</a:t>
            </a:r>
            <a:r>
              <a:rPr lang="en-GB" baseline="0" dirty="0"/>
              <a:t> </a:t>
            </a:r>
            <a:r>
              <a:rPr lang="en-GB" baseline="0" dirty="0" err="1"/>
              <a:t>bìa</a:t>
            </a:r>
            <a:r>
              <a:rPr lang="en-GB" baseline="0" dirty="0"/>
              <a:t> </a:t>
            </a:r>
            <a:r>
              <a:rPr lang="en-GB" baseline="0" dirty="0" err="1"/>
              <a:t>hoặc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tờ</a:t>
            </a:r>
            <a:r>
              <a:rPr lang="en-GB" baseline="0" dirty="0"/>
              <a:t> </a:t>
            </a:r>
            <a:r>
              <a:rPr lang="en-GB" baseline="0" dirty="0" err="1"/>
              <a:t>giấy</a:t>
            </a:r>
            <a:r>
              <a:rPr lang="en-GB" baseline="0" dirty="0"/>
              <a:t> </a:t>
            </a:r>
            <a:r>
              <a:rPr lang="en-GB" baseline="0" dirty="0" err="1"/>
              <a:t>có</a:t>
            </a:r>
            <a:r>
              <a:rPr lang="en-GB" baseline="0" dirty="0"/>
              <a:t> in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tay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chân</a:t>
            </a:r>
            <a:r>
              <a:rPr lang="en-GB" baseline="0" dirty="0"/>
              <a:t>. </a:t>
            </a:r>
            <a:r>
              <a:rPr lang="en-GB" baseline="0" dirty="0" err="1"/>
              <a:t>Xếp</a:t>
            </a:r>
            <a:r>
              <a:rPr lang="en-GB" baseline="0" dirty="0"/>
              <a:t> 3 </a:t>
            </a:r>
            <a:r>
              <a:rPr lang="en-GB" baseline="0" dirty="0" err="1"/>
              <a:t>tấm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gồm</a:t>
            </a:r>
            <a:r>
              <a:rPr lang="en-GB" baseline="0" dirty="0"/>
              <a:t> </a:t>
            </a:r>
            <a:r>
              <a:rPr lang="en-GB" baseline="0" dirty="0" err="1"/>
              <a:t>tay</a:t>
            </a:r>
            <a:r>
              <a:rPr lang="en-GB" baseline="0" dirty="0"/>
              <a:t>, </a:t>
            </a:r>
            <a:r>
              <a:rPr lang="en-GB" baseline="0" dirty="0" err="1"/>
              <a:t>chân</a:t>
            </a:r>
            <a:r>
              <a:rPr lang="en-GB" baseline="0" dirty="0"/>
              <a:t> </a:t>
            </a:r>
            <a:r>
              <a:rPr lang="en-GB" baseline="0" dirty="0" err="1"/>
              <a:t>thành</a:t>
            </a:r>
            <a:r>
              <a:rPr lang="en-GB" baseline="0" dirty="0"/>
              <a:t> 1 </a:t>
            </a:r>
            <a:r>
              <a:rPr lang="en-GB" baseline="0" dirty="0" err="1"/>
              <a:t>hàng</a:t>
            </a:r>
            <a:r>
              <a:rPr lang="en-GB" baseline="0" dirty="0"/>
              <a:t>, </a:t>
            </a:r>
            <a:r>
              <a:rPr lang="en-GB" baseline="0" dirty="0" err="1"/>
              <a:t>xếp</a:t>
            </a:r>
            <a:r>
              <a:rPr lang="en-GB" baseline="0" dirty="0"/>
              <a:t> </a:t>
            </a:r>
            <a:r>
              <a:rPr lang="en-GB" baseline="0" dirty="0" err="1"/>
              <a:t>thành</a:t>
            </a:r>
            <a:r>
              <a:rPr lang="en-GB" baseline="0" dirty="0"/>
              <a:t> 10 </a:t>
            </a:r>
            <a:r>
              <a:rPr lang="en-GB" baseline="0" dirty="0" err="1"/>
              <a:t>hàng</a:t>
            </a:r>
            <a:r>
              <a:rPr lang="en-GB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dirty="0"/>
              <a:t>Chia </a:t>
            </a:r>
            <a:r>
              <a:rPr lang="en-GB" dirty="0" err="1"/>
              <a:t>cả</a:t>
            </a:r>
            <a:r>
              <a:rPr lang="en-GB" baseline="0" dirty="0"/>
              <a:t> </a:t>
            </a:r>
            <a:r>
              <a:rPr lang="en-GB" baseline="0" dirty="0" err="1"/>
              <a:t>lớp</a:t>
            </a:r>
            <a:r>
              <a:rPr lang="en-GB" baseline="0" dirty="0"/>
              <a:t> </a:t>
            </a:r>
            <a:r>
              <a:rPr lang="en-GB" baseline="0" dirty="0" err="1"/>
              <a:t>làm</a:t>
            </a:r>
            <a:r>
              <a:rPr lang="en-GB" baseline="0" dirty="0"/>
              <a:t> 3 </a:t>
            </a:r>
            <a:r>
              <a:rPr lang="en-GB" baseline="0" dirty="0" err="1"/>
              <a:t>đội</a:t>
            </a:r>
            <a:r>
              <a:rPr lang="en-GB" baseline="0" dirty="0"/>
              <a:t>,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đội</a:t>
            </a:r>
            <a:r>
              <a:rPr lang="en-GB" baseline="0" dirty="0"/>
              <a:t> </a:t>
            </a:r>
            <a:r>
              <a:rPr lang="en-GB" baseline="0" dirty="0" err="1"/>
              <a:t>đứng</a:t>
            </a:r>
            <a:r>
              <a:rPr lang="en-GB" baseline="0" dirty="0"/>
              <a:t> </a:t>
            </a:r>
            <a:r>
              <a:rPr lang="en-GB" baseline="0" dirty="0" err="1"/>
              <a:t>thành</a:t>
            </a:r>
            <a:r>
              <a:rPr lang="en-GB" baseline="0" dirty="0"/>
              <a:t> </a:t>
            </a:r>
            <a:r>
              <a:rPr lang="en-GB" baseline="0" dirty="0" err="1"/>
              <a:t>một</a:t>
            </a:r>
            <a:r>
              <a:rPr lang="en-GB" baseline="0" dirty="0"/>
              <a:t> </a:t>
            </a:r>
            <a:r>
              <a:rPr lang="en-GB" baseline="0" dirty="0" err="1"/>
              <a:t>hàng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lần</a:t>
            </a:r>
            <a:r>
              <a:rPr lang="en-GB" baseline="0" dirty="0"/>
              <a:t> </a:t>
            </a:r>
            <a:r>
              <a:rPr lang="en-GB" baseline="0" dirty="0" err="1"/>
              <a:t>lượt</a:t>
            </a:r>
            <a:endParaRPr lang="en-GB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baseline="0" dirty="0" err="1"/>
              <a:t>Bắt</a:t>
            </a:r>
            <a:r>
              <a:rPr lang="en-GB" baseline="0" dirty="0"/>
              <a:t> </a:t>
            </a:r>
            <a:r>
              <a:rPr lang="en-GB" baseline="0" dirty="0" err="1"/>
              <a:t>đầu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, </a:t>
            </a: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đứng</a:t>
            </a:r>
            <a:r>
              <a:rPr lang="en-GB" baseline="0" dirty="0"/>
              <a:t> </a:t>
            </a:r>
            <a:r>
              <a:rPr lang="en-GB" baseline="0" dirty="0" err="1"/>
              <a:t>đầu</a:t>
            </a:r>
            <a:r>
              <a:rPr lang="en-GB" baseline="0" dirty="0"/>
              <a:t> </a:t>
            </a:r>
            <a:r>
              <a:rPr lang="en-GB" baseline="0" dirty="0" err="1"/>
              <a:t>bắt</a:t>
            </a:r>
            <a:r>
              <a:rPr lang="en-GB" baseline="0" dirty="0"/>
              <a:t> </a:t>
            </a:r>
            <a:r>
              <a:rPr lang="en-GB" baseline="0" dirty="0" err="1"/>
              <a:t>đầu</a:t>
            </a:r>
            <a:r>
              <a:rPr lang="en-GB" baseline="0" dirty="0"/>
              <a:t> </a:t>
            </a:r>
            <a:r>
              <a:rPr lang="en-GB" baseline="0" dirty="0" err="1"/>
              <a:t>nhảy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tay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chân</a:t>
            </a:r>
            <a:r>
              <a:rPr lang="en-GB" baseline="0" dirty="0"/>
              <a:t> </a:t>
            </a:r>
            <a:r>
              <a:rPr lang="en-GB" baseline="0" dirty="0" err="1"/>
              <a:t>khớp</a:t>
            </a:r>
            <a:r>
              <a:rPr lang="en-GB" baseline="0" dirty="0"/>
              <a:t> </a:t>
            </a:r>
            <a:r>
              <a:rPr lang="en-GB" baseline="0" dirty="0" err="1"/>
              <a:t>với</a:t>
            </a:r>
            <a:r>
              <a:rPr lang="en-GB" baseline="0" dirty="0"/>
              <a:t> </a:t>
            </a:r>
            <a:r>
              <a:rPr lang="en-GB" baseline="0" dirty="0" err="1"/>
              <a:t>tấm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được</a:t>
            </a:r>
            <a:r>
              <a:rPr lang="en-GB" baseline="0" dirty="0"/>
              <a:t> </a:t>
            </a:r>
            <a:r>
              <a:rPr lang="en-GB" baseline="0" dirty="0" err="1"/>
              <a:t>xếp</a:t>
            </a:r>
            <a:r>
              <a:rPr lang="en-GB" baseline="0" dirty="0"/>
              <a:t> ở </a:t>
            </a:r>
            <a:r>
              <a:rPr lang="en-GB" baseline="0" dirty="0" err="1"/>
              <a:t>hàng</a:t>
            </a:r>
            <a:r>
              <a:rPr lang="en-GB" baseline="0" dirty="0"/>
              <a:t> </a:t>
            </a:r>
            <a:r>
              <a:rPr lang="en-GB" baseline="0" dirty="0" err="1"/>
              <a:t>đầu</a:t>
            </a:r>
            <a:r>
              <a:rPr lang="en-GB" baseline="0" dirty="0"/>
              <a:t> </a:t>
            </a:r>
            <a:r>
              <a:rPr lang="en-GB" baseline="0" dirty="0" err="1"/>
              <a:t>tiên</a:t>
            </a:r>
            <a:r>
              <a:rPr lang="en-GB" baseline="0" dirty="0"/>
              <a:t>. </a:t>
            </a: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tục</a:t>
            </a:r>
            <a:r>
              <a:rPr lang="en-GB" baseline="0" dirty="0"/>
              <a:t> </a:t>
            </a:r>
            <a:r>
              <a:rPr lang="en-GB" baseline="0" dirty="0" err="1"/>
              <a:t>tới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thúc</a:t>
            </a:r>
            <a:r>
              <a:rPr lang="en-GB" baseline="0" dirty="0"/>
              <a:t> 10 </a:t>
            </a:r>
            <a:r>
              <a:rPr lang="en-GB" baseline="0" dirty="0" err="1"/>
              <a:t>hàng</a:t>
            </a:r>
            <a:r>
              <a:rPr lang="en-GB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baseline="0" dirty="0" err="1"/>
              <a:t>Nếu</a:t>
            </a:r>
            <a:r>
              <a:rPr lang="en-GB" baseline="0" dirty="0"/>
              <a:t> </a:t>
            </a: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nhảy</a:t>
            </a:r>
            <a:r>
              <a:rPr lang="en-GB" baseline="0" dirty="0"/>
              <a:t> </a:t>
            </a:r>
            <a:r>
              <a:rPr lang="en-GB" baseline="0" dirty="0" err="1"/>
              <a:t>sai</a:t>
            </a:r>
            <a:r>
              <a:rPr lang="en-GB" baseline="0" dirty="0"/>
              <a:t> </a:t>
            </a:r>
            <a:r>
              <a:rPr lang="en-GB" baseline="0" dirty="0" err="1"/>
              <a:t>giữa</a:t>
            </a:r>
            <a:r>
              <a:rPr lang="en-GB" baseline="0" dirty="0"/>
              <a:t> </a:t>
            </a:r>
            <a:r>
              <a:rPr lang="en-GB" baseline="0" dirty="0" err="1"/>
              <a:t>chừng</a:t>
            </a:r>
            <a:r>
              <a:rPr lang="en-GB" baseline="0" dirty="0"/>
              <a:t> </a:t>
            </a:r>
            <a:r>
              <a:rPr lang="en-GB" baseline="0" dirty="0" err="1"/>
              <a:t>thì</a:t>
            </a:r>
            <a:r>
              <a:rPr lang="en-GB" baseline="0" dirty="0"/>
              <a:t> </a:t>
            </a:r>
            <a:r>
              <a:rPr lang="en-GB" baseline="0" dirty="0" err="1"/>
              <a:t>sẽ</a:t>
            </a:r>
            <a:r>
              <a:rPr lang="en-GB" baseline="0" dirty="0"/>
              <a:t> </a:t>
            </a:r>
            <a:r>
              <a:rPr lang="en-GB" baseline="0" dirty="0" err="1"/>
              <a:t>dừng</a:t>
            </a:r>
            <a:r>
              <a:rPr lang="en-GB" baseline="0" dirty="0"/>
              <a:t> </a:t>
            </a:r>
            <a:r>
              <a:rPr lang="en-GB" baseline="0" dirty="0" err="1"/>
              <a:t>lượt</a:t>
            </a:r>
            <a:r>
              <a:rPr lang="en-GB" baseline="0" dirty="0"/>
              <a:t> </a:t>
            </a:r>
            <a:r>
              <a:rPr lang="en-GB" baseline="0" dirty="0" err="1"/>
              <a:t>đó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cuối</a:t>
            </a:r>
            <a:r>
              <a:rPr lang="en-GB" baseline="0" dirty="0"/>
              <a:t> </a:t>
            </a:r>
            <a:r>
              <a:rPr lang="en-GB" baseline="0" dirty="0" err="1"/>
              <a:t>hàng</a:t>
            </a:r>
            <a:r>
              <a:rPr lang="en-GB" baseline="0" dirty="0"/>
              <a:t>. </a:t>
            </a: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r>
              <a:rPr lang="en-GB" baseline="0" dirty="0"/>
              <a:t> </a:t>
            </a:r>
            <a:r>
              <a:rPr lang="en-GB" baseline="0" dirty="0" err="1"/>
              <a:t>sẽ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tục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nhóm</a:t>
            </a:r>
            <a:r>
              <a:rPr lang="en-GB" baseline="0" dirty="0"/>
              <a:t> </a:t>
            </a:r>
            <a:r>
              <a:rPr lang="en-GB" baseline="0" dirty="0" err="1"/>
              <a:t>có</a:t>
            </a:r>
            <a:r>
              <a:rPr lang="en-GB" baseline="0" dirty="0"/>
              <a:t> 2 </a:t>
            </a:r>
            <a:r>
              <a:rPr lang="en-GB" baseline="0" dirty="0" err="1"/>
              <a:t>phút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baseline="0" dirty="0" err="1"/>
              <a:t>Nhóm</a:t>
            </a:r>
            <a:r>
              <a:rPr lang="en-GB" baseline="0" dirty="0"/>
              <a:t> </a:t>
            </a:r>
            <a:r>
              <a:rPr lang="en-GB" baseline="0" dirty="0" err="1"/>
              <a:t>nào</a:t>
            </a:r>
            <a:r>
              <a:rPr lang="en-GB" baseline="0" dirty="0"/>
              <a:t> </a:t>
            </a:r>
            <a:r>
              <a:rPr lang="en-GB" baseline="0" dirty="0" err="1"/>
              <a:t>tất</a:t>
            </a:r>
            <a:r>
              <a:rPr lang="en-GB" baseline="0" dirty="0"/>
              <a:t> </a:t>
            </a:r>
            <a:r>
              <a:rPr lang="en-GB" baseline="0" dirty="0" err="1"/>
              <a:t>cả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hoàn</a:t>
            </a:r>
            <a:r>
              <a:rPr lang="en-GB" baseline="0" dirty="0"/>
              <a:t> </a:t>
            </a:r>
            <a:r>
              <a:rPr lang="en-GB" baseline="0" dirty="0" err="1"/>
              <a:t>thành</a:t>
            </a:r>
            <a:r>
              <a:rPr lang="en-GB" baseline="0" dirty="0"/>
              <a:t> </a:t>
            </a:r>
            <a:r>
              <a:rPr lang="en-GB" baseline="0" dirty="0" err="1"/>
              <a:t>nhanh</a:t>
            </a:r>
            <a:r>
              <a:rPr lang="en-GB" baseline="0" dirty="0"/>
              <a:t> </a:t>
            </a:r>
            <a:r>
              <a:rPr lang="en-GB" baseline="0" dirty="0" err="1"/>
              <a:t>nhất</a:t>
            </a:r>
            <a:r>
              <a:rPr lang="en-GB" baseline="0" dirty="0"/>
              <a:t> </a:t>
            </a:r>
            <a:r>
              <a:rPr lang="en-GB" baseline="0" dirty="0" err="1"/>
              <a:t>sẽ</a:t>
            </a:r>
            <a:r>
              <a:rPr lang="en-GB" baseline="0" dirty="0"/>
              <a:t> </a:t>
            </a:r>
            <a:r>
              <a:rPr lang="en-GB" baseline="0" dirty="0" err="1"/>
              <a:t>chiến</a:t>
            </a:r>
            <a:r>
              <a:rPr lang="en-GB" baseline="0" dirty="0"/>
              <a:t> </a:t>
            </a:r>
            <a:r>
              <a:rPr lang="en-GB" baseline="0" dirty="0" err="1"/>
              <a:t>thắng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9186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7009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Khi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slide, T </a:t>
            </a:r>
            <a:r>
              <a:rPr lang="en-US" dirty="0" err="1"/>
              <a:t>đếm</a:t>
            </a:r>
            <a:r>
              <a:rPr lang="en-US" dirty="0"/>
              <a:t> 1, 2, 3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mới</a:t>
            </a:r>
            <a:endParaRPr lang="en-US" dirty="0"/>
          </a:p>
          <a:p>
            <a:r>
              <a:rPr lang="en-US" dirty="0"/>
              <a:t>T click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Ss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T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button “Check”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  <a:p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1 </a:t>
            </a:r>
            <a:r>
              <a:rPr lang="en-US" dirty="0" err="1"/>
              <a:t>điểm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game,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322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g10afe0b3fd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6" name="Google Shape;2536;g10afe0b3fd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1583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g10afe0b3fd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6" name="Google Shape;2536;g10afe0b3fd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402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0020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g10afe0b3fd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6" name="Google Shape;2536;g10afe0b3fd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439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17250" y="272100"/>
            <a:ext cx="8509500" cy="45993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28800" y="1229350"/>
            <a:ext cx="4755300" cy="24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28850" y="3855450"/>
            <a:ext cx="4755300" cy="3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271354" y="4843927"/>
            <a:ext cx="638426" cy="381416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2601199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4667251"/>
            <a:ext cx="552002" cy="506566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171840" y="497788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flipH="1">
            <a:off x="5529618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2"/>
          <p:cNvGrpSpPr/>
          <p:nvPr/>
        </p:nvGrpSpPr>
        <p:grpSpPr>
          <a:xfrm>
            <a:off x="6485095" y="4878865"/>
            <a:ext cx="638426" cy="381416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3556675" y="494293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-5400000">
            <a:off x="8970809" y="1612358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-5400000">
            <a:off x="8955319" y="964623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2"/>
          <p:cNvGrpSpPr/>
          <p:nvPr/>
        </p:nvGrpSpPr>
        <p:grpSpPr>
          <a:xfrm>
            <a:off x="8868808" y="2531841"/>
            <a:ext cx="405976" cy="63968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8668575" y="4737064"/>
            <a:ext cx="552002" cy="506566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1886520" y="5028141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 rot="-5400000">
            <a:off x="778509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692633" y="-168123"/>
            <a:ext cx="638426" cy="381416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6995498" y="-119786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-166165" y="1090222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7952435" y="9556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2"/>
          <p:cNvGrpSpPr/>
          <p:nvPr/>
        </p:nvGrpSpPr>
        <p:grpSpPr>
          <a:xfrm>
            <a:off x="-46336" y="3240794"/>
            <a:ext cx="266877" cy="578445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750922" y="-186047"/>
            <a:ext cx="647334" cy="445328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3019556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3976493" y="9555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8668575" y="-110311"/>
            <a:ext cx="552002" cy="506566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7743359" y="4917813"/>
            <a:ext cx="305378" cy="303529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-1360096">
            <a:off x="-7992" y="2042147"/>
            <a:ext cx="305386" cy="30353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 rot="2399093">
            <a:off x="8868817" y="3802534"/>
            <a:ext cx="305375" cy="30352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1996748">
            <a:off x="6010592" y="-60923"/>
            <a:ext cx="305372" cy="303523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188900" y="22726"/>
            <a:ext cx="552002" cy="506566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317250" y="272100"/>
            <a:ext cx="8509500" cy="45993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715088" y="18581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088" y="126492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715088" y="23858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3398888" y="18581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3398888" y="126492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3398888" y="23858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722038" y="35959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722038" y="300281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722038" y="4123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3405838" y="35960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3405838" y="3002825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3405838" y="4123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4668137" y="4919165"/>
            <a:ext cx="638426" cy="381416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6879306" y="4891642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4667251"/>
            <a:ext cx="552002" cy="506566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8047271" y="494293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3593547" y="4891642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216170" y="4884227"/>
            <a:ext cx="638426" cy="381416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5989864" y="5027518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8889294" y="1612370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9078756" y="964623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8854133" y="2531841"/>
            <a:ext cx="405976" cy="63968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8668575" y="4737064"/>
            <a:ext cx="552002" cy="506566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39695" y="109022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778509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4692633" y="-168123"/>
            <a:ext cx="638426" cy="381416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6995498" y="-119786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80703" y="3926142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3"/>
          <p:cNvSpPr/>
          <p:nvPr/>
        </p:nvSpPr>
        <p:spPr>
          <a:xfrm>
            <a:off x="7952435" y="9556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46336" y="1748613"/>
            <a:ext cx="266877" cy="578445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1750922" y="-186047"/>
            <a:ext cx="647334" cy="445328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3019556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3"/>
          <p:cNvSpPr/>
          <p:nvPr/>
        </p:nvSpPr>
        <p:spPr>
          <a:xfrm>
            <a:off x="3976493" y="9555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8668575" y="-110311"/>
            <a:ext cx="552002" cy="506566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171840" y="4923167"/>
            <a:ext cx="305378" cy="303529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76892" y="2937731"/>
            <a:ext cx="305386" cy="30353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8954724" y="3802534"/>
            <a:ext cx="305375" cy="30352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3"/>
          <p:cNvSpPr/>
          <p:nvPr/>
        </p:nvSpPr>
        <p:spPr>
          <a:xfrm rot="1996748">
            <a:off x="6010592" y="-60923"/>
            <a:ext cx="305372" cy="303523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188900" y="22726"/>
            <a:ext cx="552002" cy="506566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_1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317250" y="272100"/>
            <a:ext cx="8509500" cy="45993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4271354" y="4843927"/>
            <a:ext cx="638426" cy="381416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2601199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4667251"/>
            <a:ext cx="552002" cy="506566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171840" y="497788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33"/>
          <p:cNvSpPr/>
          <p:nvPr/>
        </p:nvSpPr>
        <p:spPr>
          <a:xfrm flipH="1">
            <a:off x="5529618" y="4886277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6485095" y="4878865"/>
            <a:ext cx="638426" cy="381416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3556675" y="4942937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8970809" y="1612358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8955319" y="964623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8868808" y="2531841"/>
            <a:ext cx="405976" cy="63968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8668575" y="4737064"/>
            <a:ext cx="552002" cy="506566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1886520" y="5028141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778509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4692633" y="-168123"/>
            <a:ext cx="638426" cy="381416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6995498" y="-119786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166165" y="1090222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33"/>
          <p:cNvSpPr/>
          <p:nvPr/>
        </p:nvSpPr>
        <p:spPr>
          <a:xfrm>
            <a:off x="7952435" y="95562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46336" y="3240794"/>
            <a:ext cx="266877" cy="578445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1750922" y="-186047"/>
            <a:ext cx="647334" cy="445328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3019556" y="-160711"/>
            <a:ext cx="335638" cy="366590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33"/>
          <p:cNvSpPr/>
          <p:nvPr/>
        </p:nvSpPr>
        <p:spPr>
          <a:xfrm>
            <a:off x="3976493" y="95550"/>
            <a:ext cx="94841" cy="94841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8668575" y="-110311"/>
            <a:ext cx="552002" cy="506566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7743359" y="4917813"/>
            <a:ext cx="305378" cy="303529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7992" y="2042147"/>
            <a:ext cx="305386" cy="30353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8868817" y="3802534"/>
            <a:ext cx="305375" cy="30352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6010592" y="-60923"/>
            <a:ext cx="305372" cy="303523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188900" y="22726"/>
            <a:ext cx="552002" cy="506566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1" name="Google Shape;2521;p16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2" name="Google Shape;2522;p16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674400" y="120915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7200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35661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3520500" y="11963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35661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64122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6366600" y="11964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64122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7200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674400" y="290290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7200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35661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35205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35661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64122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63666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64122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9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79" r:id="rId4"/>
    <p:sldLayoutId id="2147483694" r:id="rId5"/>
    <p:sldLayoutId id="214748369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5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audio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audio" Target="NULL"/><Relationship Id="rId5" Type="http://schemas.openxmlformats.org/officeDocument/2006/relationships/image" Target="../media/image29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3.jpeg"/><Relationship Id="rId9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12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media" Target="../media/media10.mp3"/><Relationship Id="rId18" Type="http://schemas.openxmlformats.org/officeDocument/2006/relationships/image" Target="../media/image35.gif"/><Relationship Id="rId3" Type="http://schemas.microsoft.com/office/2007/relationships/media" Target="../media/media5.mp3"/><Relationship Id="rId21" Type="http://schemas.openxmlformats.org/officeDocument/2006/relationships/image" Target="../media/image36.png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17" Type="http://schemas.openxmlformats.org/officeDocument/2006/relationships/audio" Target="../media/audio1.wav"/><Relationship Id="rId2" Type="http://schemas.openxmlformats.org/officeDocument/2006/relationships/audio" Target="../media/media4.wav"/><Relationship Id="rId16" Type="http://schemas.openxmlformats.org/officeDocument/2006/relationships/notesSlide" Target="../notesSlides/notesSlide7.xml"/><Relationship Id="rId20" Type="http://schemas.openxmlformats.org/officeDocument/2006/relationships/image" Target="../media/image6.png"/><Relationship Id="rId1" Type="http://schemas.microsoft.com/office/2007/relationships/media" Target="../media/media4.wav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24" Type="http://schemas.openxmlformats.org/officeDocument/2006/relationships/audio" Target="../media/audio1.wav"/><Relationship Id="rId5" Type="http://schemas.microsoft.com/office/2007/relationships/media" Target="../media/media6.mp3"/><Relationship Id="rId15" Type="http://schemas.openxmlformats.org/officeDocument/2006/relationships/slideLayout" Target="../slideLayouts/slideLayout3.xml"/><Relationship Id="rId23" Type="http://schemas.openxmlformats.org/officeDocument/2006/relationships/image" Target="../media/image38.gif"/><Relationship Id="rId10" Type="http://schemas.openxmlformats.org/officeDocument/2006/relationships/audio" Target="../media/media8.mp3"/><Relationship Id="rId19" Type="http://schemas.openxmlformats.org/officeDocument/2006/relationships/image" Target="../media/image4.pn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audio" Target="../media/media10.mp3"/><Relationship Id="rId2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5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3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13.gif"/><Relationship Id="rId10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slide" Target="slide26.xml"/><Relationship Id="rId18" Type="http://schemas.openxmlformats.org/officeDocument/2006/relationships/slide" Target="slide21.xml"/><Relationship Id="rId26" Type="http://schemas.openxmlformats.org/officeDocument/2006/relationships/slide" Target="slide18.xml"/><Relationship Id="rId21" Type="http://schemas.openxmlformats.org/officeDocument/2006/relationships/image" Target="../media/image52.png"/><Relationship Id="rId34" Type="http://schemas.openxmlformats.org/officeDocument/2006/relationships/slide" Target="slide27.xml"/><Relationship Id="rId7" Type="http://schemas.openxmlformats.org/officeDocument/2006/relationships/image" Target="../media/image45.jpeg"/><Relationship Id="rId12" Type="http://schemas.openxmlformats.org/officeDocument/2006/relationships/image" Target="../media/image48.png"/><Relationship Id="rId17" Type="http://schemas.microsoft.com/office/2007/relationships/hdphoto" Target="../media/hdphoto3.wdp"/><Relationship Id="rId25" Type="http://schemas.openxmlformats.org/officeDocument/2006/relationships/image" Target="../media/image54.png"/><Relationship Id="rId33" Type="http://schemas.openxmlformats.org/officeDocument/2006/relationships/image" Target="../media/image58.png"/><Relationship Id="rId38" Type="http://schemas.openxmlformats.org/officeDocument/2006/relationships/audio" Target="../media/audio1.wav"/><Relationship Id="rId2" Type="http://schemas.openxmlformats.org/officeDocument/2006/relationships/audio" Target="../media/media11.mp3"/><Relationship Id="rId16" Type="http://schemas.openxmlformats.org/officeDocument/2006/relationships/image" Target="../media/image50.png"/><Relationship Id="rId20" Type="http://schemas.openxmlformats.org/officeDocument/2006/relationships/slide" Target="slide23.xml"/><Relationship Id="rId29" Type="http://schemas.openxmlformats.org/officeDocument/2006/relationships/image" Target="../media/image56.png"/><Relationship Id="rId1" Type="http://schemas.microsoft.com/office/2007/relationships/media" Target="../media/media11.mp3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24" Type="http://schemas.openxmlformats.org/officeDocument/2006/relationships/slide" Target="slide25.xml"/><Relationship Id="rId32" Type="http://schemas.openxmlformats.org/officeDocument/2006/relationships/slide" Target="slide24.xml"/><Relationship Id="rId37" Type="http://schemas.openxmlformats.org/officeDocument/2006/relationships/image" Target="../media/image6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23" Type="http://schemas.openxmlformats.org/officeDocument/2006/relationships/image" Target="../media/image53.png"/><Relationship Id="rId28" Type="http://schemas.openxmlformats.org/officeDocument/2006/relationships/slide" Target="slide19.xml"/><Relationship Id="rId36" Type="http://schemas.openxmlformats.org/officeDocument/2006/relationships/image" Target="../media/image4.png"/><Relationship Id="rId10" Type="http://schemas.openxmlformats.org/officeDocument/2006/relationships/slide" Target="slide20.xml"/><Relationship Id="rId19" Type="http://schemas.openxmlformats.org/officeDocument/2006/relationships/image" Target="../media/image51.png"/><Relationship Id="rId31" Type="http://schemas.openxmlformats.org/officeDocument/2006/relationships/image" Target="../media/image57.gi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slide" Target="slide22.xml"/><Relationship Id="rId27" Type="http://schemas.openxmlformats.org/officeDocument/2006/relationships/image" Target="../media/image55.png"/><Relationship Id="rId30" Type="http://schemas.microsoft.com/office/2007/relationships/hdphoto" Target="../media/hdphoto4.wdp"/><Relationship Id="rId35" Type="http://schemas.openxmlformats.org/officeDocument/2006/relationships/image" Target="../media/image59.png"/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63.gif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11" Type="http://schemas.openxmlformats.org/officeDocument/2006/relationships/image" Target="../media/image66.png"/><Relationship Id="rId5" Type="http://schemas.openxmlformats.org/officeDocument/2006/relationships/image" Target="../media/image61.gif"/><Relationship Id="rId10" Type="http://schemas.openxmlformats.org/officeDocument/2006/relationships/slide" Target="slide17.xml"/><Relationship Id="rId4" Type="http://schemas.openxmlformats.org/officeDocument/2006/relationships/image" Target="../media/image60.png"/><Relationship Id="rId9" Type="http://schemas.openxmlformats.org/officeDocument/2006/relationships/image" Target="../media/image6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63.gif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11" Type="http://schemas.openxmlformats.org/officeDocument/2006/relationships/image" Target="../media/image4.png"/><Relationship Id="rId5" Type="http://schemas.openxmlformats.org/officeDocument/2006/relationships/image" Target="../media/image61.gif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../media/audio1.wav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63.gif"/><Relationship Id="rId12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11" Type="http://schemas.openxmlformats.org/officeDocument/2006/relationships/image" Target="../media/image4.png"/><Relationship Id="rId5" Type="http://schemas.openxmlformats.org/officeDocument/2006/relationships/image" Target="../media/image61.gif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6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gif"/><Relationship Id="rId12" Type="http://schemas.openxmlformats.org/officeDocument/2006/relationships/image" Target="../media/image66.png"/><Relationship Id="rId2" Type="http://schemas.openxmlformats.org/officeDocument/2006/relationships/audio" Target="../media/media12.mp3"/><Relationship Id="rId16" Type="http://schemas.openxmlformats.org/officeDocument/2006/relationships/audio" Target="../media/audio1.wav"/><Relationship Id="rId1" Type="http://schemas.microsoft.com/office/2007/relationships/media" Target="../media/media12.mp3"/><Relationship Id="rId6" Type="http://schemas.openxmlformats.org/officeDocument/2006/relationships/image" Target="../media/image60.png"/><Relationship Id="rId11" Type="http://schemas.openxmlformats.org/officeDocument/2006/relationships/slide" Target="slide17.xml"/><Relationship Id="rId5" Type="http://schemas.openxmlformats.org/officeDocument/2006/relationships/audio" Target="../media/audio3.wav"/><Relationship Id="rId15" Type="http://schemas.openxmlformats.org/officeDocument/2006/relationships/image" Target="../media/image4.png"/><Relationship Id="rId10" Type="http://schemas.openxmlformats.org/officeDocument/2006/relationships/image" Target="../media/image65.gif"/><Relationship Id="rId4" Type="http://schemas.openxmlformats.org/officeDocument/2006/relationships/audio" Target="../media/audio1.wav"/><Relationship Id="rId9" Type="http://schemas.openxmlformats.org/officeDocument/2006/relationships/image" Target="../media/image63.gif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63.gif"/><Relationship Id="rId12" Type="http://schemas.openxmlformats.org/officeDocument/2006/relationships/image" Target="../media/image6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11" Type="http://schemas.openxmlformats.org/officeDocument/2006/relationships/image" Target="../media/image70.png"/><Relationship Id="rId5" Type="http://schemas.openxmlformats.org/officeDocument/2006/relationships/image" Target="../media/image61.gif"/><Relationship Id="rId10" Type="http://schemas.openxmlformats.org/officeDocument/2006/relationships/image" Target="../media/image4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slide" Target="slide17.xml"/><Relationship Id="rId17" Type="http://schemas.openxmlformats.org/officeDocument/2006/relationships/audio" Target="../media/audio1.wav"/><Relationship Id="rId2" Type="http://schemas.openxmlformats.org/officeDocument/2006/relationships/audio" Target="../media/media13.mp3"/><Relationship Id="rId16" Type="http://schemas.openxmlformats.org/officeDocument/2006/relationships/image" Target="../media/image4.png"/><Relationship Id="rId1" Type="http://schemas.microsoft.com/office/2007/relationships/media" Target="../media/media13.mp3"/><Relationship Id="rId6" Type="http://schemas.openxmlformats.org/officeDocument/2006/relationships/audio" Target="../media/audio3.wav"/><Relationship Id="rId11" Type="http://schemas.openxmlformats.org/officeDocument/2006/relationships/image" Target="../media/image65.gif"/><Relationship Id="rId5" Type="http://schemas.openxmlformats.org/officeDocument/2006/relationships/audio" Target="../media/audio1.wav"/><Relationship Id="rId15" Type="http://schemas.openxmlformats.org/officeDocument/2006/relationships/image" Target="../media/image71.png"/><Relationship Id="rId10" Type="http://schemas.openxmlformats.org/officeDocument/2006/relationships/image" Target="../media/image63.gi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2.gif"/><Relationship Id="rId1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gif"/><Relationship Id="rId12" Type="http://schemas.openxmlformats.org/officeDocument/2006/relationships/image" Target="../media/image66.png"/><Relationship Id="rId2" Type="http://schemas.openxmlformats.org/officeDocument/2006/relationships/audio" Target="../media/media14.mp3"/><Relationship Id="rId16" Type="http://schemas.openxmlformats.org/officeDocument/2006/relationships/audio" Target="../media/audio1.wav"/><Relationship Id="rId1" Type="http://schemas.microsoft.com/office/2007/relationships/media" Target="../media/media14.mp3"/><Relationship Id="rId6" Type="http://schemas.openxmlformats.org/officeDocument/2006/relationships/image" Target="../media/image60.png"/><Relationship Id="rId11" Type="http://schemas.openxmlformats.org/officeDocument/2006/relationships/slide" Target="slide17.xml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openxmlformats.org/officeDocument/2006/relationships/image" Target="../media/image65.gif"/><Relationship Id="rId4" Type="http://schemas.openxmlformats.org/officeDocument/2006/relationships/audio" Target="../media/audio1.wav"/><Relationship Id="rId9" Type="http://schemas.openxmlformats.org/officeDocument/2006/relationships/image" Target="../media/image63.gif"/><Relationship Id="rId1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63.gif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11" Type="http://schemas.openxmlformats.org/officeDocument/2006/relationships/image" Target="../media/image73.jpeg"/><Relationship Id="rId5" Type="http://schemas.openxmlformats.org/officeDocument/2006/relationships/image" Target="../media/image61.gif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66.png"/><Relationship Id="rId17" Type="http://schemas.openxmlformats.org/officeDocument/2006/relationships/audio" Target="../media/audio1.wav"/><Relationship Id="rId2" Type="http://schemas.openxmlformats.org/officeDocument/2006/relationships/audio" Target="../media/media15.wav"/><Relationship Id="rId16" Type="http://schemas.openxmlformats.org/officeDocument/2006/relationships/image" Target="../media/image65.gif"/><Relationship Id="rId1" Type="http://schemas.microsoft.com/office/2007/relationships/media" Target="../media/media15.wav"/><Relationship Id="rId6" Type="http://schemas.openxmlformats.org/officeDocument/2006/relationships/audio" Target="../media/audio3.wav"/><Relationship Id="rId11" Type="http://schemas.openxmlformats.org/officeDocument/2006/relationships/slide" Target="slide17.xml"/><Relationship Id="rId5" Type="http://schemas.openxmlformats.org/officeDocument/2006/relationships/audio" Target="../media/audio1.wav"/><Relationship Id="rId15" Type="http://schemas.openxmlformats.org/officeDocument/2006/relationships/image" Target="../media/image74.png"/><Relationship Id="rId10" Type="http://schemas.openxmlformats.org/officeDocument/2006/relationships/image" Target="../media/image63.g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2.gif"/><Relationship Id="rId1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5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4.png"/><Relationship Id="rId4" Type="http://schemas.openxmlformats.org/officeDocument/2006/relationships/image" Target="../media/image75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5.gi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12" Type="http://schemas.openxmlformats.org/officeDocument/2006/relationships/image" Target="../media/image16.gif"/><Relationship Id="rId17" Type="http://schemas.openxmlformats.org/officeDocument/2006/relationships/image" Target="../media/image5.gif"/><Relationship Id="rId2" Type="http://schemas.openxmlformats.org/officeDocument/2006/relationships/audio" Target="../media/media2.mp3"/><Relationship Id="rId16" Type="http://schemas.openxmlformats.org/officeDocument/2006/relationships/image" Target="../media/image19.gif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5.gif"/><Relationship Id="rId5" Type="http://schemas.openxmlformats.org/officeDocument/2006/relationships/audio" Target="../media/audio1.wav"/><Relationship Id="rId15" Type="http://schemas.openxmlformats.org/officeDocument/2006/relationships/image" Target="../media/image18.gif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gif"/><Relationship Id="rId14" Type="http://schemas.openxmlformats.org/officeDocument/2006/relationships/image" Target="../media/image1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5.gif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audio" Target="../media/audio5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5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Relationship Id="rId9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3.jpeg"/><Relationship Id="rId9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3.jpeg"/><Relationship Id="rId9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46969" y="112918"/>
            <a:ext cx="5794775" cy="214526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1: </a:t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Family and friends</a:t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Fun time </a:t>
            </a:r>
            <a:r>
              <a:rPr lang="en" sz="3600" b="1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&amp; project (1)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470" name="Google Shape;2470;p38"/>
          <p:cNvSpPr/>
          <p:nvPr/>
        </p:nvSpPr>
        <p:spPr>
          <a:xfrm>
            <a:off x="12082486" y="5611405"/>
            <a:ext cx="7492" cy="2366"/>
          </a:xfrm>
          <a:custGeom>
            <a:avLst/>
            <a:gdLst/>
            <a:ahLst/>
            <a:cxnLst/>
            <a:rect l="l" t="t" r="r" b="b"/>
            <a:pathLst>
              <a:path w="57" h="18" extrusionOk="0">
                <a:moveTo>
                  <a:pt x="0" y="1"/>
                </a:moveTo>
                <a:cubicBezTo>
                  <a:pt x="18" y="7"/>
                  <a:pt x="37" y="12"/>
                  <a:pt x="57" y="17"/>
                </a:cubicBezTo>
                <a:cubicBezTo>
                  <a:pt x="38" y="12"/>
                  <a:pt x="20" y="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89" name="Google Shape;2489;p38"/>
          <p:cNvGrpSpPr/>
          <p:nvPr/>
        </p:nvGrpSpPr>
        <p:grpSpPr>
          <a:xfrm>
            <a:off x="6894236" y="125805"/>
            <a:ext cx="570703" cy="603807"/>
            <a:chOff x="1881525" y="2974850"/>
            <a:chExt cx="635600" cy="672525"/>
          </a:xfrm>
        </p:grpSpPr>
        <p:sp>
          <p:nvSpPr>
            <p:cNvPr id="2490" name="Google Shape;2490;p38"/>
            <p:cNvSpPr/>
            <p:nvPr/>
          </p:nvSpPr>
          <p:spPr>
            <a:xfrm>
              <a:off x="1905825" y="2974850"/>
              <a:ext cx="611300" cy="672525"/>
            </a:xfrm>
            <a:custGeom>
              <a:avLst/>
              <a:gdLst/>
              <a:ahLst/>
              <a:cxnLst/>
              <a:rect l="l" t="t" r="r" b="b"/>
              <a:pathLst>
                <a:path w="24452" h="26901" extrusionOk="0">
                  <a:moveTo>
                    <a:pt x="5263" y="2220"/>
                  </a:moveTo>
                  <a:cubicBezTo>
                    <a:pt x="5706" y="2220"/>
                    <a:pt x="6094" y="2361"/>
                    <a:pt x="6455" y="2649"/>
                  </a:cubicBezTo>
                  <a:cubicBezTo>
                    <a:pt x="8519" y="4280"/>
                    <a:pt x="9083" y="9729"/>
                    <a:pt x="9126" y="11690"/>
                  </a:cubicBezTo>
                  <a:lnTo>
                    <a:pt x="9171" y="13787"/>
                  </a:lnTo>
                  <a:lnTo>
                    <a:pt x="10880" y="12572"/>
                  </a:lnTo>
                  <a:cubicBezTo>
                    <a:pt x="12532" y="11401"/>
                    <a:pt x="15148" y="10108"/>
                    <a:pt x="15620" y="9961"/>
                  </a:cubicBezTo>
                  <a:cubicBezTo>
                    <a:pt x="16275" y="9745"/>
                    <a:pt x="16993" y="9643"/>
                    <a:pt x="17697" y="9643"/>
                  </a:cubicBezTo>
                  <a:cubicBezTo>
                    <a:pt x="19149" y="9643"/>
                    <a:pt x="20539" y="10076"/>
                    <a:pt x="21185" y="10835"/>
                  </a:cubicBezTo>
                  <a:cubicBezTo>
                    <a:pt x="21384" y="11070"/>
                    <a:pt x="21998" y="11786"/>
                    <a:pt x="21122" y="13483"/>
                  </a:cubicBezTo>
                  <a:cubicBezTo>
                    <a:pt x="19626" y="16374"/>
                    <a:pt x="16738" y="17736"/>
                    <a:pt x="13679" y="19176"/>
                  </a:cubicBezTo>
                  <a:cubicBezTo>
                    <a:pt x="12829" y="19576"/>
                    <a:pt x="11953" y="19993"/>
                    <a:pt x="11120" y="20436"/>
                  </a:cubicBezTo>
                  <a:cubicBezTo>
                    <a:pt x="9372" y="21361"/>
                    <a:pt x="7233" y="22213"/>
                    <a:pt x="5163" y="23035"/>
                  </a:cubicBezTo>
                  <a:cubicBezTo>
                    <a:pt x="4383" y="23347"/>
                    <a:pt x="3632" y="23645"/>
                    <a:pt x="2906" y="23944"/>
                  </a:cubicBezTo>
                  <a:cubicBezTo>
                    <a:pt x="2684" y="21856"/>
                    <a:pt x="2325" y="17835"/>
                    <a:pt x="2292" y="13787"/>
                  </a:cubicBezTo>
                  <a:cubicBezTo>
                    <a:pt x="2227" y="5703"/>
                    <a:pt x="3513" y="2544"/>
                    <a:pt x="4742" y="2279"/>
                  </a:cubicBezTo>
                  <a:cubicBezTo>
                    <a:pt x="4925" y="2240"/>
                    <a:pt x="5099" y="2220"/>
                    <a:pt x="5263" y="2220"/>
                  </a:cubicBezTo>
                  <a:close/>
                  <a:moveTo>
                    <a:pt x="5258" y="1"/>
                  </a:moveTo>
                  <a:cubicBezTo>
                    <a:pt x="4938" y="1"/>
                    <a:pt x="4611" y="36"/>
                    <a:pt x="4278" y="107"/>
                  </a:cubicBezTo>
                  <a:cubicBezTo>
                    <a:pt x="1336" y="737"/>
                    <a:pt x="1" y="5094"/>
                    <a:pt x="75" y="13822"/>
                  </a:cubicBezTo>
                  <a:cubicBezTo>
                    <a:pt x="126" y="19761"/>
                    <a:pt x="862" y="25631"/>
                    <a:pt x="869" y="25690"/>
                  </a:cubicBezTo>
                  <a:lnTo>
                    <a:pt x="957" y="26386"/>
                  </a:lnTo>
                  <a:cubicBezTo>
                    <a:pt x="995" y="26692"/>
                    <a:pt x="1256" y="26900"/>
                    <a:pt x="1540" y="26900"/>
                  </a:cubicBezTo>
                  <a:cubicBezTo>
                    <a:pt x="1619" y="26900"/>
                    <a:pt x="1701" y="26884"/>
                    <a:pt x="1780" y="26849"/>
                  </a:cubicBezTo>
                  <a:lnTo>
                    <a:pt x="2422" y="26570"/>
                  </a:lnTo>
                  <a:cubicBezTo>
                    <a:pt x="3515" y="26086"/>
                    <a:pt x="4713" y="25608"/>
                    <a:pt x="5983" y="25103"/>
                  </a:cubicBezTo>
                  <a:cubicBezTo>
                    <a:pt x="8109" y="24260"/>
                    <a:pt x="10310" y="23384"/>
                    <a:pt x="12163" y="22397"/>
                  </a:cubicBezTo>
                  <a:cubicBezTo>
                    <a:pt x="12948" y="21977"/>
                    <a:pt x="13763" y="21593"/>
                    <a:pt x="14624" y="21187"/>
                  </a:cubicBezTo>
                  <a:cubicBezTo>
                    <a:pt x="17884" y="19648"/>
                    <a:pt x="21255" y="18060"/>
                    <a:pt x="23093" y="14505"/>
                  </a:cubicBezTo>
                  <a:cubicBezTo>
                    <a:pt x="24452" y="11873"/>
                    <a:pt x="23539" y="10172"/>
                    <a:pt x="22876" y="9392"/>
                  </a:cubicBezTo>
                  <a:cubicBezTo>
                    <a:pt x="21715" y="8029"/>
                    <a:pt x="19684" y="7423"/>
                    <a:pt x="17706" y="7423"/>
                  </a:cubicBezTo>
                  <a:cubicBezTo>
                    <a:pt x="16734" y="7423"/>
                    <a:pt x="15774" y="7570"/>
                    <a:pt x="14938" y="7845"/>
                  </a:cubicBezTo>
                  <a:cubicBezTo>
                    <a:pt x="14397" y="8016"/>
                    <a:pt x="12758" y="8816"/>
                    <a:pt x="11225" y="9718"/>
                  </a:cubicBezTo>
                  <a:cubicBezTo>
                    <a:pt x="10969" y="7142"/>
                    <a:pt x="10189" y="2772"/>
                    <a:pt x="7834" y="907"/>
                  </a:cubicBezTo>
                  <a:cubicBezTo>
                    <a:pt x="7076" y="305"/>
                    <a:pt x="6198" y="1"/>
                    <a:pt x="525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1881525" y="3002625"/>
              <a:ext cx="624775" cy="611050"/>
            </a:xfrm>
            <a:custGeom>
              <a:avLst/>
              <a:gdLst/>
              <a:ahLst/>
              <a:cxnLst/>
              <a:rect l="l" t="t" r="r" b="b"/>
              <a:pathLst>
                <a:path w="24991" h="24442" extrusionOk="0">
                  <a:moveTo>
                    <a:pt x="6235" y="0"/>
                  </a:moveTo>
                  <a:cubicBezTo>
                    <a:pt x="5996" y="0"/>
                    <a:pt x="5745" y="27"/>
                    <a:pt x="5482" y="83"/>
                  </a:cubicBezTo>
                  <a:cubicBezTo>
                    <a:pt x="0" y="1259"/>
                    <a:pt x="2942" y="24442"/>
                    <a:pt x="2942" y="24442"/>
                  </a:cubicBezTo>
                  <a:cubicBezTo>
                    <a:pt x="5919" y="23118"/>
                    <a:pt x="9737" y="21836"/>
                    <a:pt x="12611" y="20304"/>
                  </a:cubicBezTo>
                  <a:cubicBezTo>
                    <a:pt x="16370" y="18299"/>
                    <a:pt x="20955" y="16990"/>
                    <a:pt x="23079" y="12883"/>
                  </a:cubicBezTo>
                  <a:cubicBezTo>
                    <a:pt x="24990" y="9181"/>
                    <a:pt x="21831" y="7425"/>
                    <a:pt x="18671" y="7425"/>
                  </a:cubicBezTo>
                  <a:cubicBezTo>
                    <a:pt x="17830" y="7425"/>
                    <a:pt x="16988" y="7550"/>
                    <a:pt x="16243" y="7795"/>
                  </a:cubicBezTo>
                  <a:cubicBezTo>
                    <a:pt x="15615" y="7992"/>
                    <a:pt x="12874" y="9375"/>
                    <a:pt x="11210" y="10556"/>
                  </a:cubicBezTo>
                  <a:cubicBezTo>
                    <a:pt x="11210" y="10556"/>
                    <a:pt x="10987" y="0"/>
                    <a:pt x="623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94" y="1860076"/>
            <a:ext cx="6290327" cy="3369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44" y="3938592"/>
            <a:ext cx="3099123" cy="129130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39" y="4092367"/>
            <a:ext cx="1802833" cy="1266775"/>
          </a:xfrm>
          <a:prstGeom prst="rect">
            <a:avLst/>
          </a:prstGeom>
        </p:spPr>
      </p:pic>
      <p:pic>
        <p:nvPicPr>
          <p:cNvPr id="2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178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9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ving room. Vector cartoon interior. on Behance">
            <a:extLst>
              <a:ext uri="{FF2B5EF4-FFF2-40B4-BE49-F238E27FC236}">
                <a16:creationId xmlns:a16="http://schemas.microsoft.com/office/drawing/2014/main" id="{5D16E412-B8E6-7F9A-6CBF-55A4495C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/>
        </p:blipFill>
        <p:spPr bwMode="auto">
          <a:xfrm>
            <a:off x="-22862" y="11946"/>
            <a:ext cx="9159336" cy="51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2560FD-B67C-D8CE-FD7D-CA6B501F7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543" y="1541017"/>
            <a:ext cx="2594301" cy="3602483"/>
          </a:xfrm>
          <a:prstGeom prst="rect">
            <a:avLst/>
          </a:prstGeom>
        </p:spPr>
      </p:pic>
      <p:sp>
        <p:nvSpPr>
          <p:cNvPr id="6" name="Freeform 61"/>
          <p:cNvSpPr>
            <a:spLocks/>
          </p:cNvSpPr>
          <p:nvPr/>
        </p:nvSpPr>
        <p:spPr bwMode="auto">
          <a:xfrm>
            <a:off x="335119" y="1862181"/>
            <a:ext cx="1425137" cy="2038565"/>
          </a:xfrm>
          <a:custGeom>
            <a:avLst/>
            <a:gdLst>
              <a:gd name="T0" fmla="*/ 2147483647 w 423"/>
              <a:gd name="T1" fmla="*/ 2147483647 h 572"/>
              <a:gd name="T2" fmla="*/ 2147483647 w 423"/>
              <a:gd name="T3" fmla="*/ 2147483647 h 572"/>
              <a:gd name="T4" fmla="*/ 2147483647 w 423"/>
              <a:gd name="T5" fmla="*/ 2147483647 h 572"/>
              <a:gd name="T6" fmla="*/ 2147483647 w 423"/>
              <a:gd name="T7" fmla="*/ 2147483647 h 572"/>
              <a:gd name="T8" fmla="*/ 2147483647 w 423"/>
              <a:gd name="T9" fmla="*/ 2147483647 h 572"/>
              <a:gd name="T10" fmla="*/ 2147483647 w 423"/>
              <a:gd name="T11" fmla="*/ 2147483647 h 572"/>
              <a:gd name="T12" fmla="*/ 2147483647 w 423"/>
              <a:gd name="T13" fmla="*/ 2147483647 h 572"/>
              <a:gd name="T14" fmla="*/ 2147483647 w 423"/>
              <a:gd name="T15" fmla="*/ 2147483647 h 572"/>
              <a:gd name="T16" fmla="*/ 2147483647 w 423"/>
              <a:gd name="T17" fmla="*/ 2147483647 h 572"/>
              <a:gd name="T18" fmla="*/ 2147483647 w 423"/>
              <a:gd name="T19" fmla="*/ 2147483647 h 572"/>
              <a:gd name="T20" fmla="*/ 2147483647 w 423"/>
              <a:gd name="T21" fmla="*/ 2147483647 h 572"/>
              <a:gd name="T22" fmla="*/ 2147483647 w 423"/>
              <a:gd name="T23" fmla="*/ 2147483647 h 572"/>
              <a:gd name="T24" fmla="*/ 2147483647 w 423"/>
              <a:gd name="T25" fmla="*/ 2147483647 h 572"/>
              <a:gd name="T26" fmla="*/ 2147483647 w 423"/>
              <a:gd name="T27" fmla="*/ 2147483647 h 572"/>
              <a:gd name="T28" fmla="*/ 2147483647 w 423"/>
              <a:gd name="T29" fmla="*/ 0 h 572"/>
              <a:gd name="T30" fmla="*/ 2147483647 w 423"/>
              <a:gd name="T31" fmla="*/ 2147483647 h 572"/>
              <a:gd name="T32" fmla="*/ 2147483647 w 423"/>
              <a:gd name="T33" fmla="*/ 2147483647 h 572"/>
              <a:gd name="T34" fmla="*/ 2147483647 w 423"/>
              <a:gd name="T35" fmla="*/ 2147483647 h 572"/>
              <a:gd name="T36" fmla="*/ 2147483647 w 423"/>
              <a:gd name="T37" fmla="*/ 2147483647 h 572"/>
              <a:gd name="T38" fmla="*/ 2147483647 w 423"/>
              <a:gd name="T39" fmla="*/ 2147483647 h 572"/>
              <a:gd name="T40" fmla="*/ 2147483647 w 423"/>
              <a:gd name="T41" fmla="*/ 2147483647 h 572"/>
              <a:gd name="T42" fmla="*/ 2147483647 w 423"/>
              <a:gd name="T43" fmla="*/ 2147483647 h 572"/>
              <a:gd name="T44" fmla="*/ 2147483647 w 423"/>
              <a:gd name="T45" fmla="*/ 2147483647 h 572"/>
              <a:gd name="T46" fmla="*/ 2147483647 w 423"/>
              <a:gd name="T47" fmla="*/ 2147483647 h 572"/>
              <a:gd name="T48" fmla="*/ 2147483647 w 423"/>
              <a:gd name="T49" fmla="*/ 2147483647 h 572"/>
              <a:gd name="T50" fmla="*/ 2147483647 w 423"/>
              <a:gd name="T51" fmla="*/ 2147483647 h 572"/>
              <a:gd name="T52" fmla="*/ 2147483647 w 423"/>
              <a:gd name="T53" fmla="*/ 2147483647 h 572"/>
              <a:gd name="T54" fmla="*/ 2147483647 w 423"/>
              <a:gd name="T55" fmla="*/ 2147483647 h 572"/>
              <a:gd name="T56" fmla="*/ 2147483647 w 423"/>
              <a:gd name="T57" fmla="*/ 2147483647 h 572"/>
              <a:gd name="T58" fmla="*/ 2147483647 w 423"/>
              <a:gd name="T59" fmla="*/ 2147483647 h 572"/>
              <a:gd name="T60" fmla="*/ 2147483647 w 423"/>
              <a:gd name="T61" fmla="*/ 2147483647 h 572"/>
              <a:gd name="T62" fmla="*/ 2147483647 w 423"/>
              <a:gd name="T63" fmla="*/ 2147483647 h 572"/>
              <a:gd name="T64" fmla="*/ 2147483647 w 423"/>
              <a:gd name="T65" fmla="*/ 2147483647 h 572"/>
              <a:gd name="T66" fmla="*/ 2147483647 w 423"/>
              <a:gd name="T67" fmla="*/ 2147483647 h 572"/>
              <a:gd name="T68" fmla="*/ 2147483647 w 423"/>
              <a:gd name="T69" fmla="*/ 2147483647 h 572"/>
              <a:gd name="T70" fmla="*/ 2147483647 w 423"/>
              <a:gd name="T71" fmla="*/ 2147483647 h 572"/>
              <a:gd name="T72" fmla="*/ 2147483647 w 423"/>
              <a:gd name="T73" fmla="*/ 2147483647 h 572"/>
              <a:gd name="T74" fmla="*/ 2147483647 w 423"/>
              <a:gd name="T75" fmla="*/ 2147483647 h 572"/>
              <a:gd name="T76" fmla="*/ 2147483647 w 423"/>
              <a:gd name="T77" fmla="*/ 2147483647 h 572"/>
              <a:gd name="T78" fmla="*/ 2147483647 w 423"/>
              <a:gd name="T79" fmla="*/ 2147483647 h 572"/>
              <a:gd name="T80" fmla="*/ 2147483647 w 423"/>
              <a:gd name="T81" fmla="*/ 2147483647 h 572"/>
              <a:gd name="T82" fmla="*/ 2147483647 w 423"/>
              <a:gd name="T83" fmla="*/ 2147483647 h 572"/>
              <a:gd name="T84" fmla="*/ 2147483647 w 423"/>
              <a:gd name="T85" fmla="*/ 2147483647 h 572"/>
              <a:gd name="T86" fmla="*/ 2147483647 w 423"/>
              <a:gd name="T87" fmla="*/ 2147483647 h 572"/>
              <a:gd name="T88" fmla="*/ 2147483647 w 423"/>
              <a:gd name="T89" fmla="*/ 2147483647 h 572"/>
              <a:gd name="T90" fmla="*/ 2147483647 w 423"/>
              <a:gd name="T91" fmla="*/ 2147483647 h 572"/>
              <a:gd name="T92" fmla="*/ 2147483647 w 423"/>
              <a:gd name="T93" fmla="*/ 2147483647 h 572"/>
              <a:gd name="T94" fmla="*/ 2147483647 w 423"/>
              <a:gd name="T95" fmla="*/ 2147483647 h 572"/>
              <a:gd name="T96" fmla="*/ 2147483647 w 423"/>
              <a:gd name="T97" fmla="*/ 2147483647 h 572"/>
              <a:gd name="T98" fmla="*/ 2147483647 w 423"/>
              <a:gd name="T99" fmla="*/ 2147483647 h 572"/>
              <a:gd name="T100" fmla="*/ 2147483647 w 423"/>
              <a:gd name="T101" fmla="*/ 2147483647 h 572"/>
              <a:gd name="T102" fmla="*/ 2147483647 w 423"/>
              <a:gd name="T103" fmla="*/ 2147483647 h 572"/>
              <a:gd name="T104" fmla="*/ 2147483647 w 423"/>
              <a:gd name="T105" fmla="*/ 2147483647 h 572"/>
              <a:gd name="T106" fmla="*/ 2147483647 w 423"/>
              <a:gd name="T107" fmla="*/ 2147483647 h 572"/>
              <a:gd name="T108" fmla="*/ 2147483647 w 423"/>
              <a:gd name="T109" fmla="*/ 2147483647 h 572"/>
              <a:gd name="T110" fmla="*/ 2147483647 w 423"/>
              <a:gd name="T111" fmla="*/ 2147483647 h 572"/>
              <a:gd name="T112" fmla="*/ 2147483647 w 423"/>
              <a:gd name="T113" fmla="*/ 2147483647 h 572"/>
              <a:gd name="T114" fmla="*/ 2147483647 w 423"/>
              <a:gd name="T115" fmla="*/ 2147483647 h 572"/>
              <a:gd name="T116" fmla="*/ 2147483647 w 423"/>
              <a:gd name="T117" fmla="*/ 2147483647 h 5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3"/>
              <a:gd name="T178" fmla="*/ 0 h 572"/>
              <a:gd name="T179" fmla="*/ 423 w 423"/>
              <a:gd name="T180" fmla="*/ 572 h 5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3" h="572">
                <a:moveTo>
                  <a:pt x="301" y="312"/>
                </a:moveTo>
                <a:lnTo>
                  <a:pt x="300" y="299"/>
                </a:lnTo>
                <a:lnTo>
                  <a:pt x="298" y="289"/>
                </a:lnTo>
                <a:lnTo>
                  <a:pt x="301" y="267"/>
                </a:lnTo>
                <a:lnTo>
                  <a:pt x="305" y="255"/>
                </a:lnTo>
                <a:lnTo>
                  <a:pt x="312" y="247"/>
                </a:lnTo>
                <a:lnTo>
                  <a:pt x="320" y="240"/>
                </a:lnTo>
                <a:lnTo>
                  <a:pt x="330" y="236"/>
                </a:lnTo>
                <a:lnTo>
                  <a:pt x="344" y="236"/>
                </a:lnTo>
                <a:lnTo>
                  <a:pt x="359" y="238"/>
                </a:lnTo>
                <a:lnTo>
                  <a:pt x="377" y="243"/>
                </a:lnTo>
                <a:lnTo>
                  <a:pt x="399" y="252"/>
                </a:lnTo>
                <a:lnTo>
                  <a:pt x="423" y="255"/>
                </a:lnTo>
                <a:lnTo>
                  <a:pt x="419" y="220"/>
                </a:lnTo>
                <a:lnTo>
                  <a:pt x="414" y="181"/>
                </a:lnTo>
                <a:lnTo>
                  <a:pt x="408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3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1" y="0"/>
                </a:lnTo>
                <a:lnTo>
                  <a:pt x="209" y="0"/>
                </a:lnTo>
                <a:lnTo>
                  <a:pt x="187" y="2"/>
                </a:lnTo>
                <a:lnTo>
                  <a:pt x="173" y="5"/>
                </a:lnTo>
                <a:lnTo>
                  <a:pt x="163" y="10"/>
                </a:lnTo>
                <a:lnTo>
                  <a:pt x="155" y="19"/>
                </a:lnTo>
                <a:lnTo>
                  <a:pt x="151" y="31"/>
                </a:lnTo>
                <a:lnTo>
                  <a:pt x="151" y="44"/>
                </a:lnTo>
                <a:lnTo>
                  <a:pt x="153" y="59"/>
                </a:lnTo>
                <a:lnTo>
                  <a:pt x="158" y="79"/>
                </a:lnTo>
                <a:lnTo>
                  <a:pt x="167" y="100"/>
                </a:lnTo>
                <a:lnTo>
                  <a:pt x="177" y="117"/>
                </a:lnTo>
                <a:lnTo>
                  <a:pt x="103" y="110"/>
                </a:lnTo>
                <a:lnTo>
                  <a:pt x="66" y="105"/>
                </a:lnTo>
                <a:lnTo>
                  <a:pt x="25" y="98"/>
                </a:lnTo>
                <a:lnTo>
                  <a:pt x="23" y="100"/>
                </a:lnTo>
                <a:lnTo>
                  <a:pt x="13" y="139"/>
                </a:lnTo>
                <a:lnTo>
                  <a:pt x="7" y="177"/>
                </a:lnTo>
                <a:lnTo>
                  <a:pt x="2" y="216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6" y="236"/>
                </a:lnTo>
                <a:lnTo>
                  <a:pt x="87" y="236"/>
                </a:lnTo>
                <a:lnTo>
                  <a:pt x="99" y="240"/>
                </a:lnTo>
                <a:lnTo>
                  <a:pt x="108" y="247"/>
                </a:lnTo>
                <a:lnTo>
                  <a:pt x="113" y="255"/>
                </a:lnTo>
                <a:lnTo>
                  <a:pt x="118" y="267"/>
                </a:lnTo>
                <a:lnTo>
                  <a:pt x="119" y="287"/>
                </a:lnTo>
                <a:lnTo>
                  <a:pt x="119" y="299"/>
                </a:lnTo>
                <a:lnTo>
                  <a:pt x="118" y="312"/>
                </a:lnTo>
                <a:lnTo>
                  <a:pt x="113" y="324"/>
                </a:lnTo>
                <a:lnTo>
                  <a:pt x="108" y="333"/>
                </a:lnTo>
                <a:lnTo>
                  <a:pt x="99" y="338"/>
                </a:lnTo>
                <a:lnTo>
                  <a:pt x="87" y="341"/>
                </a:lnTo>
                <a:lnTo>
                  <a:pt x="76" y="343"/>
                </a:lnTo>
                <a:lnTo>
                  <a:pt x="59" y="339"/>
                </a:lnTo>
                <a:lnTo>
                  <a:pt x="40" y="334"/>
                </a:lnTo>
                <a:lnTo>
                  <a:pt x="20" y="326"/>
                </a:lnTo>
                <a:lnTo>
                  <a:pt x="10" y="324"/>
                </a:lnTo>
                <a:lnTo>
                  <a:pt x="0" y="323"/>
                </a:lnTo>
                <a:lnTo>
                  <a:pt x="2" y="361"/>
                </a:lnTo>
                <a:lnTo>
                  <a:pt x="7" y="399"/>
                </a:lnTo>
                <a:lnTo>
                  <a:pt x="13" y="436"/>
                </a:lnTo>
                <a:lnTo>
                  <a:pt x="23" y="473"/>
                </a:lnTo>
                <a:lnTo>
                  <a:pt x="25" y="474"/>
                </a:lnTo>
                <a:lnTo>
                  <a:pt x="67" y="466"/>
                </a:lnTo>
                <a:lnTo>
                  <a:pt x="104" y="459"/>
                </a:lnTo>
                <a:lnTo>
                  <a:pt x="140" y="454"/>
                </a:lnTo>
                <a:lnTo>
                  <a:pt x="173" y="453"/>
                </a:lnTo>
                <a:lnTo>
                  <a:pt x="172" y="473"/>
                </a:lnTo>
                <a:lnTo>
                  <a:pt x="163" y="495"/>
                </a:lnTo>
                <a:lnTo>
                  <a:pt x="158" y="512"/>
                </a:lnTo>
                <a:lnTo>
                  <a:pt x="157" y="528"/>
                </a:lnTo>
                <a:lnTo>
                  <a:pt x="157" y="542"/>
                </a:lnTo>
                <a:lnTo>
                  <a:pt x="160" y="552"/>
                </a:lnTo>
                <a:lnTo>
                  <a:pt x="167" y="561"/>
                </a:lnTo>
                <a:lnTo>
                  <a:pt x="177" y="566"/>
                </a:lnTo>
                <a:lnTo>
                  <a:pt x="187" y="571"/>
                </a:lnTo>
                <a:lnTo>
                  <a:pt x="209" y="572"/>
                </a:lnTo>
                <a:lnTo>
                  <a:pt x="221" y="572"/>
                </a:lnTo>
                <a:lnTo>
                  <a:pt x="234" y="571"/>
                </a:lnTo>
                <a:lnTo>
                  <a:pt x="246" y="566"/>
                </a:lnTo>
                <a:lnTo>
                  <a:pt x="254" y="561"/>
                </a:lnTo>
                <a:lnTo>
                  <a:pt x="259" y="552"/>
                </a:lnTo>
                <a:lnTo>
                  <a:pt x="263" y="540"/>
                </a:lnTo>
                <a:lnTo>
                  <a:pt x="264" y="528"/>
                </a:lnTo>
                <a:lnTo>
                  <a:pt x="261" y="512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4"/>
                </a:lnTo>
                <a:lnTo>
                  <a:pt x="414" y="395"/>
                </a:lnTo>
                <a:lnTo>
                  <a:pt x="419" y="358"/>
                </a:lnTo>
                <a:lnTo>
                  <a:pt x="423" y="323"/>
                </a:lnTo>
                <a:lnTo>
                  <a:pt x="411" y="324"/>
                </a:lnTo>
                <a:lnTo>
                  <a:pt x="399" y="326"/>
                </a:lnTo>
                <a:lnTo>
                  <a:pt x="377" y="334"/>
                </a:lnTo>
                <a:lnTo>
                  <a:pt x="359" y="339"/>
                </a:lnTo>
                <a:lnTo>
                  <a:pt x="344" y="343"/>
                </a:lnTo>
                <a:lnTo>
                  <a:pt x="330" y="341"/>
                </a:lnTo>
                <a:lnTo>
                  <a:pt x="320" y="339"/>
                </a:lnTo>
                <a:lnTo>
                  <a:pt x="312" y="333"/>
                </a:lnTo>
                <a:lnTo>
                  <a:pt x="305" y="324"/>
                </a:lnTo>
                <a:lnTo>
                  <a:pt x="301" y="312"/>
                </a:lnTo>
                <a:close/>
              </a:path>
            </a:pathLst>
          </a:custGeom>
          <a:solidFill>
            <a:srgbClr val="CC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79311" y="3467868"/>
            <a:ext cx="1930748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120"/>
                </a:moveTo>
                <a:lnTo>
                  <a:pt x="274" y="122"/>
                </a:lnTo>
                <a:lnTo>
                  <a:pt x="284" y="123"/>
                </a:lnTo>
                <a:lnTo>
                  <a:pt x="306" y="120"/>
                </a:lnTo>
                <a:lnTo>
                  <a:pt x="318" y="117"/>
                </a:lnTo>
                <a:lnTo>
                  <a:pt x="327" y="110"/>
                </a:lnTo>
                <a:lnTo>
                  <a:pt x="333" y="101"/>
                </a:lnTo>
                <a:lnTo>
                  <a:pt x="335" y="91"/>
                </a:lnTo>
                <a:lnTo>
                  <a:pt x="337" y="78"/>
                </a:lnTo>
                <a:lnTo>
                  <a:pt x="333" y="63"/>
                </a:lnTo>
                <a:lnTo>
                  <a:pt x="328" y="44"/>
                </a:lnTo>
                <a:lnTo>
                  <a:pt x="320" y="22"/>
                </a:lnTo>
                <a:lnTo>
                  <a:pt x="316" y="0"/>
                </a:lnTo>
                <a:lnTo>
                  <a:pt x="353" y="2"/>
                </a:lnTo>
                <a:lnTo>
                  <a:pt x="391" y="7"/>
                </a:lnTo>
                <a:lnTo>
                  <a:pt x="431" y="15"/>
                </a:lnTo>
                <a:lnTo>
                  <a:pt x="473" y="24"/>
                </a:lnTo>
                <a:lnTo>
                  <a:pt x="466" y="64"/>
                </a:lnTo>
                <a:lnTo>
                  <a:pt x="461" y="103"/>
                </a:lnTo>
                <a:lnTo>
                  <a:pt x="456" y="177"/>
                </a:lnTo>
                <a:lnTo>
                  <a:pt x="471" y="174"/>
                </a:lnTo>
                <a:lnTo>
                  <a:pt x="493" y="167"/>
                </a:lnTo>
                <a:lnTo>
                  <a:pt x="512" y="160"/>
                </a:lnTo>
                <a:lnTo>
                  <a:pt x="527" y="159"/>
                </a:lnTo>
                <a:lnTo>
                  <a:pt x="541" y="159"/>
                </a:lnTo>
                <a:lnTo>
                  <a:pt x="551" y="162"/>
                </a:lnTo>
                <a:lnTo>
                  <a:pt x="559" y="169"/>
                </a:lnTo>
                <a:lnTo>
                  <a:pt x="566" y="177"/>
                </a:lnTo>
                <a:lnTo>
                  <a:pt x="569" y="189"/>
                </a:lnTo>
                <a:lnTo>
                  <a:pt x="571" y="201"/>
                </a:lnTo>
                <a:lnTo>
                  <a:pt x="573" y="213"/>
                </a:lnTo>
                <a:lnTo>
                  <a:pt x="569" y="235"/>
                </a:lnTo>
                <a:lnTo>
                  <a:pt x="566" y="247"/>
                </a:lnTo>
                <a:lnTo>
                  <a:pt x="559" y="255"/>
                </a:lnTo>
                <a:lnTo>
                  <a:pt x="551" y="262"/>
                </a:lnTo>
                <a:lnTo>
                  <a:pt x="541" y="263"/>
                </a:lnTo>
                <a:lnTo>
                  <a:pt x="527" y="265"/>
                </a:lnTo>
                <a:lnTo>
                  <a:pt x="512" y="262"/>
                </a:lnTo>
                <a:lnTo>
                  <a:pt x="493" y="257"/>
                </a:lnTo>
                <a:lnTo>
                  <a:pt x="471" y="248"/>
                </a:lnTo>
                <a:lnTo>
                  <a:pt x="456" y="245"/>
                </a:lnTo>
                <a:lnTo>
                  <a:pt x="461" y="319"/>
                </a:lnTo>
                <a:lnTo>
                  <a:pt x="466" y="358"/>
                </a:lnTo>
                <a:lnTo>
                  <a:pt x="473" y="399"/>
                </a:lnTo>
                <a:lnTo>
                  <a:pt x="473" y="400"/>
                </a:lnTo>
                <a:lnTo>
                  <a:pt x="433" y="409"/>
                </a:lnTo>
                <a:lnTo>
                  <a:pt x="394" y="415"/>
                </a:lnTo>
                <a:lnTo>
                  <a:pt x="355" y="420"/>
                </a:lnTo>
                <a:lnTo>
                  <a:pt x="316" y="424"/>
                </a:lnTo>
                <a:lnTo>
                  <a:pt x="320" y="404"/>
                </a:lnTo>
                <a:lnTo>
                  <a:pt x="328" y="382"/>
                </a:lnTo>
                <a:lnTo>
                  <a:pt x="333" y="363"/>
                </a:lnTo>
                <a:lnTo>
                  <a:pt x="337" y="348"/>
                </a:lnTo>
                <a:lnTo>
                  <a:pt x="335" y="334"/>
                </a:lnTo>
                <a:lnTo>
                  <a:pt x="333" y="324"/>
                </a:lnTo>
                <a:lnTo>
                  <a:pt x="327" y="316"/>
                </a:lnTo>
                <a:lnTo>
                  <a:pt x="318" y="309"/>
                </a:lnTo>
                <a:lnTo>
                  <a:pt x="306" y="306"/>
                </a:lnTo>
                <a:lnTo>
                  <a:pt x="284" y="302"/>
                </a:lnTo>
                <a:lnTo>
                  <a:pt x="274" y="302"/>
                </a:lnTo>
                <a:lnTo>
                  <a:pt x="261" y="306"/>
                </a:lnTo>
                <a:lnTo>
                  <a:pt x="249" y="309"/>
                </a:lnTo>
                <a:lnTo>
                  <a:pt x="241" y="316"/>
                </a:lnTo>
                <a:lnTo>
                  <a:pt x="234" y="324"/>
                </a:lnTo>
                <a:lnTo>
                  <a:pt x="231" y="334"/>
                </a:lnTo>
                <a:lnTo>
                  <a:pt x="231" y="348"/>
                </a:lnTo>
                <a:lnTo>
                  <a:pt x="234" y="363"/>
                </a:lnTo>
                <a:lnTo>
                  <a:pt x="239" y="382"/>
                </a:lnTo>
                <a:lnTo>
                  <a:pt x="247" y="404"/>
                </a:lnTo>
                <a:lnTo>
                  <a:pt x="249" y="424"/>
                </a:lnTo>
                <a:lnTo>
                  <a:pt x="212" y="420"/>
                </a:lnTo>
                <a:lnTo>
                  <a:pt x="175" y="415"/>
                </a:lnTo>
                <a:lnTo>
                  <a:pt x="136" y="409"/>
                </a:lnTo>
                <a:lnTo>
                  <a:pt x="99" y="400"/>
                </a:lnTo>
                <a:lnTo>
                  <a:pt x="97" y="399"/>
                </a:lnTo>
                <a:lnTo>
                  <a:pt x="106" y="356"/>
                </a:lnTo>
                <a:lnTo>
                  <a:pt x="113" y="316"/>
                </a:lnTo>
                <a:lnTo>
                  <a:pt x="118" y="280"/>
                </a:lnTo>
                <a:lnTo>
                  <a:pt x="119" y="245"/>
                </a:lnTo>
                <a:lnTo>
                  <a:pt x="99" y="248"/>
                </a:lnTo>
                <a:lnTo>
                  <a:pt x="79" y="257"/>
                </a:lnTo>
                <a:lnTo>
                  <a:pt x="60" y="262"/>
                </a:lnTo>
                <a:lnTo>
                  <a:pt x="43" y="265"/>
                </a:lnTo>
                <a:lnTo>
                  <a:pt x="32" y="263"/>
                </a:lnTo>
                <a:lnTo>
                  <a:pt x="20" y="262"/>
                </a:lnTo>
                <a:lnTo>
                  <a:pt x="11" y="255"/>
                </a:lnTo>
                <a:lnTo>
                  <a:pt x="6" y="247"/>
                </a:lnTo>
                <a:lnTo>
                  <a:pt x="1" y="235"/>
                </a:lnTo>
                <a:lnTo>
                  <a:pt x="0" y="213"/>
                </a:lnTo>
                <a:lnTo>
                  <a:pt x="0" y="201"/>
                </a:lnTo>
                <a:lnTo>
                  <a:pt x="1" y="189"/>
                </a:lnTo>
                <a:lnTo>
                  <a:pt x="6" y="177"/>
                </a:lnTo>
                <a:lnTo>
                  <a:pt x="11" y="169"/>
                </a:lnTo>
                <a:lnTo>
                  <a:pt x="20" y="162"/>
                </a:lnTo>
                <a:lnTo>
                  <a:pt x="32" y="159"/>
                </a:lnTo>
                <a:lnTo>
                  <a:pt x="43" y="159"/>
                </a:lnTo>
                <a:lnTo>
                  <a:pt x="60" y="160"/>
                </a:lnTo>
                <a:lnTo>
                  <a:pt x="79" y="167"/>
                </a:lnTo>
                <a:lnTo>
                  <a:pt x="99" y="174"/>
                </a:lnTo>
                <a:lnTo>
                  <a:pt x="119" y="177"/>
                </a:lnTo>
                <a:lnTo>
                  <a:pt x="116" y="144"/>
                </a:lnTo>
                <a:lnTo>
                  <a:pt x="111" y="106"/>
                </a:lnTo>
                <a:lnTo>
                  <a:pt x="106" y="68"/>
                </a:lnTo>
                <a:lnTo>
                  <a:pt x="97" y="24"/>
                </a:lnTo>
                <a:lnTo>
                  <a:pt x="140" y="15"/>
                </a:lnTo>
                <a:lnTo>
                  <a:pt x="178" y="9"/>
                </a:lnTo>
                <a:lnTo>
                  <a:pt x="215" y="4"/>
                </a:lnTo>
                <a:lnTo>
                  <a:pt x="251" y="0"/>
                </a:lnTo>
                <a:lnTo>
                  <a:pt x="247" y="22"/>
                </a:lnTo>
                <a:lnTo>
                  <a:pt x="241" y="44"/>
                </a:lnTo>
                <a:lnTo>
                  <a:pt x="234" y="63"/>
                </a:lnTo>
                <a:lnTo>
                  <a:pt x="232" y="78"/>
                </a:lnTo>
                <a:lnTo>
                  <a:pt x="232" y="91"/>
                </a:lnTo>
                <a:lnTo>
                  <a:pt x="234" y="101"/>
                </a:lnTo>
                <a:lnTo>
                  <a:pt x="241" y="110"/>
                </a:lnTo>
                <a:lnTo>
                  <a:pt x="249" y="117"/>
                </a:lnTo>
                <a:lnTo>
                  <a:pt x="261" y="120"/>
                </a:lnTo>
                <a:close/>
              </a:path>
            </a:pathLst>
          </a:custGeom>
          <a:solidFill>
            <a:srgbClr val="FF99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Freeform 71"/>
          <p:cNvSpPr>
            <a:spLocks/>
          </p:cNvSpPr>
          <p:nvPr/>
        </p:nvSpPr>
        <p:spPr bwMode="auto">
          <a:xfrm rot="692802">
            <a:off x="1531779" y="3187574"/>
            <a:ext cx="1566603" cy="2068948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Freeform 74"/>
          <p:cNvSpPr>
            <a:spLocks/>
          </p:cNvSpPr>
          <p:nvPr/>
        </p:nvSpPr>
        <p:spPr bwMode="auto">
          <a:xfrm rot="21170532">
            <a:off x="3962136" y="2103597"/>
            <a:ext cx="1899242" cy="1561811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>
            <a:off x="1345751" y="2124977"/>
            <a:ext cx="1943846" cy="1512974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Freeform 78"/>
          <p:cNvSpPr>
            <a:spLocks/>
          </p:cNvSpPr>
          <p:nvPr/>
        </p:nvSpPr>
        <p:spPr bwMode="auto">
          <a:xfrm>
            <a:off x="114381" y="812694"/>
            <a:ext cx="1930748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0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73"/>
              <a:gd name="T130" fmla="*/ 0 h 424"/>
              <a:gd name="T131" fmla="*/ 573 w 573"/>
              <a:gd name="T132" fmla="*/ 424 h 4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73" h="424">
                <a:moveTo>
                  <a:pt x="261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8"/>
                </a:lnTo>
                <a:lnTo>
                  <a:pt x="334" y="62"/>
                </a:lnTo>
                <a:lnTo>
                  <a:pt x="329" y="44"/>
                </a:lnTo>
                <a:lnTo>
                  <a:pt x="320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4"/>
                </a:lnTo>
                <a:lnTo>
                  <a:pt x="467" y="64"/>
                </a:lnTo>
                <a:lnTo>
                  <a:pt x="464" y="100"/>
                </a:lnTo>
                <a:lnTo>
                  <a:pt x="459" y="169"/>
                </a:lnTo>
                <a:lnTo>
                  <a:pt x="472" y="165"/>
                </a:lnTo>
                <a:lnTo>
                  <a:pt x="487" y="159"/>
                </a:lnTo>
                <a:lnTo>
                  <a:pt x="519" y="147"/>
                </a:lnTo>
                <a:lnTo>
                  <a:pt x="536" y="147"/>
                </a:lnTo>
                <a:lnTo>
                  <a:pt x="550" y="150"/>
                </a:lnTo>
                <a:lnTo>
                  <a:pt x="556" y="155"/>
                </a:lnTo>
                <a:lnTo>
                  <a:pt x="563" y="164"/>
                </a:lnTo>
                <a:lnTo>
                  <a:pt x="568" y="174"/>
                </a:lnTo>
                <a:lnTo>
                  <a:pt x="571" y="186"/>
                </a:lnTo>
                <a:lnTo>
                  <a:pt x="573" y="199"/>
                </a:lnTo>
                <a:lnTo>
                  <a:pt x="573" y="211"/>
                </a:lnTo>
                <a:lnTo>
                  <a:pt x="570" y="235"/>
                </a:lnTo>
                <a:lnTo>
                  <a:pt x="566" y="246"/>
                </a:lnTo>
                <a:lnTo>
                  <a:pt x="560" y="255"/>
                </a:lnTo>
                <a:lnTo>
                  <a:pt x="551" y="262"/>
                </a:lnTo>
                <a:lnTo>
                  <a:pt x="541" y="265"/>
                </a:lnTo>
                <a:lnTo>
                  <a:pt x="528" y="265"/>
                </a:lnTo>
                <a:lnTo>
                  <a:pt x="512" y="262"/>
                </a:lnTo>
                <a:lnTo>
                  <a:pt x="494" y="257"/>
                </a:lnTo>
                <a:lnTo>
                  <a:pt x="472" y="248"/>
                </a:lnTo>
                <a:lnTo>
                  <a:pt x="457" y="245"/>
                </a:lnTo>
                <a:lnTo>
                  <a:pt x="457" y="251"/>
                </a:lnTo>
                <a:lnTo>
                  <a:pt x="459" y="258"/>
                </a:lnTo>
                <a:lnTo>
                  <a:pt x="462" y="279"/>
                </a:lnTo>
                <a:lnTo>
                  <a:pt x="467" y="304"/>
                </a:lnTo>
                <a:lnTo>
                  <a:pt x="472" y="331"/>
                </a:lnTo>
                <a:lnTo>
                  <a:pt x="475" y="356"/>
                </a:lnTo>
                <a:lnTo>
                  <a:pt x="479" y="378"/>
                </a:lnTo>
                <a:lnTo>
                  <a:pt x="479" y="387"/>
                </a:lnTo>
                <a:lnTo>
                  <a:pt x="479" y="393"/>
                </a:lnTo>
                <a:lnTo>
                  <a:pt x="479" y="398"/>
                </a:lnTo>
                <a:lnTo>
                  <a:pt x="477" y="400"/>
                </a:lnTo>
                <a:lnTo>
                  <a:pt x="437" y="408"/>
                </a:lnTo>
                <a:lnTo>
                  <a:pt x="396" y="415"/>
                </a:lnTo>
                <a:lnTo>
                  <a:pt x="357" y="420"/>
                </a:lnTo>
                <a:lnTo>
                  <a:pt x="317" y="424"/>
                </a:lnTo>
                <a:lnTo>
                  <a:pt x="320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4" y="324"/>
                </a:lnTo>
                <a:lnTo>
                  <a:pt x="327" y="316"/>
                </a:lnTo>
                <a:lnTo>
                  <a:pt x="319" y="309"/>
                </a:lnTo>
                <a:lnTo>
                  <a:pt x="307" y="306"/>
                </a:lnTo>
                <a:lnTo>
                  <a:pt x="285" y="302"/>
                </a:lnTo>
                <a:lnTo>
                  <a:pt x="273" y="304"/>
                </a:lnTo>
                <a:lnTo>
                  <a:pt x="261" y="306"/>
                </a:lnTo>
                <a:lnTo>
                  <a:pt x="251" y="312"/>
                </a:lnTo>
                <a:lnTo>
                  <a:pt x="245" y="319"/>
                </a:lnTo>
                <a:lnTo>
                  <a:pt x="241" y="326"/>
                </a:lnTo>
                <a:lnTo>
                  <a:pt x="238" y="334"/>
                </a:lnTo>
                <a:lnTo>
                  <a:pt x="236" y="351"/>
                </a:lnTo>
                <a:lnTo>
                  <a:pt x="238" y="368"/>
                </a:lnTo>
                <a:lnTo>
                  <a:pt x="248" y="400"/>
                </a:lnTo>
                <a:lnTo>
                  <a:pt x="253" y="412"/>
                </a:lnTo>
                <a:lnTo>
                  <a:pt x="255" y="422"/>
                </a:lnTo>
                <a:lnTo>
                  <a:pt x="179" y="415"/>
                </a:lnTo>
                <a:lnTo>
                  <a:pt x="140" y="408"/>
                </a:lnTo>
                <a:lnTo>
                  <a:pt x="101" y="400"/>
                </a:lnTo>
                <a:lnTo>
                  <a:pt x="101" y="398"/>
                </a:lnTo>
                <a:lnTo>
                  <a:pt x="103" y="393"/>
                </a:lnTo>
                <a:lnTo>
                  <a:pt x="103" y="387"/>
                </a:lnTo>
                <a:lnTo>
                  <a:pt x="105" y="378"/>
                </a:lnTo>
                <a:lnTo>
                  <a:pt x="106" y="354"/>
                </a:lnTo>
                <a:lnTo>
                  <a:pt x="110" y="327"/>
                </a:lnTo>
                <a:lnTo>
                  <a:pt x="115" y="300"/>
                </a:lnTo>
                <a:lnTo>
                  <a:pt x="117" y="275"/>
                </a:lnTo>
                <a:lnTo>
                  <a:pt x="118" y="265"/>
                </a:lnTo>
                <a:lnTo>
                  <a:pt x="120" y="257"/>
                </a:lnTo>
                <a:lnTo>
                  <a:pt x="120" y="250"/>
                </a:lnTo>
                <a:lnTo>
                  <a:pt x="120" y="245"/>
                </a:lnTo>
                <a:lnTo>
                  <a:pt x="100" y="248"/>
                </a:lnTo>
                <a:lnTo>
                  <a:pt x="80" y="257"/>
                </a:lnTo>
                <a:lnTo>
                  <a:pt x="61" y="262"/>
                </a:lnTo>
                <a:lnTo>
                  <a:pt x="46" y="265"/>
                </a:lnTo>
                <a:lnTo>
                  <a:pt x="32" y="265"/>
                </a:lnTo>
                <a:lnTo>
                  <a:pt x="21" y="262"/>
                </a:lnTo>
                <a:lnTo>
                  <a:pt x="14" y="255"/>
                </a:lnTo>
                <a:lnTo>
                  <a:pt x="7" y="246"/>
                </a:lnTo>
                <a:lnTo>
                  <a:pt x="2" y="235"/>
                </a:lnTo>
                <a:lnTo>
                  <a:pt x="0" y="213"/>
                </a:lnTo>
                <a:lnTo>
                  <a:pt x="0" y="201"/>
                </a:lnTo>
                <a:lnTo>
                  <a:pt x="2" y="189"/>
                </a:lnTo>
                <a:lnTo>
                  <a:pt x="7" y="177"/>
                </a:lnTo>
                <a:lnTo>
                  <a:pt x="14" y="169"/>
                </a:lnTo>
                <a:lnTo>
                  <a:pt x="21" y="162"/>
                </a:lnTo>
                <a:lnTo>
                  <a:pt x="32" y="159"/>
                </a:lnTo>
                <a:lnTo>
                  <a:pt x="46" y="159"/>
                </a:lnTo>
                <a:lnTo>
                  <a:pt x="61" y="160"/>
                </a:lnTo>
                <a:lnTo>
                  <a:pt x="80" y="165"/>
                </a:lnTo>
                <a:lnTo>
                  <a:pt x="100" y="174"/>
                </a:lnTo>
                <a:lnTo>
                  <a:pt x="120" y="177"/>
                </a:lnTo>
                <a:lnTo>
                  <a:pt x="117" y="143"/>
                </a:lnTo>
                <a:lnTo>
                  <a:pt x="112" y="106"/>
                </a:lnTo>
                <a:lnTo>
                  <a:pt x="105" y="68"/>
                </a:lnTo>
                <a:lnTo>
                  <a:pt x="98" y="24"/>
                </a:lnTo>
                <a:lnTo>
                  <a:pt x="138" y="15"/>
                </a:lnTo>
                <a:lnTo>
                  <a:pt x="177" y="8"/>
                </a:lnTo>
                <a:lnTo>
                  <a:pt x="214" y="3"/>
                </a:lnTo>
                <a:lnTo>
                  <a:pt x="250" y="0"/>
                </a:lnTo>
                <a:lnTo>
                  <a:pt x="250" y="12"/>
                </a:lnTo>
                <a:lnTo>
                  <a:pt x="246" y="22"/>
                </a:lnTo>
                <a:lnTo>
                  <a:pt x="238" y="44"/>
                </a:lnTo>
                <a:lnTo>
                  <a:pt x="233" y="62"/>
                </a:lnTo>
                <a:lnTo>
                  <a:pt x="231" y="78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1" y="12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Freeform 80"/>
          <p:cNvSpPr>
            <a:spLocks/>
          </p:cNvSpPr>
          <p:nvPr/>
        </p:nvSpPr>
        <p:spPr bwMode="auto">
          <a:xfrm>
            <a:off x="2921835" y="1836451"/>
            <a:ext cx="1419898" cy="2044641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Freeform 83"/>
          <p:cNvSpPr>
            <a:spLocks/>
          </p:cNvSpPr>
          <p:nvPr/>
        </p:nvSpPr>
        <p:spPr bwMode="auto">
          <a:xfrm rot="692802">
            <a:off x="4170133" y="482117"/>
            <a:ext cx="1482556" cy="2086183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Freeform 84"/>
          <p:cNvSpPr>
            <a:spLocks/>
          </p:cNvSpPr>
          <p:nvPr/>
        </p:nvSpPr>
        <p:spPr bwMode="auto">
          <a:xfrm>
            <a:off x="4186769" y="3190712"/>
            <a:ext cx="1446797" cy="2065909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>
            <a:off x="2648243" y="3468698"/>
            <a:ext cx="1967005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2611852" y="788278"/>
            <a:ext cx="2003262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1603848" y="545343"/>
            <a:ext cx="1417277" cy="2044643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7435345" y="153256"/>
            <a:ext cx="659438" cy="659438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446304" y="153256"/>
            <a:ext cx="659438" cy="659438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14501" y="289672"/>
            <a:ext cx="7230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TIME’S UP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188103" y="4671789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043872" y="1019135"/>
            <a:ext cx="483531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1" i="0" u="none" strike="noStrike" kern="1200" cap="none" spc="0" normalizeH="0" baseline="0" noProof="0" dirty="0" err="1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daughter</a:t>
            </a:r>
            <a:endParaRPr kumimoji="0" lang="es-ES" sz="6600" b="1" i="0" u="none" strike="noStrike" kern="1200" cap="none" spc="0" normalizeH="0" baseline="0" noProof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069604" y="4664608"/>
            <a:ext cx="700724" cy="353398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CHECK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0AE09E-22A0-7D02-A8FC-6B138AB13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867" y="47270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ing room. Vector cartoon interior. on Behance">
            <a:extLst>
              <a:ext uri="{FF2B5EF4-FFF2-40B4-BE49-F238E27FC236}">
                <a16:creationId xmlns:a16="http://schemas.microsoft.com/office/drawing/2014/main" id="{651811E7-F6DE-8863-3B8E-92D1F8DDD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/>
        </p:blipFill>
        <p:spPr bwMode="auto">
          <a:xfrm>
            <a:off x="-7668" y="-690"/>
            <a:ext cx="9159336" cy="51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5DFA4-BD3A-1F7E-2256-EEB505F95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81" y="762624"/>
            <a:ext cx="5456580" cy="4645938"/>
          </a:xfrm>
          <a:prstGeom prst="rect">
            <a:avLst/>
          </a:prstGeom>
        </p:spPr>
      </p:pic>
      <p:sp>
        <p:nvSpPr>
          <p:cNvPr id="6" name="Freeform 61"/>
          <p:cNvSpPr>
            <a:spLocks/>
          </p:cNvSpPr>
          <p:nvPr/>
        </p:nvSpPr>
        <p:spPr bwMode="auto">
          <a:xfrm>
            <a:off x="449822" y="1672147"/>
            <a:ext cx="1425137" cy="2038565"/>
          </a:xfrm>
          <a:custGeom>
            <a:avLst/>
            <a:gdLst>
              <a:gd name="T0" fmla="*/ 2147483647 w 423"/>
              <a:gd name="T1" fmla="*/ 2147483647 h 572"/>
              <a:gd name="T2" fmla="*/ 2147483647 w 423"/>
              <a:gd name="T3" fmla="*/ 2147483647 h 572"/>
              <a:gd name="T4" fmla="*/ 2147483647 w 423"/>
              <a:gd name="T5" fmla="*/ 2147483647 h 572"/>
              <a:gd name="T6" fmla="*/ 2147483647 w 423"/>
              <a:gd name="T7" fmla="*/ 2147483647 h 572"/>
              <a:gd name="T8" fmla="*/ 2147483647 w 423"/>
              <a:gd name="T9" fmla="*/ 2147483647 h 572"/>
              <a:gd name="T10" fmla="*/ 2147483647 w 423"/>
              <a:gd name="T11" fmla="*/ 2147483647 h 572"/>
              <a:gd name="T12" fmla="*/ 2147483647 w 423"/>
              <a:gd name="T13" fmla="*/ 2147483647 h 572"/>
              <a:gd name="T14" fmla="*/ 2147483647 w 423"/>
              <a:gd name="T15" fmla="*/ 2147483647 h 572"/>
              <a:gd name="T16" fmla="*/ 2147483647 w 423"/>
              <a:gd name="T17" fmla="*/ 2147483647 h 572"/>
              <a:gd name="T18" fmla="*/ 2147483647 w 423"/>
              <a:gd name="T19" fmla="*/ 2147483647 h 572"/>
              <a:gd name="T20" fmla="*/ 2147483647 w 423"/>
              <a:gd name="T21" fmla="*/ 2147483647 h 572"/>
              <a:gd name="T22" fmla="*/ 2147483647 w 423"/>
              <a:gd name="T23" fmla="*/ 2147483647 h 572"/>
              <a:gd name="T24" fmla="*/ 2147483647 w 423"/>
              <a:gd name="T25" fmla="*/ 2147483647 h 572"/>
              <a:gd name="T26" fmla="*/ 2147483647 w 423"/>
              <a:gd name="T27" fmla="*/ 2147483647 h 572"/>
              <a:gd name="T28" fmla="*/ 2147483647 w 423"/>
              <a:gd name="T29" fmla="*/ 0 h 572"/>
              <a:gd name="T30" fmla="*/ 2147483647 w 423"/>
              <a:gd name="T31" fmla="*/ 2147483647 h 572"/>
              <a:gd name="T32" fmla="*/ 2147483647 w 423"/>
              <a:gd name="T33" fmla="*/ 2147483647 h 572"/>
              <a:gd name="T34" fmla="*/ 2147483647 w 423"/>
              <a:gd name="T35" fmla="*/ 2147483647 h 572"/>
              <a:gd name="T36" fmla="*/ 2147483647 w 423"/>
              <a:gd name="T37" fmla="*/ 2147483647 h 572"/>
              <a:gd name="T38" fmla="*/ 2147483647 w 423"/>
              <a:gd name="T39" fmla="*/ 2147483647 h 572"/>
              <a:gd name="T40" fmla="*/ 2147483647 w 423"/>
              <a:gd name="T41" fmla="*/ 2147483647 h 572"/>
              <a:gd name="T42" fmla="*/ 2147483647 w 423"/>
              <a:gd name="T43" fmla="*/ 2147483647 h 572"/>
              <a:gd name="T44" fmla="*/ 2147483647 w 423"/>
              <a:gd name="T45" fmla="*/ 2147483647 h 572"/>
              <a:gd name="T46" fmla="*/ 2147483647 w 423"/>
              <a:gd name="T47" fmla="*/ 2147483647 h 572"/>
              <a:gd name="T48" fmla="*/ 2147483647 w 423"/>
              <a:gd name="T49" fmla="*/ 2147483647 h 572"/>
              <a:gd name="T50" fmla="*/ 2147483647 w 423"/>
              <a:gd name="T51" fmla="*/ 2147483647 h 572"/>
              <a:gd name="T52" fmla="*/ 2147483647 w 423"/>
              <a:gd name="T53" fmla="*/ 2147483647 h 572"/>
              <a:gd name="T54" fmla="*/ 2147483647 w 423"/>
              <a:gd name="T55" fmla="*/ 2147483647 h 572"/>
              <a:gd name="T56" fmla="*/ 2147483647 w 423"/>
              <a:gd name="T57" fmla="*/ 2147483647 h 572"/>
              <a:gd name="T58" fmla="*/ 2147483647 w 423"/>
              <a:gd name="T59" fmla="*/ 2147483647 h 572"/>
              <a:gd name="T60" fmla="*/ 2147483647 w 423"/>
              <a:gd name="T61" fmla="*/ 2147483647 h 572"/>
              <a:gd name="T62" fmla="*/ 2147483647 w 423"/>
              <a:gd name="T63" fmla="*/ 2147483647 h 572"/>
              <a:gd name="T64" fmla="*/ 2147483647 w 423"/>
              <a:gd name="T65" fmla="*/ 2147483647 h 572"/>
              <a:gd name="T66" fmla="*/ 2147483647 w 423"/>
              <a:gd name="T67" fmla="*/ 2147483647 h 572"/>
              <a:gd name="T68" fmla="*/ 2147483647 w 423"/>
              <a:gd name="T69" fmla="*/ 2147483647 h 572"/>
              <a:gd name="T70" fmla="*/ 2147483647 w 423"/>
              <a:gd name="T71" fmla="*/ 2147483647 h 572"/>
              <a:gd name="T72" fmla="*/ 2147483647 w 423"/>
              <a:gd name="T73" fmla="*/ 2147483647 h 572"/>
              <a:gd name="T74" fmla="*/ 2147483647 w 423"/>
              <a:gd name="T75" fmla="*/ 2147483647 h 572"/>
              <a:gd name="T76" fmla="*/ 2147483647 w 423"/>
              <a:gd name="T77" fmla="*/ 2147483647 h 572"/>
              <a:gd name="T78" fmla="*/ 2147483647 w 423"/>
              <a:gd name="T79" fmla="*/ 2147483647 h 572"/>
              <a:gd name="T80" fmla="*/ 2147483647 w 423"/>
              <a:gd name="T81" fmla="*/ 2147483647 h 572"/>
              <a:gd name="T82" fmla="*/ 2147483647 w 423"/>
              <a:gd name="T83" fmla="*/ 2147483647 h 572"/>
              <a:gd name="T84" fmla="*/ 2147483647 w 423"/>
              <a:gd name="T85" fmla="*/ 2147483647 h 572"/>
              <a:gd name="T86" fmla="*/ 2147483647 w 423"/>
              <a:gd name="T87" fmla="*/ 2147483647 h 572"/>
              <a:gd name="T88" fmla="*/ 2147483647 w 423"/>
              <a:gd name="T89" fmla="*/ 2147483647 h 572"/>
              <a:gd name="T90" fmla="*/ 2147483647 w 423"/>
              <a:gd name="T91" fmla="*/ 2147483647 h 572"/>
              <a:gd name="T92" fmla="*/ 2147483647 w 423"/>
              <a:gd name="T93" fmla="*/ 2147483647 h 572"/>
              <a:gd name="T94" fmla="*/ 2147483647 w 423"/>
              <a:gd name="T95" fmla="*/ 2147483647 h 572"/>
              <a:gd name="T96" fmla="*/ 2147483647 w 423"/>
              <a:gd name="T97" fmla="*/ 2147483647 h 572"/>
              <a:gd name="T98" fmla="*/ 2147483647 w 423"/>
              <a:gd name="T99" fmla="*/ 2147483647 h 572"/>
              <a:gd name="T100" fmla="*/ 2147483647 w 423"/>
              <a:gd name="T101" fmla="*/ 2147483647 h 572"/>
              <a:gd name="T102" fmla="*/ 2147483647 w 423"/>
              <a:gd name="T103" fmla="*/ 2147483647 h 572"/>
              <a:gd name="T104" fmla="*/ 2147483647 w 423"/>
              <a:gd name="T105" fmla="*/ 2147483647 h 572"/>
              <a:gd name="T106" fmla="*/ 2147483647 w 423"/>
              <a:gd name="T107" fmla="*/ 2147483647 h 572"/>
              <a:gd name="T108" fmla="*/ 2147483647 w 423"/>
              <a:gd name="T109" fmla="*/ 2147483647 h 572"/>
              <a:gd name="T110" fmla="*/ 2147483647 w 423"/>
              <a:gd name="T111" fmla="*/ 2147483647 h 572"/>
              <a:gd name="T112" fmla="*/ 2147483647 w 423"/>
              <a:gd name="T113" fmla="*/ 2147483647 h 572"/>
              <a:gd name="T114" fmla="*/ 2147483647 w 423"/>
              <a:gd name="T115" fmla="*/ 2147483647 h 572"/>
              <a:gd name="T116" fmla="*/ 2147483647 w 423"/>
              <a:gd name="T117" fmla="*/ 2147483647 h 5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3"/>
              <a:gd name="T178" fmla="*/ 0 h 572"/>
              <a:gd name="T179" fmla="*/ 423 w 423"/>
              <a:gd name="T180" fmla="*/ 572 h 5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3" h="572">
                <a:moveTo>
                  <a:pt x="301" y="312"/>
                </a:moveTo>
                <a:lnTo>
                  <a:pt x="300" y="299"/>
                </a:lnTo>
                <a:lnTo>
                  <a:pt x="298" y="289"/>
                </a:lnTo>
                <a:lnTo>
                  <a:pt x="301" y="267"/>
                </a:lnTo>
                <a:lnTo>
                  <a:pt x="305" y="255"/>
                </a:lnTo>
                <a:lnTo>
                  <a:pt x="312" y="247"/>
                </a:lnTo>
                <a:lnTo>
                  <a:pt x="320" y="240"/>
                </a:lnTo>
                <a:lnTo>
                  <a:pt x="330" y="236"/>
                </a:lnTo>
                <a:lnTo>
                  <a:pt x="344" y="236"/>
                </a:lnTo>
                <a:lnTo>
                  <a:pt x="359" y="238"/>
                </a:lnTo>
                <a:lnTo>
                  <a:pt x="377" y="243"/>
                </a:lnTo>
                <a:lnTo>
                  <a:pt x="399" y="252"/>
                </a:lnTo>
                <a:lnTo>
                  <a:pt x="423" y="255"/>
                </a:lnTo>
                <a:lnTo>
                  <a:pt x="419" y="220"/>
                </a:lnTo>
                <a:lnTo>
                  <a:pt x="414" y="181"/>
                </a:lnTo>
                <a:lnTo>
                  <a:pt x="408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3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1" y="0"/>
                </a:lnTo>
                <a:lnTo>
                  <a:pt x="209" y="0"/>
                </a:lnTo>
                <a:lnTo>
                  <a:pt x="187" y="2"/>
                </a:lnTo>
                <a:lnTo>
                  <a:pt x="173" y="5"/>
                </a:lnTo>
                <a:lnTo>
                  <a:pt x="163" y="10"/>
                </a:lnTo>
                <a:lnTo>
                  <a:pt x="155" y="19"/>
                </a:lnTo>
                <a:lnTo>
                  <a:pt x="151" y="31"/>
                </a:lnTo>
                <a:lnTo>
                  <a:pt x="151" y="44"/>
                </a:lnTo>
                <a:lnTo>
                  <a:pt x="153" y="59"/>
                </a:lnTo>
                <a:lnTo>
                  <a:pt x="158" y="79"/>
                </a:lnTo>
                <a:lnTo>
                  <a:pt x="167" y="100"/>
                </a:lnTo>
                <a:lnTo>
                  <a:pt x="177" y="117"/>
                </a:lnTo>
                <a:lnTo>
                  <a:pt x="103" y="110"/>
                </a:lnTo>
                <a:lnTo>
                  <a:pt x="66" y="105"/>
                </a:lnTo>
                <a:lnTo>
                  <a:pt x="25" y="98"/>
                </a:lnTo>
                <a:lnTo>
                  <a:pt x="23" y="100"/>
                </a:lnTo>
                <a:lnTo>
                  <a:pt x="13" y="139"/>
                </a:lnTo>
                <a:lnTo>
                  <a:pt x="7" y="177"/>
                </a:lnTo>
                <a:lnTo>
                  <a:pt x="2" y="216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6" y="236"/>
                </a:lnTo>
                <a:lnTo>
                  <a:pt x="87" y="236"/>
                </a:lnTo>
                <a:lnTo>
                  <a:pt x="99" y="240"/>
                </a:lnTo>
                <a:lnTo>
                  <a:pt x="108" y="247"/>
                </a:lnTo>
                <a:lnTo>
                  <a:pt x="113" y="255"/>
                </a:lnTo>
                <a:lnTo>
                  <a:pt x="118" y="267"/>
                </a:lnTo>
                <a:lnTo>
                  <a:pt x="119" y="287"/>
                </a:lnTo>
                <a:lnTo>
                  <a:pt x="119" y="299"/>
                </a:lnTo>
                <a:lnTo>
                  <a:pt x="118" y="312"/>
                </a:lnTo>
                <a:lnTo>
                  <a:pt x="113" y="324"/>
                </a:lnTo>
                <a:lnTo>
                  <a:pt x="108" y="333"/>
                </a:lnTo>
                <a:lnTo>
                  <a:pt x="99" y="338"/>
                </a:lnTo>
                <a:lnTo>
                  <a:pt x="87" y="341"/>
                </a:lnTo>
                <a:lnTo>
                  <a:pt x="76" y="343"/>
                </a:lnTo>
                <a:lnTo>
                  <a:pt x="59" y="339"/>
                </a:lnTo>
                <a:lnTo>
                  <a:pt x="40" y="334"/>
                </a:lnTo>
                <a:lnTo>
                  <a:pt x="20" y="326"/>
                </a:lnTo>
                <a:lnTo>
                  <a:pt x="10" y="324"/>
                </a:lnTo>
                <a:lnTo>
                  <a:pt x="0" y="323"/>
                </a:lnTo>
                <a:lnTo>
                  <a:pt x="2" y="361"/>
                </a:lnTo>
                <a:lnTo>
                  <a:pt x="7" y="399"/>
                </a:lnTo>
                <a:lnTo>
                  <a:pt x="13" y="436"/>
                </a:lnTo>
                <a:lnTo>
                  <a:pt x="23" y="473"/>
                </a:lnTo>
                <a:lnTo>
                  <a:pt x="25" y="474"/>
                </a:lnTo>
                <a:lnTo>
                  <a:pt x="67" y="466"/>
                </a:lnTo>
                <a:lnTo>
                  <a:pt x="104" y="459"/>
                </a:lnTo>
                <a:lnTo>
                  <a:pt x="140" y="454"/>
                </a:lnTo>
                <a:lnTo>
                  <a:pt x="173" y="453"/>
                </a:lnTo>
                <a:lnTo>
                  <a:pt x="172" y="473"/>
                </a:lnTo>
                <a:lnTo>
                  <a:pt x="163" y="495"/>
                </a:lnTo>
                <a:lnTo>
                  <a:pt x="158" y="512"/>
                </a:lnTo>
                <a:lnTo>
                  <a:pt x="157" y="528"/>
                </a:lnTo>
                <a:lnTo>
                  <a:pt x="157" y="542"/>
                </a:lnTo>
                <a:lnTo>
                  <a:pt x="160" y="552"/>
                </a:lnTo>
                <a:lnTo>
                  <a:pt x="167" y="561"/>
                </a:lnTo>
                <a:lnTo>
                  <a:pt x="177" y="566"/>
                </a:lnTo>
                <a:lnTo>
                  <a:pt x="187" y="571"/>
                </a:lnTo>
                <a:lnTo>
                  <a:pt x="209" y="572"/>
                </a:lnTo>
                <a:lnTo>
                  <a:pt x="221" y="572"/>
                </a:lnTo>
                <a:lnTo>
                  <a:pt x="234" y="571"/>
                </a:lnTo>
                <a:lnTo>
                  <a:pt x="246" y="566"/>
                </a:lnTo>
                <a:lnTo>
                  <a:pt x="254" y="561"/>
                </a:lnTo>
                <a:lnTo>
                  <a:pt x="259" y="552"/>
                </a:lnTo>
                <a:lnTo>
                  <a:pt x="263" y="540"/>
                </a:lnTo>
                <a:lnTo>
                  <a:pt x="264" y="528"/>
                </a:lnTo>
                <a:lnTo>
                  <a:pt x="261" y="512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4"/>
                </a:lnTo>
                <a:lnTo>
                  <a:pt x="414" y="395"/>
                </a:lnTo>
                <a:lnTo>
                  <a:pt x="419" y="358"/>
                </a:lnTo>
                <a:lnTo>
                  <a:pt x="423" y="323"/>
                </a:lnTo>
                <a:lnTo>
                  <a:pt x="411" y="324"/>
                </a:lnTo>
                <a:lnTo>
                  <a:pt x="399" y="326"/>
                </a:lnTo>
                <a:lnTo>
                  <a:pt x="377" y="334"/>
                </a:lnTo>
                <a:lnTo>
                  <a:pt x="359" y="339"/>
                </a:lnTo>
                <a:lnTo>
                  <a:pt x="344" y="343"/>
                </a:lnTo>
                <a:lnTo>
                  <a:pt x="330" y="341"/>
                </a:lnTo>
                <a:lnTo>
                  <a:pt x="320" y="339"/>
                </a:lnTo>
                <a:lnTo>
                  <a:pt x="312" y="333"/>
                </a:lnTo>
                <a:lnTo>
                  <a:pt x="305" y="324"/>
                </a:lnTo>
                <a:lnTo>
                  <a:pt x="301" y="312"/>
                </a:lnTo>
                <a:close/>
              </a:path>
            </a:pathLst>
          </a:custGeom>
          <a:solidFill>
            <a:srgbClr val="CC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195900" y="3278665"/>
            <a:ext cx="1930748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120"/>
                </a:moveTo>
                <a:lnTo>
                  <a:pt x="274" y="122"/>
                </a:lnTo>
                <a:lnTo>
                  <a:pt x="284" y="123"/>
                </a:lnTo>
                <a:lnTo>
                  <a:pt x="306" y="120"/>
                </a:lnTo>
                <a:lnTo>
                  <a:pt x="318" y="117"/>
                </a:lnTo>
                <a:lnTo>
                  <a:pt x="327" y="110"/>
                </a:lnTo>
                <a:lnTo>
                  <a:pt x="333" y="101"/>
                </a:lnTo>
                <a:lnTo>
                  <a:pt x="335" y="91"/>
                </a:lnTo>
                <a:lnTo>
                  <a:pt x="337" y="78"/>
                </a:lnTo>
                <a:lnTo>
                  <a:pt x="333" y="63"/>
                </a:lnTo>
                <a:lnTo>
                  <a:pt x="328" y="44"/>
                </a:lnTo>
                <a:lnTo>
                  <a:pt x="320" y="22"/>
                </a:lnTo>
                <a:lnTo>
                  <a:pt x="316" y="0"/>
                </a:lnTo>
                <a:lnTo>
                  <a:pt x="353" y="2"/>
                </a:lnTo>
                <a:lnTo>
                  <a:pt x="391" y="7"/>
                </a:lnTo>
                <a:lnTo>
                  <a:pt x="431" y="15"/>
                </a:lnTo>
                <a:lnTo>
                  <a:pt x="473" y="24"/>
                </a:lnTo>
                <a:lnTo>
                  <a:pt x="466" y="64"/>
                </a:lnTo>
                <a:lnTo>
                  <a:pt x="461" y="103"/>
                </a:lnTo>
                <a:lnTo>
                  <a:pt x="456" y="177"/>
                </a:lnTo>
                <a:lnTo>
                  <a:pt x="471" y="174"/>
                </a:lnTo>
                <a:lnTo>
                  <a:pt x="493" y="167"/>
                </a:lnTo>
                <a:lnTo>
                  <a:pt x="512" y="160"/>
                </a:lnTo>
                <a:lnTo>
                  <a:pt x="527" y="159"/>
                </a:lnTo>
                <a:lnTo>
                  <a:pt x="541" y="159"/>
                </a:lnTo>
                <a:lnTo>
                  <a:pt x="551" y="162"/>
                </a:lnTo>
                <a:lnTo>
                  <a:pt x="559" y="169"/>
                </a:lnTo>
                <a:lnTo>
                  <a:pt x="566" y="177"/>
                </a:lnTo>
                <a:lnTo>
                  <a:pt x="569" y="189"/>
                </a:lnTo>
                <a:lnTo>
                  <a:pt x="571" y="201"/>
                </a:lnTo>
                <a:lnTo>
                  <a:pt x="573" y="213"/>
                </a:lnTo>
                <a:lnTo>
                  <a:pt x="569" y="235"/>
                </a:lnTo>
                <a:lnTo>
                  <a:pt x="566" y="247"/>
                </a:lnTo>
                <a:lnTo>
                  <a:pt x="559" y="255"/>
                </a:lnTo>
                <a:lnTo>
                  <a:pt x="551" y="262"/>
                </a:lnTo>
                <a:lnTo>
                  <a:pt x="541" y="263"/>
                </a:lnTo>
                <a:lnTo>
                  <a:pt x="527" y="265"/>
                </a:lnTo>
                <a:lnTo>
                  <a:pt x="512" y="262"/>
                </a:lnTo>
                <a:lnTo>
                  <a:pt x="493" y="257"/>
                </a:lnTo>
                <a:lnTo>
                  <a:pt x="471" y="248"/>
                </a:lnTo>
                <a:lnTo>
                  <a:pt x="456" y="245"/>
                </a:lnTo>
                <a:lnTo>
                  <a:pt x="461" y="319"/>
                </a:lnTo>
                <a:lnTo>
                  <a:pt x="466" y="358"/>
                </a:lnTo>
                <a:lnTo>
                  <a:pt x="473" y="399"/>
                </a:lnTo>
                <a:lnTo>
                  <a:pt x="473" y="400"/>
                </a:lnTo>
                <a:lnTo>
                  <a:pt x="433" y="409"/>
                </a:lnTo>
                <a:lnTo>
                  <a:pt x="394" y="415"/>
                </a:lnTo>
                <a:lnTo>
                  <a:pt x="355" y="420"/>
                </a:lnTo>
                <a:lnTo>
                  <a:pt x="316" y="424"/>
                </a:lnTo>
                <a:lnTo>
                  <a:pt x="320" y="404"/>
                </a:lnTo>
                <a:lnTo>
                  <a:pt x="328" y="382"/>
                </a:lnTo>
                <a:lnTo>
                  <a:pt x="333" y="363"/>
                </a:lnTo>
                <a:lnTo>
                  <a:pt x="337" y="348"/>
                </a:lnTo>
                <a:lnTo>
                  <a:pt x="335" y="334"/>
                </a:lnTo>
                <a:lnTo>
                  <a:pt x="333" y="324"/>
                </a:lnTo>
                <a:lnTo>
                  <a:pt x="327" y="316"/>
                </a:lnTo>
                <a:lnTo>
                  <a:pt x="318" y="309"/>
                </a:lnTo>
                <a:lnTo>
                  <a:pt x="306" y="306"/>
                </a:lnTo>
                <a:lnTo>
                  <a:pt x="284" y="302"/>
                </a:lnTo>
                <a:lnTo>
                  <a:pt x="274" y="302"/>
                </a:lnTo>
                <a:lnTo>
                  <a:pt x="261" y="306"/>
                </a:lnTo>
                <a:lnTo>
                  <a:pt x="249" y="309"/>
                </a:lnTo>
                <a:lnTo>
                  <a:pt x="241" y="316"/>
                </a:lnTo>
                <a:lnTo>
                  <a:pt x="234" y="324"/>
                </a:lnTo>
                <a:lnTo>
                  <a:pt x="231" y="334"/>
                </a:lnTo>
                <a:lnTo>
                  <a:pt x="231" y="348"/>
                </a:lnTo>
                <a:lnTo>
                  <a:pt x="234" y="363"/>
                </a:lnTo>
                <a:lnTo>
                  <a:pt x="239" y="382"/>
                </a:lnTo>
                <a:lnTo>
                  <a:pt x="247" y="404"/>
                </a:lnTo>
                <a:lnTo>
                  <a:pt x="249" y="424"/>
                </a:lnTo>
                <a:lnTo>
                  <a:pt x="212" y="420"/>
                </a:lnTo>
                <a:lnTo>
                  <a:pt x="175" y="415"/>
                </a:lnTo>
                <a:lnTo>
                  <a:pt x="136" y="409"/>
                </a:lnTo>
                <a:lnTo>
                  <a:pt x="99" y="400"/>
                </a:lnTo>
                <a:lnTo>
                  <a:pt x="97" y="399"/>
                </a:lnTo>
                <a:lnTo>
                  <a:pt x="106" y="356"/>
                </a:lnTo>
                <a:lnTo>
                  <a:pt x="113" y="316"/>
                </a:lnTo>
                <a:lnTo>
                  <a:pt x="118" y="280"/>
                </a:lnTo>
                <a:lnTo>
                  <a:pt x="119" y="245"/>
                </a:lnTo>
                <a:lnTo>
                  <a:pt x="99" y="248"/>
                </a:lnTo>
                <a:lnTo>
                  <a:pt x="79" y="257"/>
                </a:lnTo>
                <a:lnTo>
                  <a:pt x="60" y="262"/>
                </a:lnTo>
                <a:lnTo>
                  <a:pt x="43" y="265"/>
                </a:lnTo>
                <a:lnTo>
                  <a:pt x="32" y="263"/>
                </a:lnTo>
                <a:lnTo>
                  <a:pt x="20" y="262"/>
                </a:lnTo>
                <a:lnTo>
                  <a:pt x="11" y="255"/>
                </a:lnTo>
                <a:lnTo>
                  <a:pt x="6" y="247"/>
                </a:lnTo>
                <a:lnTo>
                  <a:pt x="1" y="235"/>
                </a:lnTo>
                <a:lnTo>
                  <a:pt x="0" y="213"/>
                </a:lnTo>
                <a:lnTo>
                  <a:pt x="0" y="201"/>
                </a:lnTo>
                <a:lnTo>
                  <a:pt x="1" y="189"/>
                </a:lnTo>
                <a:lnTo>
                  <a:pt x="6" y="177"/>
                </a:lnTo>
                <a:lnTo>
                  <a:pt x="11" y="169"/>
                </a:lnTo>
                <a:lnTo>
                  <a:pt x="20" y="162"/>
                </a:lnTo>
                <a:lnTo>
                  <a:pt x="32" y="159"/>
                </a:lnTo>
                <a:lnTo>
                  <a:pt x="43" y="159"/>
                </a:lnTo>
                <a:lnTo>
                  <a:pt x="60" y="160"/>
                </a:lnTo>
                <a:lnTo>
                  <a:pt x="79" y="167"/>
                </a:lnTo>
                <a:lnTo>
                  <a:pt x="99" y="174"/>
                </a:lnTo>
                <a:lnTo>
                  <a:pt x="119" y="177"/>
                </a:lnTo>
                <a:lnTo>
                  <a:pt x="116" y="144"/>
                </a:lnTo>
                <a:lnTo>
                  <a:pt x="111" y="106"/>
                </a:lnTo>
                <a:lnTo>
                  <a:pt x="106" y="68"/>
                </a:lnTo>
                <a:lnTo>
                  <a:pt x="97" y="24"/>
                </a:lnTo>
                <a:lnTo>
                  <a:pt x="140" y="15"/>
                </a:lnTo>
                <a:lnTo>
                  <a:pt x="178" y="9"/>
                </a:lnTo>
                <a:lnTo>
                  <a:pt x="215" y="4"/>
                </a:lnTo>
                <a:lnTo>
                  <a:pt x="251" y="0"/>
                </a:lnTo>
                <a:lnTo>
                  <a:pt x="247" y="22"/>
                </a:lnTo>
                <a:lnTo>
                  <a:pt x="241" y="44"/>
                </a:lnTo>
                <a:lnTo>
                  <a:pt x="234" y="63"/>
                </a:lnTo>
                <a:lnTo>
                  <a:pt x="232" y="78"/>
                </a:lnTo>
                <a:lnTo>
                  <a:pt x="232" y="91"/>
                </a:lnTo>
                <a:lnTo>
                  <a:pt x="234" y="101"/>
                </a:lnTo>
                <a:lnTo>
                  <a:pt x="241" y="110"/>
                </a:lnTo>
                <a:lnTo>
                  <a:pt x="249" y="117"/>
                </a:lnTo>
                <a:lnTo>
                  <a:pt x="261" y="120"/>
                </a:lnTo>
                <a:close/>
              </a:path>
            </a:pathLst>
          </a:custGeom>
          <a:solidFill>
            <a:srgbClr val="FF99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1" name="Freeform 71"/>
          <p:cNvSpPr>
            <a:spLocks/>
          </p:cNvSpPr>
          <p:nvPr/>
        </p:nvSpPr>
        <p:spPr bwMode="auto">
          <a:xfrm rot="692802">
            <a:off x="1646482" y="2997540"/>
            <a:ext cx="1566603" cy="2068948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2" name="Freeform 74"/>
          <p:cNvSpPr>
            <a:spLocks/>
          </p:cNvSpPr>
          <p:nvPr/>
        </p:nvSpPr>
        <p:spPr bwMode="auto">
          <a:xfrm rot="21170532">
            <a:off x="4076839" y="1913563"/>
            <a:ext cx="1899242" cy="1561811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>
            <a:off x="1460454" y="1974527"/>
            <a:ext cx="1943846" cy="1512974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4" name="Freeform 78"/>
          <p:cNvSpPr>
            <a:spLocks/>
          </p:cNvSpPr>
          <p:nvPr/>
        </p:nvSpPr>
        <p:spPr bwMode="auto">
          <a:xfrm>
            <a:off x="195743" y="608371"/>
            <a:ext cx="1930748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0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73"/>
              <a:gd name="T130" fmla="*/ 0 h 424"/>
              <a:gd name="T131" fmla="*/ 573 w 573"/>
              <a:gd name="T132" fmla="*/ 424 h 4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73" h="424">
                <a:moveTo>
                  <a:pt x="261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8"/>
                </a:lnTo>
                <a:lnTo>
                  <a:pt x="334" y="62"/>
                </a:lnTo>
                <a:lnTo>
                  <a:pt x="329" y="44"/>
                </a:lnTo>
                <a:lnTo>
                  <a:pt x="320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4"/>
                </a:lnTo>
                <a:lnTo>
                  <a:pt x="467" y="64"/>
                </a:lnTo>
                <a:lnTo>
                  <a:pt x="464" y="100"/>
                </a:lnTo>
                <a:lnTo>
                  <a:pt x="459" y="169"/>
                </a:lnTo>
                <a:lnTo>
                  <a:pt x="472" y="165"/>
                </a:lnTo>
                <a:lnTo>
                  <a:pt x="487" y="159"/>
                </a:lnTo>
                <a:lnTo>
                  <a:pt x="519" y="147"/>
                </a:lnTo>
                <a:lnTo>
                  <a:pt x="536" y="147"/>
                </a:lnTo>
                <a:lnTo>
                  <a:pt x="550" y="150"/>
                </a:lnTo>
                <a:lnTo>
                  <a:pt x="556" y="155"/>
                </a:lnTo>
                <a:lnTo>
                  <a:pt x="563" y="164"/>
                </a:lnTo>
                <a:lnTo>
                  <a:pt x="568" y="174"/>
                </a:lnTo>
                <a:lnTo>
                  <a:pt x="571" y="186"/>
                </a:lnTo>
                <a:lnTo>
                  <a:pt x="573" y="199"/>
                </a:lnTo>
                <a:lnTo>
                  <a:pt x="573" y="211"/>
                </a:lnTo>
                <a:lnTo>
                  <a:pt x="570" y="235"/>
                </a:lnTo>
                <a:lnTo>
                  <a:pt x="566" y="246"/>
                </a:lnTo>
                <a:lnTo>
                  <a:pt x="560" y="255"/>
                </a:lnTo>
                <a:lnTo>
                  <a:pt x="551" y="262"/>
                </a:lnTo>
                <a:lnTo>
                  <a:pt x="541" y="265"/>
                </a:lnTo>
                <a:lnTo>
                  <a:pt x="528" y="265"/>
                </a:lnTo>
                <a:lnTo>
                  <a:pt x="512" y="262"/>
                </a:lnTo>
                <a:lnTo>
                  <a:pt x="494" y="257"/>
                </a:lnTo>
                <a:lnTo>
                  <a:pt x="472" y="248"/>
                </a:lnTo>
                <a:lnTo>
                  <a:pt x="457" y="245"/>
                </a:lnTo>
                <a:lnTo>
                  <a:pt x="457" y="251"/>
                </a:lnTo>
                <a:lnTo>
                  <a:pt x="459" y="258"/>
                </a:lnTo>
                <a:lnTo>
                  <a:pt x="462" y="279"/>
                </a:lnTo>
                <a:lnTo>
                  <a:pt x="467" y="304"/>
                </a:lnTo>
                <a:lnTo>
                  <a:pt x="472" y="331"/>
                </a:lnTo>
                <a:lnTo>
                  <a:pt x="475" y="356"/>
                </a:lnTo>
                <a:lnTo>
                  <a:pt x="479" y="378"/>
                </a:lnTo>
                <a:lnTo>
                  <a:pt x="479" y="387"/>
                </a:lnTo>
                <a:lnTo>
                  <a:pt x="479" y="393"/>
                </a:lnTo>
                <a:lnTo>
                  <a:pt x="479" y="398"/>
                </a:lnTo>
                <a:lnTo>
                  <a:pt x="477" y="400"/>
                </a:lnTo>
                <a:lnTo>
                  <a:pt x="437" y="408"/>
                </a:lnTo>
                <a:lnTo>
                  <a:pt x="396" y="415"/>
                </a:lnTo>
                <a:lnTo>
                  <a:pt x="357" y="420"/>
                </a:lnTo>
                <a:lnTo>
                  <a:pt x="317" y="424"/>
                </a:lnTo>
                <a:lnTo>
                  <a:pt x="320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4" y="324"/>
                </a:lnTo>
                <a:lnTo>
                  <a:pt x="327" y="316"/>
                </a:lnTo>
                <a:lnTo>
                  <a:pt x="319" y="309"/>
                </a:lnTo>
                <a:lnTo>
                  <a:pt x="307" y="306"/>
                </a:lnTo>
                <a:lnTo>
                  <a:pt x="285" y="302"/>
                </a:lnTo>
                <a:lnTo>
                  <a:pt x="273" y="304"/>
                </a:lnTo>
                <a:lnTo>
                  <a:pt x="261" y="306"/>
                </a:lnTo>
                <a:lnTo>
                  <a:pt x="251" y="312"/>
                </a:lnTo>
                <a:lnTo>
                  <a:pt x="245" y="319"/>
                </a:lnTo>
                <a:lnTo>
                  <a:pt x="241" y="326"/>
                </a:lnTo>
                <a:lnTo>
                  <a:pt x="238" y="334"/>
                </a:lnTo>
                <a:lnTo>
                  <a:pt x="236" y="351"/>
                </a:lnTo>
                <a:lnTo>
                  <a:pt x="238" y="368"/>
                </a:lnTo>
                <a:lnTo>
                  <a:pt x="248" y="400"/>
                </a:lnTo>
                <a:lnTo>
                  <a:pt x="253" y="412"/>
                </a:lnTo>
                <a:lnTo>
                  <a:pt x="255" y="422"/>
                </a:lnTo>
                <a:lnTo>
                  <a:pt x="179" y="415"/>
                </a:lnTo>
                <a:lnTo>
                  <a:pt x="140" y="408"/>
                </a:lnTo>
                <a:lnTo>
                  <a:pt x="101" y="400"/>
                </a:lnTo>
                <a:lnTo>
                  <a:pt x="101" y="398"/>
                </a:lnTo>
                <a:lnTo>
                  <a:pt x="103" y="393"/>
                </a:lnTo>
                <a:lnTo>
                  <a:pt x="103" y="387"/>
                </a:lnTo>
                <a:lnTo>
                  <a:pt x="105" y="378"/>
                </a:lnTo>
                <a:lnTo>
                  <a:pt x="106" y="354"/>
                </a:lnTo>
                <a:lnTo>
                  <a:pt x="110" y="327"/>
                </a:lnTo>
                <a:lnTo>
                  <a:pt x="115" y="300"/>
                </a:lnTo>
                <a:lnTo>
                  <a:pt x="117" y="275"/>
                </a:lnTo>
                <a:lnTo>
                  <a:pt x="118" y="265"/>
                </a:lnTo>
                <a:lnTo>
                  <a:pt x="120" y="257"/>
                </a:lnTo>
                <a:lnTo>
                  <a:pt x="120" y="250"/>
                </a:lnTo>
                <a:lnTo>
                  <a:pt x="120" y="245"/>
                </a:lnTo>
                <a:lnTo>
                  <a:pt x="100" y="248"/>
                </a:lnTo>
                <a:lnTo>
                  <a:pt x="80" y="257"/>
                </a:lnTo>
                <a:lnTo>
                  <a:pt x="61" y="262"/>
                </a:lnTo>
                <a:lnTo>
                  <a:pt x="46" y="265"/>
                </a:lnTo>
                <a:lnTo>
                  <a:pt x="32" y="265"/>
                </a:lnTo>
                <a:lnTo>
                  <a:pt x="21" y="262"/>
                </a:lnTo>
                <a:lnTo>
                  <a:pt x="14" y="255"/>
                </a:lnTo>
                <a:lnTo>
                  <a:pt x="7" y="246"/>
                </a:lnTo>
                <a:lnTo>
                  <a:pt x="2" y="235"/>
                </a:lnTo>
                <a:lnTo>
                  <a:pt x="0" y="213"/>
                </a:lnTo>
                <a:lnTo>
                  <a:pt x="0" y="201"/>
                </a:lnTo>
                <a:lnTo>
                  <a:pt x="2" y="189"/>
                </a:lnTo>
                <a:lnTo>
                  <a:pt x="7" y="177"/>
                </a:lnTo>
                <a:lnTo>
                  <a:pt x="14" y="169"/>
                </a:lnTo>
                <a:lnTo>
                  <a:pt x="21" y="162"/>
                </a:lnTo>
                <a:lnTo>
                  <a:pt x="32" y="159"/>
                </a:lnTo>
                <a:lnTo>
                  <a:pt x="46" y="159"/>
                </a:lnTo>
                <a:lnTo>
                  <a:pt x="61" y="160"/>
                </a:lnTo>
                <a:lnTo>
                  <a:pt x="80" y="165"/>
                </a:lnTo>
                <a:lnTo>
                  <a:pt x="100" y="174"/>
                </a:lnTo>
                <a:lnTo>
                  <a:pt x="120" y="177"/>
                </a:lnTo>
                <a:lnTo>
                  <a:pt x="117" y="143"/>
                </a:lnTo>
                <a:lnTo>
                  <a:pt x="112" y="106"/>
                </a:lnTo>
                <a:lnTo>
                  <a:pt x="105" y="68"/>
                </a:lnTo>
                <a:lnTo>
                  <a:pt x="98" y="24"/>
                </a:lnTo>
                <a:lnTo>
                  <a:pt x="138" y="15"/>
                </a:lnTo>
                <a:lnTo>
                  <a:pt x="177" y="8"/>
                </a:lnTo>
                <a:lnTo>
                  <a:pt x="214" y="3"/>
                </a:lnTo>
                <a:lnTo>
                  <a:pt x="250" y="0"/>
                </a:lnTo>
                <a:lnTo>
                  <a:pt x="250" y="12"/>
                </a:lnTo>
                <a:lnTo>
                  <a:pt x="246" y="22"/>
                </a:lnTo>
                <a:lnTo>
                  <a:pt x="238" y="44"/>
                </a:lnTo>
                <a:lnTo>
                  <a:pt x="233" y="62"/>
                </a:lnTo>
                <a:lnTo>
                  <a:pt x="231" y="78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1" y="12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5" name="Freeform 80"/>
          <p:cNvSpPr>
            <a:spLocks/>
          </p:cNvSpPr>
          <p:nvPr/>
        </p:nvSpPr>
        <p:spPr bwMode="auto">
          <a:xfrm>
            <a:off x="3036499" y="1672148"/>
            <a:ext cx="1419898" cy="2044641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6" name="Freeform 83"/>
          <p:cNvSpPr>
            <a:spLocks/>
          </p:cNvSpPr>
          <p:nvPr/>
        </p:nvSpPr>
        <p:spPr bwMode="auto">
          <a:xfrm rot="692802">
            <a:off x="4284836" y="292083"/>
            <a:ext cx="1482556" cy="2086183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7" name="Freeform 84"/>
          <p:cNvSpPr>
            <a:spLocks/>
          </p:cNvSpPr>
          <p:nvPr/>
        </p:nvSpPr>
        <p:spPr bwMode="auto">
          <a:xfrm>
            <a:off x="4301472" y="3000678"/>
            <a:ext cx="1446797" cy="2065909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>
            <a:off x="2762946" y="3278664"/>
            <a:ext cx="1967005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2726555" y="598244"/>
            <a:ext cx="2003262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1718551" y="355309"/>
            <a:ext cx="1417277" cy="2044643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7444202" y="176750"/>
            <a:ext cx="659438" cy="659438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455161" y="176750"/>
            <a:ext cx="659438" cy="659438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45748" y="331737"/>
            <a:ext cx="722709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TIME’S UP</a:t>
            </a:r>
            <a:endParaRPr lang="es-E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188103" y="4671789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350" b="1" dirty="0">
                <a:latin typeface="Comic Sans MS" panose="030F0702030302020204" pitchFamily="66" charset="0"/>
              </a:rPr>
              <a:t>NEXT</a:t>
            </a:r>
            <a:endParaRPr lang="es-ES" sz="1350" b="1" dirty="0">
              <a:latin typeface="Comic Sans MS" panose="030F0702030302020204" pitchFamily="66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741903" y="3906602"/>
            <a:ext cx="483531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6600" b="1" dirty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son</a:t>
            </a:r>
            <a:endParaRPr lang="es-ES" sz="6600" b="1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100392" y="4671789"/>
            <a:ext cx="700724" cy="353398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200" b="1" dirty="0">
                <a:latin typeface="Comic Sans MS" panose="030F0702030302020204" pitchFamily="66" charset="0"/>
              </a:rPr>
              <a:t>CHECK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E105D-DEF6-EA59-F790-8D6F616B8C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217" y="5560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Living room. Vector cartoon interior. on Behance">
            <a:extLst>
              <a:ext uri="{FF2B5EF4-FFF2-40B4-BE49-F238E27FC236}">
                <a16:creationId xmlns:a16="http://schemas.microsoft.com/office/drawing/2014/main" id="{564D3265-5C84-A6FC-0F32-6EBE7D9F6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/>
        </p:blipFill>
        <p:spPr bwMode="auto">
          <a:xfrm>
            <a:off x="-15336" y="0"/>
            <a:ext cx="9159336" cy="51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BC1E84-7E43-6058-2CBE-0076F7AC0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79" y="985437"/>
            <a:ext cx="4807317" cy="4300475"/>
          </a:xfrm>
          <a:prstGeom prst="rect">
            <a:avLst/>
          </a:prstGeom>
        </p:spPr>
      </p:pic>
      <p:sp>
        <p:nvSpPr>
          <p:cNvPr id="6" name="Freeform 61"/>
          <p:cNvSpPr>
            <a:spLocks/>
          </p:cNvSpPr>
          <p:nvPr/>
        </p:nvSpPr>
        <p:spPr bwMode="auto">
          <a:xfrm>
            <a:off x="330681" y="1630497"/>
            <a:ext cx="1425137" cy="2038565"/>
          </a:xfrm>
          <a:custGeom>
            <a:avLst/>
            <a:gdLst>
              <a:gd name="T0" fmla="*/ 2147483647 w 423"/>
              <a:gd name="T1" fmla="*/ 2147483647 h 572"/>
              <a:gd name="T2" fmla="*/ 2147483647 w 423"/>
              <a:gd name="T3" fmla="*/ 2147483647 h 572"/>
              <a:gd name="T4" fmla="*/ 2147483647 w 423"/>
              <a:gd name="T5" fmla="*/ 2147483647 h 572"/>
              <a:gd name="T6" fmla="*/ 2147483647 w 423"/>
              <a:gd name="T7" fmla="*/ 2147483647 h 572"/>
              <a:gd name="T8" fmla="*/ 2147483647 w 423"/>
              <a:gd name="T9" fmla="*/ 2147483647 h 572"/>
              <a:gd name="T10" fmla="*/ 2147483647 w 423"/>
              <a:gd name="T11" fmla="*/ 2147483647 h 572"/>
              <a:gd name="T12" fmla="*/ 2147483647 w 423"/>
              <a:gd name="T13" fmla="*/ 2147483647 h 572"/>
              <a:gd name="T14" fmla="*/ 2147483647 w 423"/>
              <a:gd name="T15" fmla="*/ 2147483647 h 572"/>
              <a:gd name="T16" fmla="*/ 2147483647 w 423"/>
              <a:gd name="T17" fmla="*/ 2147483647 h 572"/>
              <a:gd name="T18" fmla="*/ 2147483647 w 423"/>
              <a:gd name="T19" fmla="*/ 2147483647 h 572"/>
              <a:gd name="T20" fmla="*/ 2147483647 w 423"/>
              <a:gd name="T21" fmla="*/ 2147483647 h 572"/>
              <a:gd name="T22" fmla="*/ 2147483647 w 423"/>
              <a:gd name="T23" fmla="*/ 2147483647 h 572"/>
              <a:gd name="T24" fmla="*/ 2147483647 w 423"/>
              <a:gd name="T25" fmla="*/ 2147483647 h 572"/>
              <a:gd name="T26" fmla="*/ 2147483647 w 423"/>
              <a:gd name="T27" fmla="*/ 2147483647 h 572"/>
              <a:gd name="T28" fmla="*/ 2147483647 w 423"/>
              <a:gd name="T29" fmla="*/ 0 h 572"/>
              <a:gd name="T30" fmla="*/ 2147483647 w 423"/>
              <a:gd name="T31" fmla="*/ 2147483647 h 572"/>
              <a:gd name="T32" fmla="*/ 2147483647 w 423"/>
              <a:gd name="T33" fmla="*/ 2147483647 h 572"/>
              <a:gd name="T34" fmla="*/ 2147483647 w 423"/>
              <a:gd name="T35" fmla="*/ 2147483647 h 572"/>
              <a:gd name="T36" fmla="*/ 2147483647 w 423"/>
              <a:gd name="T37" fmla="*/ 2147483647 h 572"/>
              <a:gd name="T38" fmla="*/ 2147483647 w 423"/>
              <a:gd name="T39" fmla="*/ 2147483647 h 572"/>
              <a:gd name="T40" fmla="*/ 2147483647 w 423"/>
              <a:gd name="T41" fmla="*/ 2147483647 h 572"/>
              <a:gd name="T42" fmla="*/ 2147483647 w 423"/>
              <a:gd name="T43" fmla="*/ 2147483647 h 572"/>
              <a:gd name="T44" fmla="*/ 2147483647 w 423"/>
              <a:gd name="T45" fmla="*/ 2147483647 h 572"/>
              <a:gd name="T46" fmla="*/ 2147483647 w 423"/>
              <a:gd name="T47" fmla="*/ 2147483647 h 572"/>
              <a:gd name="T48" fmla="*/ 2147483647 w 423"/>
              <a:gd name="T49" fmla="*/ 2147483647 h 572"/>
              <a:gd name="T50" fmla="*/ 2147483647 w 423"/>
              <a:gd name="T51" fmla="*/ 2147483647 h 572"/>
              <a:gd name="T52" fmla="*/ 2147483647 w 423"/>
              <a:gd name="T53" fmla="*/ 2147483647 h 572"/>
              <a:gd name="T54" fmla="*/ 2147483647 w 423"/>
              <a:gd name="T55" fmla="*/ 2147483647 h 572"/>
              <a:gd name="T56" fmla="*/ 2147483647 w 423"/>
              <a:gd name="T57" fmla="*/ 2147483647 h 572"/>
              <a:gd name="T58" fmla="*/ 2147483647 w 423"/>
              <a:gd name="T59" fmla="*/ 2147483647 h 572"/>
              <a:gd name="T60" fmla="*/ 2147483647 w 423"/>
              <a:gd name="T61" fmla="*/ 2147483647 h 572"/>
              <a:gd name="T62" fmla="*/ 2147483647 w 423"/>
              <a:gd name="T63" fmla="*/ 2147483647 h 572"/>
              <a:gd name="T64" fmla="*/ 2147483647 w 423"/>
              <a:gd name="T65" fmla="*/ 2147483647 h 572"/>
              <a:gd name="T66" fmla="*/ 2147483647 w 423"/>
              <a:gd name="T67" fmla="*/ 2147483647 h 572"/>
              <a:gd name="T68" fmla="*/ 2147483647 w 423"/>
              <a:gd name="T69" fmla="*/ 2147483647 h 572"/>
              <a:gd name="T70" fmla="*/ 2147483647 w 423"/>
              <a:gd name="T71" fmla="*/ 2147483647 h 572"/>
              <a:gd name="T72" fmla="*/ 2147483647 w 423"/>
              <a:gd name="T73" fmla="*/ 2147483647 h 572"/>
              <a:gd name="T74" fmla="*/ 2147483647 w 423"/>
              <a:gd name="T75" fmla="*/ 2147483647 h 572"/>
              <a:gd name="T76" fmla="*/ 2147483647 w 423"/>
              <a:gd name="T77" fmla="*/ 2147483647 h 572"/>
              <a:gd name="T78" fmla="*/ 2147483647 w 423"/>
              <a:gd name="T79" fmla="*/ 2147483647 h 572"/>
              <a:gd name="T80" fmla="*/ 2147483647 w 423"/>
              <a:gd name="T81" fmla="*/ 2147483647 h 572"/>
              <a:gd name="T82" fmla="*/ 2147483647 w 423"/>
              <a:gd name="T83" fmla="*/ 2147483647 h 572"/>
              <a:gd name="T84" fmla="*/ 2147483647 w 423"/>
              <a:gd name="T85" fmla="*/ 2147483647 h 572"/>
              <a:gd name="T86" fmla="*/ 2147483647 w 423"/>
              <a:gd name="T87" fmla="*/ 2147483647 h 572"/>
              <a:gd name="T88" fmla="*/ 2147483647 w 423"/>
              <a:gd name="T89" fmla="*/ 2147483647 h 572"/>
              <a:gd name="T90" fmla="*/ 2147483647 w 423"/>
              <a:gd name="T91" fmla="*/ 2147483647 h 572"/>
              <a:gd name="T92" fmla="*/ 2147483647 w 423"/>
              <a:gd name="T93" fmla="*/ 2147483647 h 572"/>
              <a:gd name="T94" fmla="*/ 2147483647 w 423"/>
              <a:gd name="T95" fmla="*/ 2147483647 h 572"/>
              <a:gd name="T96" fmla="*/ 2147483647 w 423"/>
              <a:gd name="T97" fmla="*/ 2147483647 h 572"/>
              <a:gd name="T98" fmla="*/ 2147483647 w 423"/>
              <a:gd name="T99" fmla="*/ 2147483647 h 572"/>
              <a:gd name="T100" fmla="*/ 2147483647 w 423"/>
              <a:gd name="T101" fmla="*/ 2147483647 h 572"/>
              <a:gd name="T102" fmla="*/ 2147483647 w 423"/>
              <a:gd name="T103" fmla="*/ 2147483647 h 572"/>
              <a:gd name="T104" fmla="*/ 2147483647 w 423"/>
              <a:gd name="T105" fmla="*/ 2147483647 h 572"/>
              <a:gd name="T106" fmla="*/ 2147483647 w 423"/>
              <a:gd name="T107" fmla="*/ 2147483647 h 572"/>
              <a:gd name="T108" fmla="*/ 2147483647 w 423"/>
              <a:gd name="T109" fmla="*/ 2147483647 h 572"/>
              <a:gd name="T110" fmla="*/ 2147483647 w 423"/>
              <a:gd name="T111" fmla="*/ 2147483647 h 572"/>
              <a:gd name="T112" fmla="*/ 2147483647 w 423"/>
              <a:gd name="T113" fmla="*/ 2147483647 h 572"/>
              <a:gd name="T114" fmla="*/ 2147483647 w 423"/>
              <a:gd name="T115" fmla="*/ 2147483647 h 572"/>
              <a:gd name="T116" fmla="*/ 2147483647 w 423"/>
              <a:gd name="T117" fmla="*/ 2147483647 h 5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3"/>
              <a:gd name="T178" fmla="*/ 0 h 572"/>
              <a:gd name="T179" fmla="*/ 423 w 423"/>
              <a:gd name="T180" fmla="*/ 572 h 5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3" h="572">
                <a:moveTo>
                  <a:pt x="301" y="312"/>
                </a:moveTo>
                <a:lnTo>
                  <a:pt x="300" y="299"/>
                </a:lnTo>
                <a:lnTo>
                  <a:pt x="298" y="289"/>
                </a:lnTo>
                <a:lnTo>
                  <a:pt x="301" y="267"/>
                </a:lnTo>
                <a:lnTo>
                  <a:pt x="305" y="255"/>
                </a:lnTo>
                <a:lnTo>
                  <a:pt x="312" y="247"/>
                </a:lnTo>
                <a:lnTo>
                  <a:pt x="320" y="240"/>
                </a:lnTo>
                <a:lnTo>
                  <a:pt x="330" y="236"/>
                </a:lnTo>
                <a:lnTo>
                  <a:pt x="344" y="236"/>
                </a:lnTo>
                <a:lnTo>
                  <a:pt x="359" y="238"/>
                </a:lnTo>
                <a:lnTo>
                  <a:pt x="377" y="243"/>
                </a:lnTo>
                <a:lnTo>
                  <a:pt x="399" y="252"/>
                </a:lnTo>
                <a:lnTo>
                  <a:pt x="423" y="255"/>
                </a:lnTo>
                <a:lnTo>
                  <a:pt x="419" y="220"/>
                </a:lnTo>
                <a:lnTo>
                  <a:pt x="414" y="181"/>
                </a:lnTo>
                <a:lnTo>
                  <a:pt x="408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3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1" y="0"/>
                </a:lnTo>
                <a:lnTo>
                  <a:pt x="209" y="0"/>
                </a:lnTo>
                <a:lnTo>
                  <a:pt x="187" y="2"/>
                </a:lnTo>
                <a:lnTo>
                  <a:pt x="173" y="5"/>
                </a:lnTo>
                <a:lnTo>
                  <a:pt x="163" y="10"/>
                </a:lnTo>
                <a:lnTo>
                  <a:pt x="155" y="19"/>
                </a:lnTo>
                <a:lnTo>
                  <a:pt x="151" y="31"/>
                </a:lnTo>
                <a:lnTo>
                  <a:pt x="151" y="44"/>
                </a:lnTo>
                <a:lnTo>
                  <a:pt x="153" y="59"/>
                </a:lnTo>
                <a:lnTo>
                  <a:pt x="158" y="79"/>
                </a:lnTo>
                <a:lnTo>
                  <a:pt x="167" y="100"/>
                </a:lnTo>
                <a:lnTo>
                  <a:pt x="177" y="117"/>
                </a:lnTo>
                <a:lnTo>
                  <a:pt x="103" y="110"/>
                </a:lnTo>
                <a:lnTo>
                  <a:pt x="66" y="105"/>
                </a:lnTo>
                <a:lnTo>
                  <a:pt x="25" y="98"/>
                </a:lnTo>
                <a:lnTo>
                  <a:pt x="23" y="100"/>
                </a:lnTo>
                <a:lnTo>
                  <a:pt x="13" y="139"/>
                </a:lnTo>
                <a:lnTo>
                  <a:pt x="7" y="177"/>
                </a:lnTo>
                <a:lnTo>
                  <a:pt x="2" y="216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6" y="236"/>
                </a:lnTo>
                <a:lnTo>
                  <a:pt x="87" y="236"/>
                </a:lnTo>
                <a:lnTo>
                  <a:pt x="99" y="240"/>
                </a:lnTo>
                <a:lnTo>
                  <a:pt x="108" y="247"/>
                </a:lnTo>
                <a:lnTo>
                  <a:pt x="113" y="255"/>
                </a:lnTo>
                <a:lnTo>
                  <a:pt x="118" y="267"/>
                </a:lnTo>
                <a:lnTo>
                  <a:pt x="119" y="287"/>
                </a:lnTo>
                <a:lnTo>
                  <a:pt x="119" y="299"/>
                </a:lnTo>
                <a:lnTo>
                  <a:pt x="118" y="312"/>
                </a:lnTo>
                <a:lnTo>
                  <a:pt x="113" y="324"/>
                </a:lnTo>
                <a:lnTo>
                  <a:pt x="108" y="333"/>
                </a:lnTo>
                <a:lnTo>
                  <a:pt x="99" y="338"/>
                </a:lnTo>
                <a:lnTo>
                  <a:pt x="87" y="341"/>
                </a:lnTo>
                <a:lnTo>
                  <a:pt x="76" y="343"/>
                </a:lnTo>
                <a:lnTo>
                  <a:pt x="59" y="339"/>
                </a:lnTo>
                <a:lnTo>
                  <a:pt x="40" y="334"/>
                </a:lnTo>
                <a:lnTo>
                  <a:pt x="20" y="326"/>
                </a:lnTo>
                <a:lnTo>
                  <a:pt x="10" y="324"/>
                </a:lnTo>
                <a:lnTo>
                  <a:pt x="0" y="323"/>
                </a:lnTo>
                <a:lnTo>
                  <a:pt x="2" y="361"/>
                </a:lnTo>
                <a:lnTo>
                  <a:pt x="7" y="399"/>
                </a:lnTo>
                <a:lnTo>
                  <a:pt x="13" y="436"/>
                </a:lnTo>
                <a:lnTo>
                  <a:pt x="23" y="473"/>
                </a:lnTo>
                <a:lnTo>
                  <a:pt x="25" y="474"/>
                </a:lnTo>
                <a:lnTo>
                  <a:pt x="67" y="466"/>
                </a:lnTo>
                <a:lnTo>
                  <a:pt x="104" y="459"/>
                </a:lnTo>
                <a:lnTo>
                  <a:pt x="140" y="454"/>
                </a:lnTo>
                <a:lnTo>
                  <a:pt x="173" y="453"/>
                </a:lnTo>
                <a:lnTo>
                  <a:pt x="172" y="473"/>
                </a:lnTo>
                <a:lnTo>
                  <a:pt x="163" y="495"/>
                </a:lnTo>
                <a:lnTo>
                  <a:pt x="158" y="512"/>
                </a:lnTo>
                <a:lnTo>
                  <a:pt x="157" y="528"/>
                </a:lnTo>
                <a:lnTo>
                  <a:pt x="157" y="542"/>
                </a:lnTo>
                <a:lnTo>
                  <a:pt x="160" y="552"/>
                </a:lnTo>
                <a:lnTo>
                  <a:pt x="167" y="561"/>
                </a:lnTo>
                <a:lnTo>
                  <a:pt x="177" y="566"/>
                </a:lnTo>
                <a:lnTo>
                  <a:pt x="187" y="571"/>
                </a:lnTo>
                <a:lnTo>
                  <a:pt x="209" y="572"/>
                </a:lnTo>
                <a:lnTo>
                  <a:pt x="221" y="572"/>
                </a:lnTo>
                <a:lnTo>
                  <a:pt x="234" y="571"/>
                </a:lnTo>
                <a:lnTo>
                  <a:pt x="246" y="566"/>
                </a:lnTo>
                <a:lnTo>
                  <a:pt x="254" y="561"/>
                </a:lnTo>
                <a:lnTo>
                  <a:pt x="259" y="552"/>
                </a:lnTo>
                <a:lnTo>
                  <a:pt x="263" y="540"/>
                </a:lnTo>
                <a:lnTo>
                  <a:pt x="264" y="528"/>
                </a:lnTo>
                <a:lnTo>
                  <a:pt x="261" y="512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4"/>
                </a:lnTo>
                <a:lnTo>
                  <a:pt x="414" y="395"/>
                </a:lnTo>
                <a:lnTo>
                  <a:pt x="419" y="358"/>
                </a:lnTo>
                <a:lnTo>
                  <a:pt x="423" y="323"/>
                </a:lnTo>
                <a:lnTo>
                  <a:pt x="411" y="324"/>
                </a:lnTo>
                <a:lnTo>
                  <a:pt x="399" y="326"/>
                </a:lnTo>
                <a:lnTo>
                  <a:pt x="377" y="334"/>
                </a:lnTo>
                <a:lnTo>
                  <a:pt x="359" y="339"/>
                </a:lnTo>
                <a:lnTo>
                  <a:pt x="344" y="343"/>
                </a:lnTo>
                <a:lnTo>
                  <a:pt x="330" y="341"/>
                </a:lnTo>
                <a:lnTo>
                  <a:pt x="320" y="339"/>
                </a:lnTo>
                <a:lnTo>
                  <a:pt x="312" y="333"/>
                </a:lnTo>
                <a:lnTo>
                  <a:pt x="305" y="324"/>
                </a:lnTo>
                <a:lnTo>
                  <a:pt x="301" y="312"/>
                </a:lnTo>
                <a:close/>
              </a:path>
            </a:pathLst>
          </a:custGeom>
          <a:solidFill>
            <a:srgbClr val="CC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76759" y="3237015"/>
            <a:ext cx="1930748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120"/>
                </a:moveTo>
                <a:lnTo>
                  <a:pt x="274" y="122"/>
                </a:lnTo>
                <a:lnTo>
                  <a:pt x="284" y="123"/>
                </a:lnTo>
                <a:lnTo>
                  <a:pt x="306" y="120"/>
                </a:lnTo>
                <a:lnTo>
                  <a:pt x="318" y="117"/>
                </a:lnTo>
                <a:lnTo>
                  <a:pt x="327" y="110"/>
                </a:lnTo>
                <a:lnTo>
                  <a:pt x="333" y="101"/>
                </a:lnTo>
                <a:lnTo>
                  <a:pt x="335" y="91"/>
                </a:lnTo>
                <a:lnTo>
                  <a:pt x="337" y="78"/>
                </a:lnTo>
                <a:lnTo>
                  <a:pt x="333" y="63"/>
                </a:lnTo>
                <a:lnTo>
                  <a:pt x="328" y="44"/>
                </a:lnTo>
                <a:lnTo>
                  <a:pt x="320" y="22"/>
                </a:lnTo>
                <a:lnTo>
                  <a:pt x="316" y="0"/>
                </a:lnTo>
                <a:lnTo>
                  <a:pt x="353" y="2"/>
                </a:lnTo>
                <a:lnTo>
                  <a:pt x="391" y="7"/>
                </a:lnTo>
                <a:lnTo>
                  <a:pt x="431" y="15"/>
                </a:lnTo>
                <a:lnTo>
                  <a:pt x="473" y="24"/>
                </a:lnTo>
                <a:lnTo>
                  <a:pt x="466" y="64"/>
                </a:lnTo>
                <a:lnTo>
                  <a:pt x="461" y="103"/>
                </a:lnTo>
                <a:lnTo>
                  <a:pt x="456" y="177"/>
                </a:lnTo>
                <a:lnTo>
                  <a:pt x="471" y="174"/>
                </a:lnTo>
                <a:lnTo>
                  <a:pt x="493" y="167"/>
                </a:lnTo>
                <a:lnTo>
                  <a:pt x="512" y="160"/>
                </a:lnTo>
                <a:lnTo>
                  <a:pt x="527" y="159"/>
                </a:lnTo>
                <a:lnTo>
                  <a:pt x="541" y="159"/>
                </a:lnTo>
                <a:lnTo>
                  <a:pt x="551" y="162"/>
                </a:lnTo>
                <a:lnTo>
                  <a:pt x="559" y="169"/>
                </a:lnTo>
                <a:lnTo>
                  <a:pt x="566" y="177"/>
                </a:lnTo>
                <a:lnTo>
                  <a:pt x="569" y="189"/>
                </a:lnTo>
                <a:lnTo>
                  <a:pt x="571" y="201"/>
                </a:lnTo>
                <a:lnTo>
                  <a:pt x="573" y="213"/>
                </a:lnTo>
                <a:lnTo>
                  <a:pt x="569" y="235"/>
                </a:lnTo>
                <a:lnTo>
                  <a:pt x="566" y="247"/>
                </a:lnTo>
                <a:lnTo>
                  <a:pt x="559" y="255"/>
                </a:lnTo>
                <a:lnTo>
                  <a:pt x="551" y="262"/>
                </a:lnTo>
                <a:lnTo>
                  <a:pt x="541" y="263"/>
                </a:lnTo>
                <a:lnTo>
                  <a:pt x="527" y="265"/>
                </a:lnTo>
                <a:lnTo>
                  <a:pt x="512" y="262"/>
                </a:lnTo>
                <a:lnTo>
                  <a:pt x="493" y="257"/>
                </a:lnTo>
                <a:lnTo>
                  <a:pt x="471" y="248"/>
                </a:lnTo>
                <a:lnTo>
                  <a:pt x="456" y="245"/>
                </a:lnTo>
                <a:lnTo>
                  <a:pt x="461" y="319"/>
                </a:lnTo>
                <a:lnTo>
                  <a:pt x="466" y="358"/>
                </a:lnTo>
                <a:lnTo>
                  <a:pt x="473" y="399"/>
                </a:lnTo>
                <a:lnTo>
                  <a:pt x="473" y="400"/>
                </a:lnTo>
                <a:lnTo>
                  <a:pt x="433" y="409"/>
                </a:lnTo>
                <a:lnTo>
                  <a:pt x="394" y="415"/>
                </a:lnTo>
                <a:lnTo>
                  <a:pt x="355" y="420"/>
                </a:lnTo>
                <a:lnTo>
                  <a:pt x="316" y="424"/>
                </a:lnTo>
                <a:lnTo>
                  <a:pt x="320" y="404"/>
                </a:lnTo>
                <a:lnTo>
                  <a:pt x="328" y="382"/>
                </a:lnTo>
                <a:lnTo>
                  <a:pt x="333" y="363"/>
                </a:lnTo>
                <a:lnTo>
                  <a:pt x="337" y="348"/>
                </a:lnTo>
                <a:lnTo>
                  <a:pt x="335" y="334"/>
                </a:lnTo>
                <a:lnTo>
                  <a:pt x="333" y="324"/>
                </a:lnTo>
                <a:lnTo>
                  <a:pt x="327" y="316"/>
                </a:lnTo>
                <a:lnTo>
                  <a:pt x="318" y="309"/>
                </a:lnTo>
                <a:lnTo>
                  <a:pt x="306" y="306"/>
                </a:lnTo>
                <a:lnTo>
                  <a:pt x="284" y="302"/>
                </a:lnTo>
                <a:lnTo>
                  <a:pt x="274" y="302"/>
                </a:lnTo>
                <a:lnTo>
                  <a:pt x="261" y="306"/>
                </a:lnTo>
                <a:lnTo>
                  <a:pt x="249" y="309"/>
                </a:lnTo>
                <a:lnTo>
                  <a:pt x="241" y="316"/>
                </a:lnTo>
                <a:lnTo>
                  <a:pt x="234" y="324"/>
                </a:lnTo>
                <a:lnTo>
                  <a:pt x="231" y="334"/>
                </a:lnTo>
                <a:lnTo>
                  <a:pt x="231" y="348"/>
                </a:lnTo>
                <a:lnTo>
                  <a:pt x="234" y="363"/>
                </a:lnTo>
                <a:lnTo>
                  <a:pt x="239" y="382"/>
                </a:lnTo>
                <a:lnTo>
                  <a:pt x="247" y="404"/>
                </a:lnTo>
                <a:lnTo>
                  <a:pt x="249" y="424"/>
                </a:lnTo>
                <a:lnTo>
                  <a:pt x="212" y="420"/>
                </a:lnTo>
                <a:lnTo>
                  <a:pt x="175" y="415"/>
                </a:lnTo>
                <a:lnTo>
                  <a:pt x="136" y="409"/>
                </a:lnTo>
                <a:lnTo>
                  <a:pt x="99" y="400"/>
                </a:lnTo>
                <a:lnTo>
                  <a:pt x="97" y="399"/>
                </a:lnTo>
                <a:lnTo>
                  <a:pt x="106" y="356"/>
                </a:lnTo>
                <a:lnTo>
                  <a:pt x="113" y="316"/>
                </a:lnTo>
                <a:lnTo>
                  <a:pt x="118" y="280"/>
                </a:lnTo>
                <a:lnTo>
                  <a:pt x="119" y="245"/>
                </a:lnTo>
                <a:lnTo>
                  <a:pt x="99" y="248"/>
                </a:lnTo>
                <a:lnTo>
                  <a:pt x="79" y="257"/>
                </a:lnTo>
                <a:lnTo>
                  <a:pt x="60" y="262"/>
                </a:lnTo>
                <a:lnTo>
                  <a:pt x="43" y="265"/>
                </a:lnTo>
                <a:lnTo>
                  <a:pt x="32" y="263"/>
                </a:lnTo>
                <a:lnTo>
                  <a:pt x="20" y="262"/>
                </a:lnTo>
                <a:lnTo>
                  <a:pt x="11" y="255"/>
                </a:lnTo>
                <a:lnTo>
                  <a:pt x="6" y="247"/>
                </a:lnTo>
                <a:lnTo>
                  <a:pt x="1" y="235"/>
                </a:lnTo>
                <a:lnTo>
                  <a:pt x="0" y="213"/>
                </a:lnTo>
                <a:lnTo>
                  <a:pt x="0" y="201"/>
                </a:lnTo>
                <a:lnTo>
                  <a:pt x="1" y="189"/>
                </a:lnTo>
                <a:lnTo>
                  <a:pt x="6" y="177"/>
                </a:lnTo>
                <a:lnTo>
                  <a:pt x="11" y="169"/>
                </a:lnTo>
                <a:lnTo>
                  <a:pt x="20" y="162"/>
                </a:lnTo>
                <a:lnTo>
                  <a:pt x="32" y="159"/>
                </a:lnTo>
                <a:lnTo>
                  <a:pt x="43" y="159"/>
                </a:lnTo>
                <a:lnTo>
                  <a:pt x="60" y="160"/>
                </a:lnTo>
                <a:lnTo>
                  <a:pt x="79" y="167"/>
                </a:lnTo>
                <a:lnTo>
                  <a:pt x="99" y="174"/>
                </a:lnTo>
                <a:lnTo>
                  <a:pt x="119" y="177"/>
                </a:lnTo>
                <a:lnTo>
                  <a:pt x="116" y="144"/>
                </a:lnTo>
                <a:lnTo>
                  <a:pt x="111" y="106"/>
                </a:lnTo>
                <a:lnTo>
                  <a:pt x="106" y="68"/>
                </a:lnTo>
                <a:lnTo>
                  <a:pt x="97" y="24"/>
                </a:lnTo>
                <a:lnTo>
                  <a:pt x="140" y="15"/>
                </a:lnTo>
                <a:lnTo>
                  <a:pt x="178" y="9"/>
                </a:lnTo>
                <a:lnTo>
                  <a:pt x="215" y="4"/>
                </a:lnTo>
                <a:lnTo>
                  <a:pt x="251" y="0"/>
                </a:lnTo>
                <a:lnTo>
                  <a:pt x="247" y="22"/>
                </a:lnTo>
                <a:lnTo>
                  <a:pt x="241" y="44"/>
                </a:lnTo>
                <a:lnTo>
                  <a:pt x="234" y="63"/>
                </a:lnTo>
                <a:lnTo>
                  <a:pt x="232" y="78"/>
                </a:lnTo>
                <a:lnTo>
                  <a:pt x="232" y="91"/>
                </a:lnTo>
                <a:lnTo>
                  <a:pt x="234" y="101"/>
                </a:lnTo>
                <a:lnTo>
                  <a:pt x="241" y="110"/>
                </a:lnTo>
                <a:lnTo>
                  <a:pt x="249" y="117"/>
                </a:lnTo>
                <a:lnTo>
                  <a:pt x="261" y="120"/>
                </a:lnTo>
                <a:close/>
              </a:path>
            </a:pathLst>
          </a:custGeom>
          <a:solidFill>
            <a:srgbClr val="FF99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Freeform 71"/>
          <p:cNvSpPr>
            <a:spLocks/>
          </p:cNvSpPr>
          <p:nvPr/>
        </p:nvSpPr>
        <p:spPr bwMode="auto">
          <a:xfrm rot="692802">
            <a:off x="1527341" y="2955890"/>
            <a:ext cx="1566603" cy="2068948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Freeform 74"/>
          <p:cNvSpPr>
            <a:spLocks/>
          </p:cNvSpPr>
          <p:nvPr/>
        </p:nvSpPr>
        <p:spPr bwMode="auto">
          <a:xfrm rot="21170532">
            <a:off x="3957698" y="1871913"/>
            <a:ext cx="1899242" cy="1561811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>
            <a:off x="1341313" y="1893293"/>
            <a:ext cx="1943846" cy="1512974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Freeform 78"/>
          <p:cNvSpPr>
            <a:spLocks/>
          </p:cNvSpPr>
          <p:nvPr/>
        </p:nvSpPr>
        <p:spPr bwMode="auto">
          <a:xfrm>
            <a:off x="109943" y="581010"/>
            <a:ext cx="1930748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0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73"/>
              <a:gd name="T130" fmla="*/ 0 h 424"/>
              <a:gd name="T131" fmla="*/ 573 w 573"/>
              <a:gd name="T132" fmla="*/ 424 h 4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73" h="424">
                <a:moveTo>
                  <a:pt x="261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8"/>
                </a:lnTo>
                <a:lnTo>
                  <a:pt x="334" y="62"/>
                </a:lnTo>
                <a:lnTo>
                  <a:pt x="329" y="44"/>
                </a:lnTo>
                <a:lnTo>
                  <a:pt x="320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4"/>
                </a:lnTo>
                <a:lnTo>
                  <a:pt x="467" y="64"/>
                </a:lnTo>
                <a:lnTo>
                  <a:pt x="464" y="100"/>
                </a:lnTo>
                <a:lnTo>
                  <a:pt x="459" y="169"/>
                </a:lnTo>
                <a:lnTo>
                  <a:pt x="472" y="165"/>
                </a:lnTo>
                <a:lnTo>
                  <a:pt x="487" y="159"/>
                </a:lnTo>
                <a:lnTo>
                  <a:pt x="519" y="147"/>
                </a:lnTo>
                <a:lnTo>
                  <a:pt x="536" y="147"/>
                </a:lnTo>
                <a:lnTo>
                  <a:pt x="550" y="150"/>
                </a:lnTo>
                <a:lnTo>
                  <a:pt x="556" y="155"/>
                </a:lnTo>
                <a:lnTo>
                  <a:pt x="563" y="164"/>
                </a:lnTo>
                <a:lnTo>
                  <a:pt x="568" y="174"/>
                </a:lnTo>
                <a:lnTo>
                  <a:pt x="571" y="186"/>
                </a:lnTo>
                <a:lnTo>
                  <a:pt x="573" y="199"/>
                </a:lnTo>
                <a:lnTo>
                  <a:pt x="573" y="211"/>
                </a:lnTo>
                <a:lnTo>
                  <a:pt x="570" y="235"/>
                </a:lnTo>
                <a:lnTo>
                  <a:pt x="566" y="246"/>
                </a:lnTo>
                <a:lnTo>
                  <a:pt x="560" y="255"/>
                </a:lnTo>
                <a:lnTo>
                  <a:pt x="551" y="262"/>
                </a:lnTo>
                <a:lnTo>
                  <a:pt x="541" y="265"/>
                </a:lnTo>
                <a:lnTo>
                  <a:pt x="528" y="265"/>
                </a:lnTo>
                <a:lnTo>
                  <a:pt x="512" y="262"/>
                </a:lnTo>
                <a:lnTo>
                  <a:pt x="494" y="257"/>
                </a:lnTo>
                <a:lnTo>
                  <a:pt x="472" y="248"/>
                </a:lnTo>
                <a:lnTo>
                  <a:pt x="457" y="245"/>
                </a:lnTo>
                <a:lnTo>
                  <a:pt x="457" y="251"/>
                </a:lnTo>
                <a:lnTo>
                  <a:pt x="459" y="258"/>
                </a:lnTo>
                <a:lnTo>
                  <a:pt x="462" y="279"/>
                </a:lnTo>
                <a:lnTo>
                  <a:pt x="467" y="304"/>
                </a:lnTo>
                <a:lnTo>
                  <a:pt x="472" y="331"/>
                </a:lnTo>
                <a:lnTo>
                  <a:pt x="475" y="356"/>
                </a:lnTo>
                <a:lnTo>
                  <a:pt x="479" y="378"/>
                </a:lnTo>
                <a:lnTo>
                  <a:pt x="479" y="387"/>
                </a:lnTo>
                <a:lnTo>
                  <a:pt x="479" y="393"/>
                </a:lnTo>
                <a:lnTo>
                  <a:pt x="479" y="398"/>
                </a:lnTo>
                <a:lnTo>
                  <a:pt x="477" y="400"/>
                </a:lnTo>
                <a:lnTo>
                  <a:pt x="437" y="408"/>
                </a:lnTo>
                <a:lnTo>
                  <a:pt x="396" y="415"/>
                </a:lnTo>
                <a:lnTo>
                  <a:pt x="357" y="420"/>
                </a:lnTo>
                <a:lnTo>
                  <a:pt x="317" y="424"/>
                </a:lnTo>
                <a:lnTo>
                  <a:pt x="320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4" y="324"/>
                </a:lnTo>
                <a:lnTo>
                  <a:pt x="327" y="316"/>
                </a:lnTo>
                <a:lnTo>
                  <a:pt x="319" y="309"/>
                </a:lnTo>
                <a:lnTo>
                  <a:pt x="307" y="306"/>
                </a:lnTo>
                <a:lnTo>
                  <a:pt x="285" y="302"/>
                </a:lnTo>
                <a:lnTo>
                  <a:pt x="273" y="304"/>
                </a:lnTo>
                <a:lnTo>
                  <a:pt x="261" y="306"/>
                </a:lnTo>
                <a:lnTo>
                  <a:pt x="251" y="312"/>
                </a:lnTo>
                <a:lnTo>
                  <a:pt x="245" y="319"/>
                </a:lnTo>
                <a:lnTo>
                  <a:pt x="241" y="326"/>
                </a:lnTo>
                <a:lnTo>
                  <a:pt x="238" y="334"/>
                </a:lnTo>
                <a:lnTo>
                  <a:pt x="236" y="351"/>
                </a:lnTo>
                <a:lnTo>
                  <a:pt x="238" y="368"/>
                </a:lnTo>
                <a:lnTo>
                  <a:pt x="248" y="400"/>
                </a:lnTo>
                <a:lnTo>
                  <a:pt x="253" y="412"/>
                </a:lnTo>
                <a:lnTo>
                  <a:pt x="255" y="422"/>
                </a:lnTo>
                <a:lnTo>
                  <a:pt x="179" y="415"/>
                </a:lnTo>
                <a:lnTo>
                  <a:pt x="140" y="408"/>
                </a:lnTo>
                <a:lnTo>
                  <a:pt x="101" y="400"/>
                </a:lnTo>
                <a:lnTo>
                  <a:pt x="101" y="398"/>
                </a:lnTo>
                <a:lnTo>
                  <a:pt x="103" y="393"/>
                </a:lnTo>
                <a:lnTo>
                  <a:pt x="103" y="387"/>
                </a:lnTo>
                <a:lnTo>
                  <a:pt x="105" y="378"/>
                </a:lnTo>
                <a:lnTo>
                  <a:pt x="106" y="354"/>
                </a:lnTo>
                <a:lnTo>
                  <a:pt x="110" y="327"/>
                </a:lnTo>
                <a:lnTo>
                  <a:pt x="115" y="300"/>
                </a:lnTo>
                <a:lnTo>
                  <a:pt x="117" y="275"/>
                </a:lnTo>
                <a:lnTo>
                  <a:pt x="118" y="265"/>
                </a:lnTo>
                <a:lnTo>
                  <a:pt x="120" y="257"/>
                </a:lnTo>
                <a:lnTo>
                  <a:pt x="120" y="250"/>
                </a:lnTo>
                <a:lnTo>
                  <a:pt x="120" y="245"/>
                </a:lnTo>
                <a:lnTo>
                  <a:pt x="100" y="248"/>
                </a:lnTo>
                <a:lnTo>
                  <a:pt x="80" y="257"/>
                </a:lnTo>
                <a:lnTo>
                  <a:pt x="61" y="262"/>
                </a:lnTo>
                <a:lnTo>
                  <a:pt x="46" y="265"/>
                </a:lnTo>
                <a:lnTo>
                  <a:pt x="32" y="265"/>
                </a:lnTo>
                <a:lnTo>
                  <a:pt x="21" y="262"/>
                </a:lnTo>
                <a:lnTo>
                  <a:pt x="14" y="255"/>
                </a:lnTo>
                <a:lnTo>
                  <a:pt x="7" y="246"/>
                </a:lnTo>
                <a:lnTo>
                  <a:pt x="2" y="235"/>
                </a:lnTo>
                <a:lnTo>
                  <a:pt x="0" y="213"/>
                </a:lnTo>
                <a:lnTo>
                  <a:pt x="0" y="201"/>
                </a:lnTo>
                <a:lnTo>
                  <a:pt x="2" y="189"/>
                </a:lnTo>
                <a:lnTo>
                  <a:pt x="7" y="177"/>
                </a:lnTo>
                <a:lnTo>
                  <a:pt x="14" y="169"/>
                </a:lnTo>
                <a:lnTo>
                  <a:pt x="21" y="162"/>
                </a:lnTo>
                <a:lnTo>
                  <a:pt x="32" y="159"/>
                </a:lnTo>
                <a:lnTo>
                  <a:pt x="46" y="159"/>
                </a:lnTo>
                <a:lnTo>
                  <a:pt x="61" y="160"/>
                </a:lnTo>
                <a:lnTo>
                  <a:pt x="80" y="165"/>
                </a:lnTo>
                <a:lnTo>
                  <a:pt x="100" y="174"/>
                </a:lnTo>
                <a:lnTo>
                  <a:pt x="120" y="177"/>
                </a:lnTo>
                <a:lnTo>
                  <a:pt x="117" y="143"/>
                </a:lnTo>
                <a:lnTo>
                  <a:pt x="112" y="106"/>
                </a:lnTo>
                <a:lnTo>
                  <a:pt x="105" y="68"/>
                </a:lnTo>
                <a:lnTo>
                  <a:pt x="98" y="24"/>
                </a:lnTo>
                <a:lnTo>
                  <a:pt x="138" y="15"/>
                </a:lnTo>
                <a:lnTo>
                  <a:pt x="177" y="8"/>
                </a:lnTo>
                <a:lnTo>
                  <a:pt x="214" y="3"/>
                </a:lnTo>
                <a:lnTo>
                  <a:pt x="250" y="0"/>
                </a:lnTo>
                <a:lnTo>
                  <a:pt x="250" y="12"/>
                </a:lnTo>
                <a:lnTo>
                  <a:pt x="246" y="22"/>
                </a:lnTo>
                <a:lnTo>
                  <a:pt x="238" y="44"/>
                </a:lnTo>
                <a:lnTo>
                  <a:pt x="233" y="62"/>
                </a:lnTo>
                <a:lnTo>
                  <a:pt x="231" y="78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1" y="12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Freeform 80"/>
          <p:cNvSpPr>
            <a:spLocks/>
          </p:cNvSpPr>
          <p:nvPr/>
        </p:nvSpPr>
        <p:spPr bwMode="auto">
          <a:xfrm>
            <a:off x="2911213" y="1642545"/>
            <a:ext cx="1419898" cy="2044641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Freeform 83"/>
          <p:cNvSpPr>
            <a:spLocks/>
          </p:cNvSpPr>
          <p:nvPr/>
        </p:nvSpPr>
        <p:spPr bwMode="auto">
          <a:xfrm rot="692802">
            <a:off x="4165695" y="250433"/>
            <a:ext cx="1482556" cy="2086183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Freeform 84"/>
          <p:cNvSpPr>
            <a:spLocks/>
          </p:cNvSpPr>
          <p:nvPr/>
        </p:nvSpPr>
        <p:spPr bwMode="auto">
          <a:xfrm>
            <a:off x="4182331" y="2959028"/>
            <a:ext cx="1446797" cy="2065909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>
            <a:off x="2643805" y="3237014"/>
            <a:ext cx="1967005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2607414" y="556594"/>
            <a:ext cx="2003262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1599410" y="313659"/>
            <a:ext cx="1417277" cy="2044643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7441361" y="183587"/>
            <a:ext cx="659438" cy="659438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452320" y="183587"/>
            <a:ext cx="659438" cy="659438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42907" y="338574"/>
            <a:ext cx="722709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TIME’S UP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188103" y="4671789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NEXT</a:t>
            </a:r>
            <a:endParaRPr kumimoji="0" lang="es-ES" sz="13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080196" y="3639969"/>
            <a:ext cx="483531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1" i="0" u="none" strike="noStrike" kern="1200" cap="none" spc="0" normalizeH="0" baseline="0" noProof="0" dirty="0" err="1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father</a:t>
            </a:r>
            <a:endParaRPr kumimoji="0" lang="es-ES" sz="6600" b="1" i="0" u="none" strike="noStrike" kern="1200" cap="none" spc="0" normalizeH="0" baseline="0" noProof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068322" y="4666351"/>
            <a:ext cx="700724" cy="353398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CHECK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35BF0BF-378A-F1BD-FCA9-975C624B9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053" y="66790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2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4839" y="432127"/>
            <a:ext cx="3334509" cy="43736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4130" y="328075"/>
            <a:ext cx="399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</a:rPr>
              <a:t>1. Find family members.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600" y="697407"/>
            <a:ext cx="4049769" cy="4108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84" y="1866297"/>
            <a:ext cx="2572884" cy="3404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4705" y="4483849"/>
            <a:ext cx="1467295" cy="5968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66800" y="772160"/>
            <a:ext cx="2688167" cy="299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50641" y="1972310"/>
            <a:ext cx="2321160" cy="299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38004" y="2346783"/>
            <a:ext cx="316863" cy="236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14477" y="1066377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grandma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84507" y="1440972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mother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68003" y="1807947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father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41752" y="2763520"/>
            <a:ext cx="316863" cy="195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44419" y="3172460"/>
            <a:ext cx="316863" cy="15775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411270" y="2149407"/>
            <a:ext cx="795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uncle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22334" y="2505440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aunt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839537" y="3172460"/>
            <a:ext cx="316863" cy="15775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464999" y="2868805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baby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19385" y="4010660"/>
            <a:ext cx="2321160" cy="299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441505" y="3209336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nephew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435789" y="1554319"/>
            <a:ext cx="316863" cy="236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424017" y="3566298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cousin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58747" y="2763520"/>
            <a:ext cx="316863" cy="1956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448125" y="3943263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niece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13709" y="-56596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878">
                <p:cTn id="9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40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40" grpId="0" animBg="1"/>
      <p:bldP spid="13" grpId="0" animBg="1"/>
      <p:bldP spid="14" grpId="0"/>
      <p:bldP spid="42" grpId="0"/>
      <p:bldP spid="43" grpId="0"/>
      <p:bldP spid="44" grpId="0" animBg="1"/>
      <p:bldP spid="45" grpId="0" animBg="1"/>
      <p:bldP spid="46" grpId="0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66" y="3773326"/>
            <a:ext cx="2462116" cy="1846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4130" y="328075"/>
            <a:ext cx="399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</a:rPr>
              <a:t>2. Listen and sing.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8423" y="604136"/>
            <a:ext cx="466826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 FINGER FAMILY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father, short and strong.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mother, her hair is long.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brother, funny and noisy.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sister, clever and happy.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the baby, sure to grow.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We are a family, with love that flows.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Track 1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08746" y="669957"/>
            <a:ext cx="406400" cy="406400"/>
          </a:xfrm>
          <a:prstGeom prst="rect">
            <a:avLst/>
          </a:prstGeom>
        </p:spPr>
      </p:pic>
      <p:pic>
        <p:nvPicPr>
          <p:cNvPr id="13" name="fath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73114" y="1159126"/>
            <a:ext cx="406400" cy="406400"/>
          </a:xfrm>
          <a:prstGeom prst="rect">
            <a:avLst/>
          </a:prstGeom>
        </p:spPr>
      </p:pic>
      <p:pic>
        <p:nvPicPr>
          <p:cNvPr id="14" name="moth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83461" y="1639186"/>
            <a:ext cx="406400" cy="406400"/>
          </a:xfrm>
          <a:prstGeom prst="rect">
            <a:avLst/>
          </a:prstGeom>
        </p:spPr>
      </p:pic>
      <p:pic>
        <p:nvPicPr>
          <p:cNvPr id="15" name="broth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73114" y="2100394"/>
            <a:ext cx="406400" cy="406400"/>
          </a:xfrm>
          <a:prstGeom prst="rect">
            <a:avLst/>
          </a:prstGeom>
        </p:spPr>
      </p:pic>
      <p:pic>
        <p:nvPicPr>
          <p:cNvPr id="16" name="sist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60289" y="2559936"/>
            <a:ext cx="406400" cy="406400"/>
          </a:xfrm>
          <a:prstGeom prst="rect">
            <a:avLst/>
          </a:prstGeom>
        </p:spPr>
      </p:pic>
      <p:pic>
        <p:nvPicPr>
          <p:cNvPr id="17" name="bab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08746" y="3009078"/>
            <a:ext cx="406400" cy="406400"/>
          </a:xfrm>
          <a:prstGeom prst="rect">
            <a:avLst/>
          </a:prstGeom>
        </p:spPr>
      </p:pic>
      <p:pic>
        <p:nvPicPr>
          <p:cNvPr id="18" name="famil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51225" y="3455900"/>
            <a:ext cx="406400" cy="406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349130">
            <a:off x="1723436" y="1144976"/>
            <a:ext cx="1596462" cy="12771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0674289">
            <a:off x="720344" y="1185586"/>
            <a:ext cx="976209" cy="12826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3" y="1944692"/>
            <a:ext cx="2945003" cy="294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7" name="chimes.wav"/>
          </p:stSnd>
        </p:sndAc>
      </p:transition>
    </mc:Choice>
    <mc:Fallback xmlns="">
      <p:transition spd="slow">
        <p:random/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38"/>
          <p:cNvSpPr/>
          <p:nvPr/>
        </p:nvSpPr>
        <p:spPr>
          <a:xfrm>
            <a:off x="12082486" y="5611405"/>
            <a:ext cx="7492" cy="2366"/>
          </a:xfrm>
          <a:custGeom>
            <a:avLst/>
            <a:gdLst/>
            <a:ahLst/>
            <a:cxnLst/>
            <a:rect l="l" t="t" r="r" b="b"/>
            <a:pathLst>
              <a:path w="57" h="18" extrusionOk="0">
                <a:moveTo>
                  <a:pt x="0" y="1"/>
                </a:moveTo>
                <a:cubicBezTo>
                  <a:pt x="18" y="7"/>
                  <a:pt x="37" y="12"/>
                  <a:pt x="57" y="17"/>
                </a:cubicBezTo>
                <a:cubicBezTo>
                  <a:pt x="38" y="12"/>
                  <a:pt x="20" y="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89" name="Google Shape;2489;p38"/>
          <p:cNvGrpSpPr/>
          <p:nvPr/>
        </p:nvGrpSpPr>
        <p:grpSpPr>
          <a:xfrm rot="-2966663">
            <a:off x="7163103" y="276522"/>
            <a:ext cx="570703" cy="603807"/>
            <a:chOff x="1881525" y="2974850"/>
            <a:chExt cx="635600" cy="672525"/>
          </a:xfrm>
        </p:grpSpPr>
        <p:sp>
          <p:nvSpPr>
            <p:cNvPr id="2490" name="Google Shape;2490;p38"/>
            <p:cNvSpPr/>
            <p:nvPr/>
          </p:nvSpPr>
          <p:spPr>
            <a:xfrm>
              <a:off x="1905825" y="2974850"/>
              <a:ext cx="611300" cy="672525"/>
            </a:xfrm>
            <a:custGeom>
              <a:avLst/>
              <a:gdLst/>
              <a:ahLst/>
              <a:cxnLst/>
              <a:rect l="l" t="t" r="r" b="b"/>
              <a:pathLst>
                <a:path w="24452" h="26901" extrusionOk="0">
                  <a:moveTo>
                    <a:pt x="5263" y="2220"/>
                  </a:moveTo>
                  <a:cubicBezTo>
                    <a:pt x="5706" y="2220"/>
                    <a:pt x="6094" y="2361"/>
                    <a:pt x="6455" y="2649"/>
                  </a:cubicBezTo>
                  <a:cubicBezTo>
                    <a:pt x="8519" y="4280"/>
                    <a:pt x="9083" y="9729"/>
                    <a:pt x="9126" y="11690"/>
                  </a:cubicBezTo>
                  <a:lnTo>
                    <a:pt x="9171" y="13787"/>
                  </a:lnTo>
                  <a:lnTo>
                    <a:pt x="10880" y="12572"/>
                  </a:lnTo>
                  <a:cubicBezTo>
                    <a:pt x="12532" y="11401"/>
                    <a:pt x="15148" y="10108"/>
                    <a:pt x="15620" y="9961"/>
                  </a:cubicBezTo>
                  <a:cubicBezTo>
                    <a:pt x="16275" y="9745"/>
                    <a:pt x="16993" y="9643"/>
                    <a:pt x="17697" y="9643"/>
                  </a:cubicBezTo>
                  <a:cubicBezTo>
                    <a:pt x="19149" y="9643"/>
                    <a:pt x="20539" y="10076"/>
                    <a:pt x="21185" y="10835"/>
                  </a:cubicBezTo>
                  <a:cubicBezTo>
                    <a:pt x="21384" y="11070"/>
                    <a:pt x="21998" y="11786"/>
                    <a:pt x="21122" y="13483"/>
                  </a:cubicBezTo>
                  <a:cubicBezTo>
                    <a:pt x="19626" y="16374"/>
                    <a:pt x="16738" y="17736"/>
                    <a:pt x="13679" y="19176"/>
                  </a:cubicBezTo>
                  <a:cubicBezTo>
                    <a:pt x="12829" y="19576"/>
                    <a:pt x="11953" y="19993"/>
                    <a:pt x="11120" y="20436"/>
                  </a:cubicBezTo>
                  <a:cubicBezTo>
                    <a:pt x="9372" y="21361"/>
                    <a:pt x="7233" y="22213"/>
                    <a:pt x="5163" y="23035"/>
                  </a:cubicBezTo>
                  <a:cubicBezTo>
                    <a:pt x="4383" y="23347"/>
                    <a:pt x="3632" y="23645"/>
                    <a:pt x="2906" y="23944"/>
                  </a:cubicBezTo>
                  <a:cubicBezTo>
                    <a:pt x="2684" y="21856"/>
                    <a:pt x="2325" y="17835"/>
                    <a:pt x="2292" y="13787"/>
                  </a:cubicBezTo>
                  <a:cubicBezTo>
                    <a:pt x="2227" y="5703"/>
                    <a:pt x="3513" y="2544"/>
                    <a:pt x="4742" y="2279"/>
                  </a:cubicBezTo>
                  <a:cubicBezTo>
                    <a:pt x="4925" y="2240"/>
                    <a:pt x="5099" y="2220"/>
                    <a:pt x="5263" y="2220"/>
                  </a:cubicBezTo>
                  <a:close/>
                  <a:moveTo>
                    <a:pt x="5258" y="1"/>
                  </a:moveTo>
                  <a:cubicBezTo>
                    <a:pt x="4938" y="1"/>
                    <a:pt x="4611" y="36"/>
                    <a:pt x="4278" y="107"/>
                  </a:cubicBezTo>
                  <a:cubicBezTo>
                    <a:pt x="1336" y="737"/>
                    <a:pt x="1" y="5094"/>
                    <a:pt x="75" y="13822"/>
                  </a:cubicBezTo>
                  <a:cubicBezTo>
                    <a:pt x="126" y="19761"/>
                    <a:pt x="862" y="25631"/>
                    <a:pt x="869" y="25690"/>
                  </a:cubicBezTo>
                  <a:lnTo>
                    <a:pt x="957" y="26386"/>
                  </a:lnTo>
                  <a:cubicBezTo>
                    <a:pt x="995" y="26692"/>
                    <a:pt x="1256" y="26900"/>
                    <a:pt x="1540" y="26900"/>
                  </a:cubicBezTo>
                  <a:cubicBezTo>
                    <a:pt x="1619" y="26900"/>
                    <a:pt x="1701" y="26884"/>
                    <a:pt x="1780" y="26849"/>
                  </a:cubicBezTo>
                  <a:lnTo>
                    <a:pt x="2422" y="26570"/>
                  </a:lnTo>
                  <a:cubicBezTo>
                    <a:pt x="3515" y="26086"/>
                    <a:pt x="4713" y="25608"/>
                    <a:pt x="5983" y="25103"/>
                  </a:cubicBezTo>
                  <a:cubicBezTo>
                    <a:pt x="8109" y="24260"/>
                    <a:pt x="10310" y="23384"/>
                    <a:pt x="12163" y="22397"/>
                  </a:cubicBezTo>
                  <a:cubicBezTo>
                    <a:pt x="12948" y="21977"/>
                    <a:pt x="13763" y="21593"/>
                    <a:pt x="14624" y="21187"/>
                  </a:cubicBezTo>
                  <a:cubicBezTo>
                    <a:pt x="17884" y="19648"/>
                    <a:pt x="21255" y="18060"/>
                    <a:pt x="23093" y="14505"/>
                  </a:cubicBezTo>
                  <a:cubicBezTo>
                    <a:pt x="24452" y="11873"/>
                    <a:pt x="23539" y="10172"/>
                    <a:pt x="22876" y="9392"/>
                  </a:cubicBezTo>
                  <a:cubicBezTo>
                    <a:pt x="21715" y="8029"/>
                    <a:pt x="19684" y="7423"/>
                    <a:pt x="17706" y="7423"/>
                  </a:cubicBezTo>
                  <a:cubicBezTo>
                    <a:pt x="16734" y="7423"/>
                    <a:pt x="15774" y="7570"/>
                    <a:pt x="14938" y="7845"/>
                  </a:cubicBezTo>
                  <a:cubicBezTo>
                    <a:pt x="14397" y="8016"/>
                    <a:pt x="12758" y="8816"/>
                    <a:pt x="11225" y="9718"/>
                  </a:cubicBezTo>
                  <a:cubicBezTo>
                    <a:pt x="10969" y="7142"/>
                    <a:pt x="10189" y="2772"/>
                    <a:pt x="7834" y="907"/>
                  </a:cubicBezTo>
                  <a:cubicBezTo>
                    <a:pt x="7076" y="305"/>
                    <a:pt x="6198" y="1"/>
                    <a:pt x="525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1881525" y="3002625"/>
              <a:ext cx="624775" cy="611050"/>
            </a:xfrm>
            <a:custGeom>
              <a:avLst/>
              <a:gdLst/>
              <a:ahLst/>
              <a:cxnLst/>
              <a:rect l="l" t="t" r="r" b="b"/>
              <a:pathLst>
                <a:path w="24991" h="24442" extrusionOk="0">
                  <a:moveTo>
                    <a:pt x="6235" y="0"/>
                  </a:moveTo>
                  <a:cubicBezTo>
                    <a:pt x="5996" y="0"/>
                    <a:pt x="5745" y="27"/>
                    <a:pt x="5482" y="83"/>
                  </a:cubicBezTo>
                  <a:cubicBezTo>
                    <a:pt x="0" y="1259"/>
                    <a:pt x="2942" y="24442"/>
                    <a:pt x="2942" y="24442"/>
                  </a:cubicBezTo>
                  <a:cubicBezTo>
                    <a:pt x="5919" y="23118"/>
                    <a:pt x="9737" y="21836"/>
                    <a:pt x="12611" y="20304"/>
                  </a:cubicBezTo>
                  <a:cubicBezTo>
                    <a:pt x="16370" y="18299"/>
                    <a:pt x="20955" y="16990"/>
                    <a:pt x="23079" y="12883"/>
                  </a:cubicBezTo>
                  <a:cubicBezTo>
                    <a:pt x="24990" y="9181"/>
                    <a:pt x="21831" y="7425"/>
                    <a:pt x="18671" y="7425"/>
                  </a:cubicBezTo>
                  <a:cubicBezTo>
                    <a:pt x="17830" y="7425"/>
                    <a:pt x="16988" y="7550"/>
                    <a:pt x="16243" y="7795"/>
                  </a:cubicBezTo>
                  <a:cubicBezTo>
                    <a:pt x="15615" y="7992"/>
                    <a:pt x="12874" y="9375"/>
                    <a:pt x="11210" y="10556"/>
                  </a:cubicBezTo>
                  <a:cubicBezTo>
                    <a:pt x="11210" y="10556"/>
                    <a:pt x="10987" y="0"/>
                    <a:pt x="623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28822" y="352169"/>
            <a:ext cx="6366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3. 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PRACTICE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63" y="1148260"/>
            <a:ext cx="6290327" cy="3369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44" y="3938592"/>
            <a:ext cx="3099123" cy="129130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36" y="3899862"/>
            <a:ext cx="1802833" cy="1266775"/>
          </a:xfrm>
          <a:prstGeom prst="rect">
            <a:avLst/>
          </a:prstGeom>
        </p:spPr>
      </p:pic>
      <p:pic>
        <p:nvPicPr>
          <p:cNvPr id="11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178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5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32" y="-221386"/>
            <a:ext cx="1019544" cy="1019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95" y="604136"/>
            <a:ext cx="7360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3. Now imagine, draw and write a song about a finger family.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084" y="1137015"/>
            <a:ext cx="57983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the father, _____ and _____.</a:t>
            </a:r>
            <a:b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the mother, _____ is _____.</a:t>
            </a:r>
            <a:b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the brother, _____ and _____.</a:t>
            </a:r>
            <a:b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the sister, _____ and _____.</a:t>
            </a:r>
            <a:b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the baby, _____.</a:t>
            </a:r>
            <a:b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They are a family, _____. 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013" y="2172749"/>
            <a:ext cx="1742316" cy="2702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216194">
            <a:off x="8474615" y="2578137"/>
            <a:ext cx="690752" cy="690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7616">
            <a:off x="8035961" y="1853172"/>
            <a:ext cx="663842" cy="6391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8057" y="1750689"/>
            <a:ext cx="576334" cy="5763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490336">
            <a:off x="6970093" y="1924820"/>
            <a:ext cx="524434" cy="5244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2163" y="2369809"/>
            <a:ext cx="460375" cy="4603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45" y="3476885"/>
            <a:ext cx="2462116" cy="184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"/>
                            </p:stCondLst>
                            <p:childTnLst>
                              <p:par>
                                <p:cTn id="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700"/>
                            </p:stCondLst>
                            <p:childTnLst>
                              <p:par>
                                <p:cTn id="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Trong hoa\Zen garden 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78867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78867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78438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78438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72294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78867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75025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227" y="816832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Trong hoa\Plants\ScaredyshroomPvZ2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353543"/>
            <a:ext cx="676688" cy="83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58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44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41" y="170290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700333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167592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168021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" y="257175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257175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50317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82" y="252676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565" y="257175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248885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030" y="2553773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01" y="253200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346329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56" y="342404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C:\Users\ADMIN\Desktop\Trong hoa\Plants\http-%2F%2Fmashable.com%2Fwp-content%2Fgallery%2Fplants-vs-zombies-2-new-plants%2Fbloomerang-copy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7" y="1921755"/>
            <a:ext cx="1161981" cy="107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lowchart: Process 30"/>
          <p:cNvSpPr/>
          <p:nvPr/>
        </p:nvSpPr>
        <p:spPr>
          <a:xfrm>
            <a:off x="508304" y="1615289"/>
            <a:ext cx="725059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+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pic>
        <p:nvPicPr>
          <p:cNvPr id="3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082" y="3398997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42814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2" descr="C:\Users\ADMIN\Desktop\Trong hoa\Plants\1 (9)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816" y1="83691" x2="48387" y2="94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7864" y="2671849"/>
            <a:ext cx="1197963" cy="118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51981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42" y="342814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463290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596" y="352758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6" descr="C:\Users\ADMIN\Desktop\Trong hoa\Plants\1 (4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6" b="100000" l="0" r="100000">
                        <a14:foregroundMark x1="48544" y1="51293" x2="49191" y2="63578"/>
                        <a14:foregroundMark x1="57929" y1="46121" x2="57929" y2="64871"/>
                        <a14:foregroundMark x1="44948" y1="65939" x2="58885" y2="74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37865" y="1826303"/>
            <a:ext cx="1558184" cy="11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lowchart: Process 40"/>
          <p:cNvSpPr/>
          <p:nvPr/>
        </p:nvSpPr>
        <p:spPr>
          <a:xfrm>
            <a:off x="7940091" y="1523509"/>
            <a:ext cx="1063002" cy="353648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+2</a:t>
            </a:r>
          </a:p>
        </p:txBody>
      </p:sp>
      <p:pic>
        <p:nvPicPr>
          <p:cNvPr id="42" name="Picture 5" descr="C:\Users\ADMIN\Desktop\Trong hoa\Plants\Plants_vs_zombies_2_sunflower_by_illustation16-d7gic8z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53" y="1067619"/>
            <a:ext cx="962799" cy="98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C:\Users\ADMIN\Desktop\Trong hoa\Plants\Twin_Sunflower_HD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128" y="1640079"/>
            <a:ext cx="1507692" cy="121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C:\Users\ADMIN\Desktop\Trong hoa\Plants\1 (3)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28" y="1048211"/>
            <a:ext cx="1171144" cy="101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ADMIN\Desktop\Trong hoa\Plants\d3186e4c507dfe0834d26148baff6125--plants-vs-zombies-google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07" y="2910751"/>
            <a:ext cx="1253821" cy="104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Trong hoa\Plants\1 (10)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65" y="304176"/>
            <a:ext cx="872439" cy="96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\Desktop\Trong hoa\Plants\2011427115447_8.jp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6191" b="899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50" y="296475"/>
            <a:ext cx="1235949" cy="11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797" y="1152233"/>
            <a:ext cx="965574" cy="965574"/>
          </a:xfrm>
          <a:prstGeom prst="rect">
            <a:avLst/>
          </a:prstGeom>
        </p:spPr>
      </p:pic>
      <p:pic>
        <p:nvPicPr>
          <p:cNvPr id="53" name="Picture 33" descr="C:\Users\ADMIN\Desktop\Trong hoa\Plants\1 (7)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2722" y="2943702"/>
            <a:ext cx="1259707" cy="104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hlinkClick r:id="rId34" action="ppaction://hlinksldjump"/>
            <a:extLst>
              <a:ext uri="{FF2B5EF4-FFF2-40B4-BE49-F238E27FC236}">
                <a16:creationId xmlns:a16="http://schemas.microsoft.com/office/drawing/2014/main" id="{6D520B41-F672-C69E-6381-7E3E356F4E1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61117" y="4435795"/>
            <a:ext cx="685799" cy="6857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3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268370" y="-639385"/>
            <a:ext cx="609600" cy="6096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61" y="1244942"/>
            <a:ext cx="965574" cy="96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8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3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6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40909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2208242" y="704942"/>
            <a:ext cx="4413989" cy="783193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They are clever.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2849066" y="86822"/>
            <a:ext cx="3080340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What are they like?</a:t>
            </a:r>
            <a:endParaRPr lang="x-none" sz="2400" dirty="0"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7" name="Picture 2" descr="Understanding the Spiritual Meaning of Seeing Twins in a Dre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23" y="1646095"/>
            <a:ext cx="3753629" cy="2815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3539158" y="4541757"/>
            <a:ext cx="1700157" cy="5788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clever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2" y="2497803"/>
            <a:ext cx="1753685" cy="2622836"/>
          </a:xfrm>
          <a:prstGeom prst="rect">
            <a:avLst/>
          </a:prstGeom>
        </p:spPr>
      </p:pic>
      <p:pic>
        <p:nvPicPr>
          <p:cNvPr id="71" name="Picture 7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6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71" y="2497803"/>
            <a:ext cx="1753685" cy="2622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E7AF3E4E-6822-8E0D-B534-5FFD207480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3092621" y="98497"/>
            <a:ext cx="2534674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Fill in the blank:</a:t>
            </a:r>
            <a:endParaRPr lang="x-none" sz="2400" dirty="0"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3834" y="939542"/>
            <a:ext cx="5348334" cy="3609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3053608" y="3026377"/>
            <a:ext cx="1156613" cy="510778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aunt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3977" y="3075821"/>
            <a:ext cx="1018133" cy="4531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591" y="2849428"/>
            <a:ext cx="1984420" cy="1847248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564" y="2923849"/>
            <a:ext cx="1979848" cy="1842676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621" y="1001976"/>
            <a:ext cx="1979848" cy="1842676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572" y="995479"/>
            <a:ext cx="1979848" cy="1842676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98" y="1048769"/>
            <a:ext cx="1979848" cy="1842676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247726" y="2315798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1500">
                <a:latin typeface="Comic Sans MS" panose="030F0702030302020204" pitchFamily="66" charset="0"/>
              </a:rPr>
              <a:t>Warm</a:t>
            </a:r>
            <a:r>
              <a:rPr lang="en-US" sz="1500">
                <a:latin typeface="Comic Sans MS" panose="030F0702030302020204" pitchFamily="66" charset="0"/>
              </a:rPr>
              <a:t> -</a:t>
            </a:r>
            <a:r>
              <a:rPr lang="vi-VN" sz="1500">
                <a:latin typeface="Comic Sans MS" panose="030F0702030302020204" pitchFamily="66" charset="0"/>
              </a:rPr>
              <a:t> </a:t>
            </a:r>
            <a:r>
              <a:rPr lang="vi-VN" sz="1500" dirty="0">
                <a:latin typeface="Comic Sans MS" panose="030F0702030302020204" pitchFamily="66" charset="0"/>
              </a:rPr>
              <a:t>up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392078" y="1016364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4000276" y="230103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500">
                <a:latin typeface="Comic Sans MS" panose="030F0702030302020204" pitchFamily="66" charset="0"/>
              </a:rPr>
              <a:t>Review &amp; </a:t>
            </a:r>
            <a:br>
              <a:rPr lang="en-US" sz="1500">
                <a:latin typeface="Comic Sans MS" panose="030F0702030302020204" pitchFamily="66" charset="0"/>
              </a:rPr>
            </a:br>
            <a:r>
              <a:rPr lang="en-US" sz="1500">
                <a:latin typeface="Comic Sans MS" panose="030F0702030302020204" pitchFamily="66" charset="0"/>
              </a:rPr>
              <a:t>Practice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4087928" y="999321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2737122" y="430195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500">
                <a:latin typeface="Comic Sans MS" panose="030F0702030302020204" pitchFamily="66" charset="0"/>
              </a:rPr>
              <a:t>Project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2748461" y="297484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5590091" y="2849428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5425420" y="4126337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500">
                <a:latin typeface="Comic Sans MS" panose="030F0702030302020204" pitchFamily="66" charset="0"/>
              </a:rPr>
              <a:t>Wrap-up &amp;</a:t>
            </a:r>
            <a:br>
              <a:rPr lang="en-US" sz="1500">
                <a:latin typeface="Comic Sans MS" panose="030F0702030302020204" pitchFamily="66" charset="0"/>
              </a:rPr>
            </a:br>
            <a:r>
              <a:rPr lang="vi-VN" sz="1500">
                <a:latin typeface="Comic Sans MS" panose="030F0702030302020204" pitchFamily="66" charset="0"/>
              </a:rPr>
              <a:t>Assessment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611519" y="282724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6846127" y="140476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8224702" y="73193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5872865" y="24563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5293718" y="77476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8764027" y="224659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6426567" y="97822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5577889" y="2951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5881203" y="259179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5586227" y="30874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latin typeface="Comic Sans MS" panose="030F0702030302020204" pitchFamily="66" charset="0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6441263" y="2376935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dk2"/>
              </a:buClr>
              <a:buSzPts val="2400"/>
              <a:buFont typeface="Lilita One"/>
              <a:buNone/>
              <a:defRPr sz="1500">
                <a:solidFill>
                  <a:schemeClr val="dk2"/>
                </a:solidFill>
                <a:latin typeface="Comic Sans MS" panose="030F0702030302020204" pitchFamily="66" charset="0"/>
                <a:ea typeface="Lilita One"/>
                <a:cs typeface="Lilita One"/>
                <a:sym typeface="Lilita One"/>
              </a:defRPr>
            </a:lvl1pPr>
            <a:lvl2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Extra Activities</a:t>
            </a:r>
            <a:endParaRPr lang="vi-VN" dirty="0"/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6822284" y="980833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625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2" y="89917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2" y="2497803"/>
            <a:ext cx="1753685" cy="26228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102DF04C-3C29-FC72-ABAB-F88929395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2289177" y="428471"/>
            <a:ext cx="4061155" cy="646986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Her hair is _____.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6187" y="1333202"/>
            <a:ext cx="4147137" cy="3069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4840741" y="407243"/>
            <a:ext cx="1000992" cy="646986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long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6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2" y="2497803"/>
            <a:ext cx="1753685" cy="2622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4BB104BB-3E76-137E-6718-4C123D0C17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6746" y="815381"/>
            <a:ext cx="3509102" cy="71508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He is loud.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2821127" y="234973"/>
            <a:ext cx="2800339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What is Tom like?</a:t>
            </a:r>
            <a:endParaRPr lang="x-none" sz="2400" dirty="0"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074" name="Picture 2" descr="Premium Vector | Little boy cry and scream so loud and make his friend ru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551" y="1617044"/>
            <a:ext cx="4441492" cy="3178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32000" dist="5000" dir="5400000" sy="-100000" algn="bl" rotWithShape="0"/>
          </a:effectLst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02910" y="287162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3957006" y="1691235"/>
            <a:ext cx="331773" cy="3960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15D63495-9FD9-B9F0-B9B5-255691B38F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1413" y="4230356"/>
            <a:ext cx="2443257" cy="71508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Nam.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2909282" y="392092"/>
            <a:ext cx="3237336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Who can run quickly?</a:t>
            </a:r>
            <a:endParaRPr lang="x-none" sz="2400" dirty="0"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4782" y="1050906"/>
            <a:ext cx="4196517" cy="3023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2" y="2497803"/>
            <a:ext cx="1753685" cy="262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2" y="2497803"/>
            <a:ext cx="1753685" cy="2622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06A086FB-9AF4-1C3F-D584-B6DFBF8E13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9255" y="928022"/>
            <a:ext cx="4732951" cy="71508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They are the same.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2060288" y="286339"/>
            <a:ext cx="4363816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What are Mary and Lily like?</a:t>
            </a:r>
            <a:endParaRPr lang="x-none" sz="2400" dirty="0"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87696" y="338528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9158" y="1978583"/>
            <a:ext cx="4293147" cy="2854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68" y="2497803"/>
            <a:ext cx="1753685" cy="2622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C37C1245-855B-E7AD-42EA-3BB6B24929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4961" y="730736"/>
            <a:ext cx="5333011" cy="105560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After two months, the baby ____________ the egg.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625957" y="156781"/>
            <a:ext cx="3415372" cy="442674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Listen and fill in the blank:</a:t>
            </a:r>
            <a:endParaRPr lang="x-none" sz="2000" dirty="0"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8432" y="1187339"/>
            <a:ext cx="3032914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comes out of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1026" name="Picture 2" descr="Emperor Pengui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55" y="2087286"/>
            <a:ext cx="4402734" cy="2476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4" name="After two months, the baby comes out of the egg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81058" y="2265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6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698" y="2520664"/>
            <a:ext cx="1753685" cy="2622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C37C1245-855B-E7AD-42EA-3BB6B24929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3667" y="649886"/>
            <a:ext cx="4488894" cy="578882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Lily and Carla / quiet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E9809-CAEA-0ACA-A9CB-A41CDBC36E07}"/>
              </a:ext>
            </a:extLst>
          </p:cNvPr>
          <p:cNvSpPr txBox="1"/>
          <p:nvPr/>
        </p:nvSpPr>
        <p:spPr>
          <a:xfrm>
            <a:off x="154486" y="52566"/>
            <a:ext cx="2687044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ysClr val="windowText" lastClr="000000"/>
                </a:solidFill>
                <a:latin typeface="Comic Sans MS" panose="030F0902030302020204" pitchFamily="66" charset="0"/>
              </a:rPr>
              <a:t>Make a sentence:</a:t>
            </a:r>
            <a:endParaRPr lang="x-none" sz="2400" dirty="0">
              <a:solidFill>
                <a:sysClr val="windowText" lastClr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4938" y="4381635"/>
            <a:ext cx="5382044" cy="646986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Lily and Carla are quiet.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6146" name="Picture 2" descr="Wellesley Baby Photos :: Twins · Crabapple Photograph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21" y="1328931"/>
            <a:ext cx="4404586" cy="293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2497803"/>
            <a:ext cx="1400143" cy="1510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55" y="-520841"/>
            <a:ext cx="1552503" cy="2503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" y="866274"/>
            <a:ext cx="1444333" cy="1221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2" y="1285567"/>
            <a:ext cx="1670745" cy="2693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5" y="3705728"/>
            <a:ext cx="1540777" cy="1302544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C37C1245-855B-E7AD-42EA-3BB6B24929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2654" y="3872785"/>
            <a:ext cx="1322883" cy="1247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4228" y="347026"/>
            <a:ext cx="4333131" cy="51077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What is Becky like?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3979" y="4137802"/>
            <a:ext cx="3784485" cy="646986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She is quiet.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3" name="track 1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9835" y="39282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66304" y="1029321"/>
            <a:ext cx="4967323" cy="2936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52" y="2497803"/>
            <a:ext cx="1753685" cy="262283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184228" y="2380296"/>
            <a:ext cx="607524" cy="50434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38"/>
          <p:cNvSpPr/>
          <p:nvPr/>
        </p:nvSpPr>
        <p:spPr>
          <a:xfrm>
            <a:off x="12082486" y="5611405"/>
            <a:ext cx="7492" cy="2366"/>
          </a:xfrm>
          <a:custGeom>
            <a:avLst/>
            <a:gdLst/>
            <a:ahLst/>
            <a:cxnLst/>
            <a:rect l="l" t="t" r="r" b="b"/>
            <a:pathLst>
              <a:path w="57" h="18" extrusionOk="0">
                <a:moveTo>
                  <a:pt x="0" y="1"/>
                </a:moveTo>
                <a:cubicBezTo>
                  <a:pt x="18" y="7"/>
                  <a:pt x="37" y="12"/>
                  <a:pt x="57" y="17"/>
                </a:cubicBezTo>
                <a:cubicBezTo>
                  <a:pt x="38" y="12"/>
                  <a:pt x="20" y="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89" name="Google Shape;2489;p38"/>
          <p:cNvGrpSpPr/>
          <p:nvPr/>
        </p:nvGrpSpPr>
        <p:grpSpPr>
          <a:xfrm rot="-2966663">
            <a:off x="7163103" y="276522"/>
            <a:ext cx="570703" cy="603807"/>
            <a:chOff x="1881525" y="2974850"/>
            <a:chExt cx="635600" cy="672525"/>
          </a:xfrm>
        </p:grpSpPr>
        <p:sp>
          <p:nvSpPr>
            <p:cNvPr id="2490" name="Google Shape;2490;p38"/>
            <p:cNvSpPr/>
            <p:nvPr/>
          </p:nvSpPr>
          <p:spPr>
            <a:xfrm>
              <a:off x="1905825" y="2974850"/>
              <a:ext cx="611300" cy="672525"/>
            </a:xfrm>
            <a:custGeom>
              <a:avLst/>
              <a:gdLst/>
              <a:ahLst/>
              <a:cxnLst/>
              <a:rect l="l" t="t" r="r" b="b"/>
              <a:pathLst>
                <a:path w="24452" h="26901" extrusionOk="0">
                  <a:moveTo>
                    <a:pt x="5263" y="2220"/>
                  </a:moveTo>
                  <a:cubicBezTo>
                    <a:pt x="5706" y="2220"/>
                    <a:pt x="6094" y="2361"/>
                    <a:pt x="6455" y="2649"/>
                  </a:cubicBezTo>
                  <a:cubicBezTo>
                    <a:pt x="8519" y="4280"/>
                    <a:pt x="9083" y="9729"/>
                    <a:pt x="9126" y="11690"/>
                  </a:cubicBezTo>
                  <a:lnTo>
                    <a:pt x="9171" y="13787"/>
                  </a:lnTo>
                  <a:lnTo>
                    <a:pt x="10880" y="12572"/>
                  </a:lnTo>
                  <a:cubicBezTo>
                    <a:pt x="12532" y="11401"/>
                    <a:pt x="15148" y="10108"/>
                    <a:pt x="15620" y="9961"/>
                  </a:cubicBezTo>
                  <a:cubicBezTo>
                    <a:pt x="16275" y="9745"/>
                    <a:pt x="16993" y="9643"/>
                    <a:pt x="17697" y="9643"/>
                  </a:cubicBezTo>
                  <a:cubicBezTo>
                    <a:pt x="19149" y="9643"/>
                    <a:pt x="20539" y="10076"/>
                    <a:pt x="21185" y="10835"/>
                  </a:cubicBezTo>
                  <a:cubicBezTo>
                    <a:pt x="21384" y="11070"/>
                    <a:pt x="21998" y="11786"/>
                    <a:pt x="21122" y="13483"/>
                  </a:cubicBezTo>
                  <a:cubicBezTo>
                    <a:pt x="19626" y="16374"/>
                    <a:pt x="16738" y="17736"/>
                    <a:pt x="13679" y="19176"/>
                  </a:cubicBezTo>
                  <a:cubicBezTo>
                    <a:pt x="12829" y="19576"/>
                    <a:pt x="11953" y="19993"/>
                    <a:pt x="11120" y="20436"/>
                  </a:cubicBezTo>
                  <a:cubicBezTo>
                    <a:pt x="9372" y="21361"/>
                    <a:pt x="7233" y="22213"/>
                    <a:pt x="5163" y="23035"/>
                  </a:cubicBezTo>
                  <a:cubicBezTo>
                    <a:pt x="4383" y="23347"/>
                    <a:pt x="3632" y="23645"/>
                    <a:pt x="2906" y="23944"/>
                  </a:cubicBezTo>
                  <a:cubicBezTo>
                    <a:pt x="2684" y="21856"/>
                    <a:pt x="2325" y="17835"/>
                    <a:pt x="2292" y="13787"/>
                  </a:cubicBezTo>
                  <a:cubicBezTo>
                    <a:pt x="2227" y="5703"/>
                    <a:pt x="3513" y="2544"/>
                    <a:pt x="4742" y="2279"/>
                  </a:cubicBezTo>
                  <a:cubicBezTo>
                    <a:pt x="4925" y="2240"/>
                    <a:pt x="5099" y="2220"/>
                    <a:pt x="5263" y="2220"/>
                  </a:cubicBezTo>
                  <a:close/>
                  <a:moveTo>
                    <a:pt x="5258" y="1"/>
                  </a:moveTo>
                  <a:cubicBezTo>
                    <a:pt x="4938" y="1"/>
                    <a:pt x="4611" y="36"/>
                    <a:pt x="4278" y="107"/>
                  </a:cubicBezTo>
                  <a:cubicBezTo>
                    <a:pt x="1336" y="737"/>
                    <a:pt x="1" y="5094"/>
                    <a:pt x="75" y="13822"/>
                  </a:cubicBezTo>
                  <a:cubicBezTo>
                    <a:pt x="126" y="19761"/>
                    <a:pt x="862" y="25631"/>
                    <a:pt x="869" y="25690"/>
                  </a:cubicBezTo>
                  <a:lnTo>
                    <a:pt x="957" y="26386"/>
                  </a:lnTo>
                  <a:cubicBezTo>
                    <a:pt x="995" y="26692"/>
                    <a:pt x="1256" y="26900"/>
                    <a:pt x="1540" y="26900"/>
                  </a:cubicBezTo>
                  <a:cubicBezTo>
                    <a:pt x="1619" y="26900"/>
                    <a:pt x="1701" y="26884"/>
                    <a:pt x="1780" y="26849"/>
                  </a:cubicBezTo>
                  <a:lnTo>
                    <a:pt x="2422" y="26570"/>
                  </a:lnTo>
                  <a:cubicBezTo>
                    <a:pt x="3515" y="26086"/>
                    <a:pt x="4713" y="25608"/>
                    <a:pt x="5983" y="25103"/>
                  </a:cubicBezTo>
                  <a:cubicBezTo>
                    <a:pt x="8109" y="24260"/>
                    <a:pt x="10310" y="23384"/>
                    <a:pt x="12163" y="22397"/>
                  </a:cubicBezTo>
                  <a:cubicBezTo>
                    <a:pt x="12948" y="21977"/>
                    <a:pt x="13763" y="21593"/>
                    <a:pt x="14624" y="21187"/>
                  </a:cubicBezTo>
                  <a:cubicBezTo>
                    <a:pt x="17884" y="19648"/>
                    <a:pt x="21255" y="18060"/>
                    <a:pt x="23093" y="14505"/>
                  </a:cubicBezTo>
                  <a:cubicBezTo>
                    <a:pt x="24452" y="11873"/>
                    <a:pt x="23539" y="10172"/>
                    <a:pt x="22876" y="9392"/>
                  </a:cubicBezTo>
                  <a:cubicBezTo>
                    <a:pt x="21715" y="8029"/>
                    <a:pt x="19684" y="7423"/>
                    <a:pt x="17706" y="7423"/>
                  </a:cubicBezTo>
                  <a:cubicBezTo>
                    <a:pt x="16734" y="7423"/>
                    <a:pt x="15774" y="7570"/>
                    <a:pt x="14938" y="7845"/>
                  </a:cubicBezTo>
                  <a:cubicBezTo>
                    <a:pt x="14397" y="8016"/>
                    <a:pt x="12758" y="8816"/>
                    <a:pt x="11225" y="9718"/>
                  </a:cubicBezTo>
                  <a:cubicBezTo>
                    <a:pt x="10969" y="7142"/>
                    <a:pt x="10189" y="2772"/>
                    <a:pt x="7834" y="907"/>
                  </a:cubicBezTo>
                  <a:cubicBezTo>
                    <a:pt x="7076" y="305"/>
                    <a:pt x="6198" y="1"/>
                    <a:pt x="525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1881525" y="3002625"/>
              <a:ext cx="624775" cy="611050"/>
            </a:xfrm>
            <a:custGeom>
              <a:avLst/>
              <a:gdLst/>
              <a:ahLst/>
              <a:cxnLst/>
              <a:rect l="l" t="t" r="r" b="b"/>
              <a:pathLst>
                <a:path w="24991" h="24442" extrusionOk="0">
                  <a:moveTo>
                    <a:pt x="6235" y="0"/>
                  </a:moveTo>
                  <a:cubicBezTo>
                    <a:pt x="5996" y="0"/>
                    <a:pt x="5745" y="27"/>
                    <a:pt x="5482" y="83"/>
                  </a:cubicBezTo>
                  <a:cubicBezTo>
                    <a:pt x="0" y="1259"/>
                    <a:pt x="2942" y="24442"/>
                    <a:pt x="2942" y="24442"/>
                  </a:cubicBezTo>
                  <a:cubicBezTo>
                    <a:pt x="5919" y="23118"/>
                    <a:pt x="9737" y="21836"/>
                    <a:pt x="12611" y="20304"/>
                  </a:cubicBezTo>
                  <a:cubicBezTo>
                    <a:pt x="16370" y="18299"/>
                    <a:pt x="20955" y="16990"/>
                    <a:pt x="23079" y="12883"/>
                  </a:cubicBezTo>
                  <a:cubicBezTo>
                    <a:pt x="24990" y="9181"/>
                    <a:pt x="21831" y="7425"/>
                    <a:pt x="18671" y="7425"/>
                  </a:cubicBezTo>
                  <a:cubicBezTo>
                    <a:pt x="17830" y="7425"/>
                    <a:pt x="16988" y="7550"/>
                    <a:pt x="16243" y="7795"/>
                  </a:cubicBezTo>
                  <a:cubicBezTo>
                    <a:pt x="15615" y="7992"/>
                    <a:pt x="12874" y="9375"/>
                    <a:pt x="11210" y="10556"/>
                  </a:cubicBezTo>
                  <a:cubicBezTo>
                    <a:pt x="11210" y="10556"/>
                    <a:pt x="10987" y="0"/>
                    <a:pt x="623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442873" y="347026"/>
            <a:ext cx="460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4. 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PRODUCTION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63" y="1148260"/>
            <a:ext cx="6290327" cy="3369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44" y="3938592"/>
            <a:ext cx="3099123" cy="129130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36" y="3899862"/>
            <a:ext cx="1802833" cy="1266775"/>
          </a:xfrm>
          <a:prstGeom prst="rect">
            <a:avLst/>
          </a:prstGeom>
        </p:spPr>
      </p:pic>
      <p:pic>
        <p:nvPicPr>
          <p:cNvPr id="11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178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1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4" y="2444817"/>
            <a:ext cx="2485793" cy="26986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4639" y="271588"/>
            <a:ext cx="7360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clay portrait of my family.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84639" y="858590"/>
            <a:ext cx="2986844" cy="1390996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dirty="0">
                <a:latin typeface="Comic Sans MS" panose="030F0702030302020204" pitchFamily="66" charset="0"/>
              </a:rPr>
              <a:t>1. </a:t>
            </a:r>
            <a:r>
              <a:rPr lang="en-GB" sz="1600" dirty="0" smtClean="0">
                <a:latin typeface="Comic Sans MS" panose="030F0702030302020204" pitchFamily="66" charset="0"/>
              </a:rPr>
              <a:t>This is my family. ….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488" y="858590"/>
            <a:ext cx="4729766" cy="3715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466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38"/>
          <p:cNvSpPr/>
          <p:nvPr/>
        </p:nvSpPr>
        <p:spPr>
          <a:xfrm>
            <a:off x="12082486" y="5611405"/>
            <a:ext cx="7492" cy="2366"/>
          </a:xfrm>
          <a:custGeom>
            <a:avLst/>
            <a:gdLst/>
            <a:ahLst/>
            <a:cxnLst/>
            <a:rect l="l" t="t" r="r" b="b"/>
            <a:pathLst>
              <a:path w="57" h="18" extrusionOk="0">
                <a:moveTo>
                  <a:pt x="0" y="1"/>
                </a:moveTo>
                <a:cubicBezTo>
                  <a:pt x="18" y="7"/>
                  <a:pt x="37" y="12"/>
                  <a:pt x="57" y="17"/>
                </a:cubicBezTo>
                <a:cubicBezTo>
                  <a:pt x="38" y="12"/>
                  <a:pt x="20" y="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89" name="Google Shape;2489;p38"/>
          <p:cNvGrpSpPr/>
          <p:nvPr/>
        </p:nvGrpSpPr>
        <p:grpSpPr>
          <a:xfrm rot="-2966663">
            <a:off x="7163103" y="276522"/>
            <a:ext cx="570703" cy="603807"/>
            <a:chOff x="1881525" y="2974850"/>
            <a:chExt cx="635600" cy="672525"/>
          </a:xfrm>
        </p:grpSpPr>
        <p:sp>
          <p:nvSpPr>
            <p:cNvPr id="2490" name="Google Shape;2490;p38"/>
            <p:cNvSpPr/>
            <p:nvPr/>
          </p:nvSpPr>
          <p:spPr>
            <a:xfrm>
              <a:off x="1905825" y="2974850"/>
              <a:ext cx="611300" cy="672525"/>
            </a:xfrm>
            <a:custGeom>
              <a:avLst/>
              <a:gdLst/>
              <a:ahLst/>
              <a:cxnLst/>
              <a:rect l="l" t="t" r="r" b="b"/>
              <a:pathLst>
                <a:path w="24452" h="26901" extrusionOk="0">
                  <a:moveTo>
                    <a:pt x="5263" y="2220"/>
                  </a:moveTo>
                  <a:cubicBezTo>
                    <a:pt x="5706" y="2220"/>
                    <a:pt x="6094" y="2361"/>
                    <a:pt x="6455" y="2649"/>
                  </a:cubicBezTo>
                  <a:cubicBezTo>
                    <a:pt x="8519" y="4280"/>
                    <a:pt x="9083" y="9729"/>
                    <a:pt x="9126" y="11690"/>
                  </a:cubicBezTo>
                  <a:lnTo>
                    <a:pt x="9171" y="13787"/>
                  </a:lnTo>
                  <a:lnTo>
                    <a:pt x="10880" y="12572"/>
                  </a:lnTo>
                  <a:cubicBezTo>
                    <a:pt x="12532" y="11401"/>
                    <a:pt x="15148" y="10108"/>
                    <a:pt x="15620" y="9961"/>
                  </a:cubicBezTo>
                  <a:cubicBezTo>
                    <a:pt x="16275" y="9745"/>
                    <a:pt x="16993" y="9643"/>
                    <a:pt x="17697" y="9643"/>
                  </a:cubicBezTo>
                  <a:cubicBezTo>
                    <a:pt x="19149" y="9643"/>
                    <a:pt x="20539" y="10076"/>
                    <a:pt x="21185" y="10835"/>
                  </a:cubicBezTo>
                  <a:cubicBezTo>
                    <a:pt x="21384" y="11070"/>
                    <a:pt x="21998" y="11786"/>
                    <a:pt x="21122" y="13483"/>
                  </a:cubicBezTo>
                  <a:cubicBezTo>
                    <a:pt x="19626" y="16374"/>
                    <a:pt x="16738" y="17736"/>
                    <a:pt x="13679" y="19176"/>
                  </a:cubicBezTo>
                  <a:cubicBezTo>
                    <a:pt x="12829" y="19576"/>
                    <a:pt x="11953" y="19993"/>
                    <a:pt x="11120" y="20436"/>
                  </a:cubicBezTo>
                  <a:cubicBezTo>
                    <a:pt x="9372" y="21361"/>
                    <a:pt x="7233" y="22213"/>
                    <a:pt x="5163" y="23035"/>
                  </a:cubicBezTo>
                  <a:cubicBezTo>
                    <a:pt x="4383" y="23347"/>
                    <a:pt x="3632" y="23645"/>
                    <a:pt x="2906" y="23944"/>
                  </a:cubicBezTo>
                  <a:cubicBezTo>
                    <a:pt x="2684" y="21856"/>
                    <a:pt x="2325" y="17835"/>
                    <a:pt x="2292" y="13787"/>
                  </a:cubicBezTo>
                  <a:cubicBezTo>
                    <a:pt x="2227" y="5703"/>
                    <a:pt x="3513" y="2544"/>
                    <a:pt x="4742" y="2279"/>
                  </a:cubicBezTo>
                  <a:cubicBezTo>
                    <a:pt x="4925" y="2240"/>
                    <a:pt x="5099" y="2220"/>
                    <a:pt x="5263" y="2220"/>
                  </a:cubicBezTo>
                  <a:close/>
                  <a:moveTo>
                    <a:pt x="5258" y="1"/>
                  </a:moveTo>
                  <a:cubicBezTo>
                    <a:pt x="4938" y="1"/>
                    <a:pt x="4611" y="36"/>
                    <a:pt x="4278" y="107"/>
                  </a:cubicBezTo>
                  <a:cubicBezTo>
                    <a:pt x="1336" y="737"/>
                    <a:pt x="1" y="5094"/>
                    <a:pt x="75" y="13822"/>
                  </a:cubicBezTo>
                  <a:cubicBezTo>
                    <a:pt x="126" y="19761"/>
                    <a:pt x="862" y="25631"/>
                    <a:pt x="869" y="25690"/>
                  </a:cubicBezTo>
                  <a:lnTo>
                    <a:pt x="957" y="26386"/>
                  </a:lnTo>
                  <a:cubicBezTo>
                    <a:pt x="995" y="26692"/>
                    <a:pt x="1256" y="26900"/>
                    <a:pt x="1540" y="26900"/>
                  </a:cubicBezTo>
                  <a:cubicBezTo>
                    <a:pt x="1619" y="26900"/>
                    <a:pt x="1701" y="26884"/>
                    <a:pt x="1780" y="26849"/>
                  </a:cubicBezTo>
                  <a:lnTo>
                    <a:pt x="2422" y="26570"/>
                  </a:lnTo>
                  <a:cubicBezTo>
                    <a:pt x="3515" y="26086"/>
                    <a:pt x="4713" y="25608"/>
                    <a:pt x="5983" y="25103"/>
                  </a:cubicBezTo>
                  <a:cubicBezTo>
                    <a:pt x="8109" y="24260"/>
                    <a:pt x="10310" y="23384"/>
                    <a:pt x="12163" y="22397"/>
                  </a:cubicBezTo>
                  <a:cubicBezTo>
                    <a:pt x="12948" y="21977"/>
                    <a:pt x="13763" y="21593"/>
                    <a:pt x="14624" y="21187"/>
                  </a:cubicBezTo>
                  <a:cubicBezTo>
                    <a:pt x="17884" y="19648"/>
                    <a:pt x="21255" y="18060"/>
                    <a:pt x="23093" y="14505"/>
                  </a:cubicBezTo>
                  <a:cubicBezTo>
                    <a:pt x="24452" y="11873"/>
                    <a:pt x="23539" y="10172"/>
                    <a:pt x="22876" y="9392"/>
                  </a:cubicBezTo>
                  <a:cubicBezTo>
                    <a:pt x="21715" y="8029"/>
                    <a:pt x="19684" y="7423"/>
                    <a:pt x="17706" y="7423"/>
                  </a:cubicBezTo>
                  <a:cubicBezTo>
                    <a:pt x="16734" y="7423"/>
                    <a:pt x="15774" y="7570"/>
                    <a:pt x="14938" y="7845"/>
                  </a:cubicBezTo>
                  <a:cubicBezTo>
                    <a:pt x="14397" y="8016"/>
                    <a:pt x="12758" y="8816"/>
                    <a:pt x="11225" y="9718"/>
                  </a:cubicBezTo>
                  <a:cubicBezTo>
                    <a:pt x="10969" y="7142"/>
                    <a:pt x="10189" y="2772"/>
                    <a:pt x="7834" y="907"/>
                  </a:cubicBezTo>
                  <a:cubicBezTo>
                    <a:pt x="7076" y="305"/>
                    <a:pt x="6198" y="1"/>
                    <a:pt x="525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1881525" y="3002625"/>
              <a:ext cx="624775" cy="611050"/>
            </a:xfrm>
            <a:custGeom>
              <a:avLst/>
              <a:gdLst/>
              <a:ahLst/>
              <a:cxnLst/>
              <a:rect l="l" t="t" r="r" b="b"/>
              <a:pathLst>
                <a:path w="24991" h="24442" extrusionOk="0">
                  <a:moveTo>
                    <a:pt x="6235" y="0"/>
                  </a:moveTo>
                  <a:cubicBezTo>
                    <a:pt x="5996" y="0"/>
                    <a:pt x="5745" y="27"/>
                    <a:pt x="5482" y="83"/>
                  </a:cubicBezTo>
                  <a:cubicBezTo>
                    <a:pt x="0" y="1259"/>
                    <a:pt x="2942" y="24442"/>
                    <a:pt x="2942" y="24442"/>
                  </a:cubicBezTo>
                  <a:cubicBezTo>
                    <a:pt x="5919" y="23118"/>
                    <a:pt x="9737" y="21836"/>
                    <a:pt x="12611" y="20304"/>
                  </a:cubicBezTo>
                  <a:cubicBezTo>
                    <a:pt x="16370" y="18299"/>
                    <a:pt x="20955" y="16990"/>
                    <a:pt x="23079" y="12883"/>
                  </a:cubicBezTo>
                  <a:cubicBezTo>
                    <a:pt x="24990" y="9181"/>
                    <a:pt x="21831" y="7425"/>
                    <a:pt x="18671" y="7425"/>
                  </a:cubicBezTo>
                  <a:cubicBezTo>
                    <a:pt x="17830" y="7425"/>
                    <a:pt x="16988" y="7550"/>
                    <a:pt x="16243" y="7795"/>
                  </a:cubicBezTo>
                  <a:cubicBezTo>
                    <a:pt x="15615" y="7992"/>
                    <a:pt x="12874" y="9375"/>
                    <a:pt x="11210" y="10556"/>
                  </a:cubicBezTo>
                  <a:cubicBezTo>
                    <a:pt x="11210" y="10556"/>
                    <a:pt x="10987" y="0"/>
                    <a:pt x="623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3318" y="352169"/>
            <a:ext cx="460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5. 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ASSESSMENT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63" y="1148260"/>
            <a:ext cx="6290327" cy="3369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44" y="3938592"/>
            <a:ext cx="3099123" cy="129130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36" y="3899862"/>
            <a:ext cx="1802833" cy="1266775"/>
          </a:xfrm>
          <a:prstGeom prst="rect">
            <a:avLst/>
          </a:prstGeom>
        </p:spPr>
      </p:pic>
      <p:pic>
        <p:nvPicPr>
          <p:cNvPr id="11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178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0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249" y="604136"/>
            <a:ext cx="3257172" cy="34361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8" y="-57943"/>
            <a:ext cx="1326922" cy="1326922"/>
          </a:xfrm>
          <a:prstGeom prst="rect">
            <a:avLst/>
          </a:prstGeom>
        </p:spPr>
      </p:pic>
      <p:sp>
        <p:nvSpPr>
          <p:cNvPr id="2220" name="Google Shape;2220;p38"/>
          <p:cNvSpPr/>
          <p:nvPr/>
        </p:nvSpPr>
        <p:spPr>
          <a:xfrm>
            <a:off x="1538450" y="2555076"/>
            <a:ext cx="6064171" cy="991980"/>
          </a:xfrm>
          <a:custGeom>
            <a:avLst/>
            <a:gdLst/>
            <a:ahLst/>
            <a:cxnLst/>
            <a:rect l="l" t="t" r="r" b="b"/>
            <a:pathLst>
              <a:path w="65897" h="10429" extrusionOk="0">
                <a:moveTo>
                  <a:pt x="0" y="1"/>
                </a:moveTo>
                <a:lnTo>
                  <a:pt x="4428" y="5247"/>
                </a:lnTo>
                <a:lnTo>
                  <a:pt x="0" y="10428"/>
                </a:lnTo>
                <a:lnTo>
                  <a:pt x="65897" y="10428"/>
                </a:lnTo>
                <a:lnTo>
                  <a:pt x="61424" y="5742"/>
                </a:lnTo>
                <a:lnTo>
                  <a:pt x="6589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85" y="384457"/>
            <a:ext cx="5940863" cy="4593167"/>
          </a:xfrm>
          <a:prstGeom prst="rect">
            <a:avLst/>
          </a:prstGeom>
        </p:spPr>
      </p:pic>
      <p:sp>
        <p:nvSpPr>
          <p:cNvPr id="2470" name="Google Shape;2470;p38"/>
          <p:cNvSpPr/>
          <p:nvPr/>
        </p:nvSpPr>
        <p:spPr>
          <a:xfrm>
            <a:off x="12082486" y="5611405"/>
            <a:ext cx="7492" cy="2366"/>
          </a:xfrm>
          <a:custGeom>
            <a:avLst/>
            <a:gdLst/>
            <a:ahLst/>
            <a:cxnLst/>
            <a:rect l="l" t="t" r="r" b="b"/>
            <a:pathLst>
              <a:path w="57" h="18" extrusionOk="0">
                <a:moveTo>
                  <a:pt x="0" y="1"/>
                </a:moveTo>
                <a:cubicBezTo>
                  <a:pt x="18" y="7"/>
                  <a:pt x="37" y="12"/>
                  <a:pt x="57" y="17"/>
                </a:cubicBezTo>
                <a:cubicBezTo>
                  <a:pt x="38" y="12"/>
                  <a:pt x="20" y="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0565" y="0"/>
            <a:ext cx="4433474" cy="783193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1. WARM-UP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234" y="4041952"/>
            <a:ext cx="3099123" cy="129130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68" y="2555076"/>
            <a:ext cx="2780739" cy="27781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063" y="-19839"/>
            <a:ext cx="1059091" cy="863493"/>
          </a:xfrm>
          <a:prstGeom prst="rect">
            <a:avLst/>
          </a:prstGeom>
        </p:spPr>
      </p:pic>
      <p:pic>
        <p:nvPicPr>
          <p:cNvPr id="18" name="Fun Party - AShamaluevMusic [Upbeat and Dance Background Music Instrumental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0902" y="-634225"/>
            <a:ext cx="406400" cy="4064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575389" y="4307376"/>
            <a:ext cx="1846223" cy="7604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START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48" y="384457"/>
            <a:ext cx="4572000" cy="457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4166" flipH="1">
            <a:off x="7703755" y="255413"/>
            <a:ext cx="1187683" cy="1084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10" y="2225798"/>
            <a:ext cx="3816595" cy="3005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45" y="4217584"/>
            <a:ext cx="1802833" cy="12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9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0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2178" y="162360"/>
            <a:ext cx="453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</a:rPr>
              <a:t>Fill the suitable words into the blanks: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64071" y="712421"/>
            <a:ext cx="6223442" cy="4324943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 FINGER FAMILY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______, short and strong.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______, her hair is long.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______, funny and noisy.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my ______, clever and happy.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This is the ______, sure to grow.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We are a ______, with love that flows.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5244"/>
            <a:ext cx="2572120" cy="2572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4828" y="1594131"/>
            <a:ext cx="113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father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01547" y="2143312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mother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01547" y="2692493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brother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98528" y="3255854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sister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25166" y="3751304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baby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49271" y="4321254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family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6" grpId="0"/>
      <p:bldP spid="38" grpId="0"/>
      <p:bldP spid="40" grpId="0"/>
      <p:bldP spid="41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38"/>
          <p:cNvSpPr/>
          <p:nvPr/>
        </p:nvSpPr>
        <p:spPr>
          <a:xfrm>
            <a:off x="12082486" y="5611405"/>
            <a:ext cx="7492" cy="2366"/>
          </a:xfrm>
          <a:custGeom>
            <a:avLst/>
            <a:gdLst/>
            <a:ahLst/>
            <a:cxnLst/>
            <a:rect l="l" t="t" r="r" b="b"/>
            <a:pathLst>
              <a:path w="57" h="18" extrusionOk="0">
                <a:moveTo>
                  <a:pt x="0" y="1"/>
                </a:moveTo>
                <a:cubicBezTo>
                  <a:pt x="18" y="7"/>
                  <a:pt x="37" y="12"/>
                  <a:pt x="57" y="17"/>
                </a:cubicBezTo>
                <a:cubicBezTo>
                  <a:pt x="38" y="12"/>
                  <a:pt x="20" y="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89" name="Google Shape;2489;p38"/>
          <p:cNvGrpSpPr/>
          <p:nvPr/>
        </p:nvGrpSpPr>
        <p:grpSpPr>
          <a:xfrm rot="-2966663">
            <a:off x="7163103" y="276522"/>
            <a:ext cx="570703" cy="603807"/>
            <a:chOff x="1881525" y="2974850"/>
            <a:chExt cx="635600" cy="672525"/>
          </a:xfrm>
        </p:grpSpPr>
        <p:sp>
          <p:nvSpPr>
            <p:cNvPr id="2490" name="Google Shape;2490;p38"/>
            <p:cNvSpPr/>
            <p:nvPr/>
          </p:nvSpPr>
          <p:spPr>
            <a:xfrm>
              <a:off x="1905825" y="2974850"/>
              <a:ext cx="611300" cy="672525"/>
            </a:xfrm>
            <a:custGeom>
              <a:avLst/>
              <a:gdLst/>
              <a:ahLst/>
              <a:cxnLst/>
              <a:rect l="l" t="t" r="r" b="b"/>
              <a:pathLst>
                <a:path w="24452" h="26901" extrusionOk="0">
                  <a:moveTo>
                    <a:pt x="5263" y="2220"/>
                  </a:moveTo>
                  <a:cubicBezTo>
                    <a:pt x="5706" y="2220"/>
                    <a:pt x="6094" y="2361"/>
                    <a:pt x="6455" y="2649"/>
                  </a:cubicBezTo>
                  <a:cubicBezTo>
                    <a:pt x="8519" y="4280"/>
                    <a:pt x="9083" y="9729"/>
                    <a:pt x="9126" y="11690"/>
                  </a:cubicBezTo>
                  <a:lnTo>
                    <a:pt x="9171" y="13787"/>
                  </a:lnTo>
                  <a:lnTo>
                    <a:pt x="10880" y="12572"/>
                  </a:lnTo>
                  <a:cubicBezTo>
                    <a:pt x="12532" y="11401"/>
                    <a:pt x="15148" y="10108"/>
                    <a:pt x="15620" y="9961"/>
                  </a:cubicBezTo>
                  <a:cubicBezTo>
                    <a:pt x="16275" y="9745"/>
                    <a:pt x="16993" y="9643"/>
                    <a:pt x="17697" y="9643"/>
                  </a:cubicBezTo>
                  <a:cubicBezTo>
                    <a:pt x="19149" y="9643"/>
                    <a:pt x="20539" y="10076"/>
                    <a:pt x="21185" y="10835"/>
                  </a:cubicBezTo>
                  <a:cubicBezTo>
                    <a:pt x="21384" y="11070"/>
                    <a:pt x="21998" y="11786"/>
                    <a:pt x="21122" y="13483"/>
                  </a:cubicBezTo>
                  <a:cubicBezTo>
                    <a:pt x="19626" y="16374"/>
                    <a:pt x="16738" y="17736"/>
                    <a:pt x="13679" y="19176"/>
                  </a:cubicBezTo>
                  <a:cubicBezTo>
                    <a:pt x="12829" y="19576"/>
                    <a:pt x="11953" y="19993"/>
                    <a:pt x="11120" y="20436"/>
                  </a:cubicBezTo>
                  <a:cubicBezTo>
                    <a:pt x="9372" y="21361"/>
                    <a:pt x="7233" y="22213"/>
                    <a:pt x="5163" y="23035"/>
                  </a:cubicBezTo>
                  <a:cubicBezTo>
                    <a:pt x="4383" y="23347"/>
                    <a:pt x="3632" y="23645"/>
                    <a:pt x="2906" y="23944"/>
                  </a:cubicBezTo>
                  <a:cubicBezTo>
                    <a:pt x="2684" y="21856"/>
                    <a:pt x="2325" y="17835"/>
                    <a:pt x="2292" y="13787"/>
                  </a:cubicBezTo>
                  <a:cubicBezTo>
                    <a:pt x="2227" y="5703"/>
                    <a:pt x="3513" y="2544"/>
                    <a:pt x="4742" y="2279"/>
                  </a:cubicBezTo>
                  <a:cubicBezTo>
                    <a:pt x="4925" y="2240"/>
                    <a:pt x="5099" y="2220"/>
                    <a:pt x="5263" y="2220"/>
                  </a:cubicBezTo>
                  <a:close/>
                  <a:moveTo>
                    <a:pt x="5258" y="1"/>
                  </a:moveTo>
                  <a:cubicBezTo>
                    <a:pt x="4938" y="1"/>
                    <a:pt x="4611" y="36"/>
                    <a:pt x="4278" y="107"/>
                  </a:cubicBezTo>
                  <a:cubicBezTo>
                    <a:pt x="1336" y="737"/>
                    <a:pt x="1" y="5094"/>
                    <a:pt x="75" y="13822"/>
                  </a:cubicBezTo>
                  <a:cubicBezTo>
                    <a:pt x="126" y="19761"/>
                    <a:pt x="862" y="25631"/>
                    <a:pt x="869" y="25690"/>
                  </a:cubicBezTo>
                  <a:lnTo>
                    <a:pt x="957" y="26386"/>
                  </a:lnTo>
                  <a:cubicBezTo>
                    <a:pt x="995" y="26692"/>
                    <a:pt x="1256" y="26900"/>
                    <a:pt x="1540" y="26900"/>
                  </a:cubicBezTo>
                  <a:cubicBezTo>
                    <a:pt x="1619" y="26900"/>
                    <a:pt x="1701" y="26884"/>
                    <a:pt x="1780" y="26849"/>
                  </a:cubicBezTo>
                  <a:lnTo>
                    <a:pt x="2422" y="26570"/>
                  </a:lnTo>
                  <a:cubicBezTo>
                    <a:pt x="3515" y="26086"/>
                    <a:pt x="4713" y="25608"/>
                    <a:pt x="5983" y="25103"/>
                  </a:cubicBezTo>
                  <a:cubicBezTo>
                    <a:pt x="8109" y="24260"/>
                    <a:pt x="10310" y="23384"/>
                    <a:pt x="12163" y="22397"/>
                  </a:cubicBezTo>
                  <a:cubicBezTo>
                    <a:pt x="12948" y="21977"/>
                    <a:pt x="13763" y="21593"/>
                    <a:pt x="14624" y="21187"/>
                  </a:cubicBezTo>
                  <a:cubicBezTo>
                    <a:pt x="17884" y="19648"/>
                    <a:pt x="21255" y="18060"/>
                    <a:pt x="23093" y="14505"/>
                  </a:cubicBezTo>
                  <a:cubicBezTo>
                    <a:pt x="24452" y="11873"/>
                    <a:pt x="23539" y="10172"/>
                    <a:pt x="22876" y="9392"/>
                  </a:cubicBezTo>
                  <a:cubicBezTo>
                    <a:pt x="21715" y="8029"/>
                    <a:pt x="19684" y="7423"/>
                    <a:pt x="17706" y="7423"/>
                  </a:cubicBezTo>
                  <a:cubicBezTo>
                    <a:pt x="16734" y="7423"/>
                    <a:pt x="15774" y="7570"/>
                    <a:pt x="14938" y="7845"/>
                  </a:cubicBezTo>
                  <a:cubicBezTo>
                    <a:pt x="14397" y="8016"/>
                    <a:pt x="12758" y="8816"/>
                    <a:pt x="11225" y="9718"/>
                  </a:cubicBezTo>
                  <a:cubicBezTo>
                    <a:pt x="10969" y="7142"/>
                    <a:pt x="10189" y="2772"/>
                    <a:pt x="7834" y="907"/>
                  </a:cubicBezTo>
                  <a:cubicBezTo>
                    <a:pt x="7076" y="305"/>
                    <a:pt x="6198" y="1"/>
                    <a:pt x="525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1881525" y="3002625"/>
              <a:ext cx="624775" cy="611050"/>
            </a:xfrm>
            <a:custGeom>
              <a:avLst/>
              <a:gdLst/>
              <a:ahLst/>
              <a:cxnLst/>
              <a:rect l="l" t="t" r="r" b="b"/>
              <a:pathLst>
                <a:path w="24991" h="24442" extrusionOk="0">
                  <a:moveTo>
                    <a:pt x="6235" y="0"/>
                  </a:moveTo>
                  <a:cubicBezTo>
                    <a:pt x="5996" y="0"/>
                    <a:pt x="5745" y="27"/>
                    <a:pt x="5482" y="83"/>
                  </a:cubicBezTo>
                  <a:cubicBezTo>
                    <a:pt x="0" y="1259"/>
                    <a:pt x="2942" y="24442"/>
                    <a:pt x="2942" y="24442"/>
                  </a:cubicBezTo>
                  <a:cubicBezTo>
                    <a:pt x="5919" y="23118"/>
                    <a:pt x="9737" y="21836"/>
                    <a:pt x="12611" y="20304"/>
                  </a:cubicBezTo>
                  <a:cubicBezTo>
                    <a:pt x="16370" y="18299"/>
                    <a:pt x="20955" y="16990"/>
                    <a:pt x="23079" y="12883"/>
                  </a:cubicBezTo>
                  <a:cubicBezTo>
                    <a:pt x="24990" y="9181"/>
                    <a:pt x="21831" y="7425"/>
                    <a:pt x="18671" y="7425"/>
                  </a:cubicBezTo>
                  <a:cubicBezTo>
                    <a:pt x="17830" y="7425"/>
                    <a:pt x="16988" y="7550"/>
                    <a:pt x="16243" y="7795"/>
                  </a:cubicBezTo>
                  <a:cubicBezTo>
                    <a:pt x="15615" y="7992"/>
                    <a:pt x="12874" y="9375"/>
                    <a:pt x="11210" y="10556"/>
                  </a:cubicBezTo>
                  <a:cubicBezTo>
                    <a:pt x="11210" y="10556"/>
                    <a:pt x="10987" y="0"/>
                    <a:pt x="623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3318" y="352169"/>
            <a:ext cx="460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6. WRAP-UP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63" y="1148260"/>
            <a:ext cx="6290327" cy="3369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44" y="3938592"/>
            <a:ext cx="3099123" cy="129130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36" y="3899862"/>
            <a:ext cx="1802833" cy="1266775"/>
          </a:xfrm>
          <a:prstGeom prst="rect">
            <a:avLst/>
          </a:prstGeom>
        </p:spPr>
      </p:pic>
      <p:pic>
        <p:nvPicPr>
          <p:cNvPr id="11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178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8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056467" y="604136"/>
            <a:ext cx="5765800" cy="214526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VOCABULARY</a:t>
            </a:r>
          </a:p>
          <a:p>
            <a:pPr algn="ctr">
              <a:lnSpc>
                <a:spcPct val="120000"/>
              </a:lnSpc>
            </a:pP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endParaRPr lang="en-GB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5244"/>
            <a:ext cx="2572120" cy="25721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56467" y="2969551"/>
            <a:ext cx="5765800" cy="2145268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STRUCTURE</a:t>
            </a: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20000"/>
              </a:lnSpc>
            </a:pPr>
            <a:endParaRPr lang="en-GB" sz="20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20000"/>
              </a:lnSpc>
            </a:pP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20000"/>
              </a:lnSpc>
            </a:pPr>
            <a:endParaRPr lang="en-GB" sz="20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20000"/>
              </a:lnSpc>
            </a:pPr>
            <a:endParaRPr lang="en-GB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23334" y="1337733"/>
            <a:ext cx="2015067" cy="1109337"/>
          </a:xfrm>
          <a:prstGeom prst="wedgeRoundRectCallout">
            <a:avLst>
              <a:gd name="adj1" fmla="val -31337"/>
              <a:gd name="adj2" fmla="val 800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What have we learnt today?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57330" y="1243854"/>
            <a:ext cx="4964074" cy="12970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father, mother, brother, sister, baby, family, clever, crazy about, different, same, funny, loud, quiet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7330" y="3511418"/>
            <a:ext cx="4964074" cy="13280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Both</a:t>
            </a: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Becky </a:t>
            </a:r>
            <a:r>
              <a:rPr lang="en-GB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Emma are crazy about technology.</a:t>
            </a:r>
          </a:p>
          <a:p>
            <a:pPr>
              <a:lnSpc>
                <a:spcPct val="120000"/>
              </a:lnSpc>
            </a:pP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Becky is quiet, </a:t>
            </a:r>
            <a:r>
              <a:rPr lang="en-GB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Emma is loud.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3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13" grpId="0" animBg="1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058" y="-548642"/>
            <a:ext cx="9190178" cy="64654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6455" y="1453415"/>
            <a:ext cx="3215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8548" y="2284412"/>
            <a:ext cx="4586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3575" y="-85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38"/>
          <p:cNvSpPr/>
          <p:nvPr/>
        </p:nvSpPr>
        <p:spPr>
          <a:xfrm>
            <a:off x="12082486" y="5611405"/>
            <a:ext cx="7492" cy="2366"/>
          </a:xfrm>
          <a:custGeom>
            <a:avLst/>
            <a:gdLst/>
            <a:ahLst/>
            <a:cxnLst/>
            <a:rect l="l" t="t" r="r" b="b"/>
            <a:pathLst>
              <a:path w="57" h="18" extrusionOk="0">
                <a:moveTo>
                  <a:pt x="0" y="1"/>
                </a:moveTo>
                <a:cubicBezTo>
                  <a:pt x="18" y="7"/>
                  <a:pt x="37" y="12"/>
                  <a:pt x="57" y="17"/>
                </a:cubicBezTo>
                <a:cubicBezTo>
                  <a:pt x="38" y="12"/>
                  <a:pt x="20" y="7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2489" name="Google Shape;2489;p38"/>
          <p:cNvGrpSpPr/>
          <p:nvPr/>
        </p:nvGrpSpPr>
        <p:grpSpPr>
          <a:xfrm>
            <a:off x="5971598" y="347242"/>
            <a:ext cx="570703" cy="603807"/>
            <a:chOff x="1881525" y="2974850"/>
            <a:chExt cx="635600" cy="672525"/>
          </a:xfrm>
        </p:grpSpPr>
        <p:sp>
          <p:nvSpPr>
            <p:cNvPr id="2490" name="Google Shape;2490;p38"/>
            <p:cNvSpPr/>
            <p:nvPr/>
          </p:nvSpPr>
          <p:spPr>
            <a:xfrm>
              <a:off x="1905825" y="2974850"/>
              <a:ext cx="611300" cy="672525"/>
            </a:xfrm>
            <a:custGeom>
              <a:avLst/>
              <a:gdLst/>
              <a:ahLst/>
              <a:cxnLst/>
              <a:rect l="l" t="t" r="r" b="b"/>
              <a:pathLst>
                <a:path w="24452" h="26901" extrusionOk="0">
                  <a:moveTo>
                    <a:pt x="5263" y="2220"/>
                  </a:moveTo>
                  <a:cubicBezTo>
                    <a:pt x="5706" y="2220"/>
                    <a:pt x="6094" y="2361"/>
                    <a:pt x="6455" y="2649"/>
                  </a:cubicBezTo>
                  <a:cubicBezTo>
                    <a:pt x="8519" y="4280"/>
                    <a:pt x="9083" y="9729"/>
                    <a:pt x="9126" y="11690"/>
                  </a:cubicBezTo>
                  <a:lnTo>
                    <a:pt x="9171" y="13787"/>
                  </a:lnTo>
                  <a:lnTo>
                    <a:pt x="10880" y="12572"/>
                  </a:lnTo>
                  <a:cubicBezTo>
                    <a:pt x="12532" y="11401"/>
                    <a:pt x="15148" y="10108"/>
                    <a:pt x="15620" y="9961"/>
                  </a:cubicBezTo>
                  <a:cubicBezTo>
                    <a:pt x="16275" y="9745"/>
                    <a:pt x="16993" y="9643"/>
                    <a:pt x="17697" y="9643"/>
                  </a:cubicBezTo>
                  <a:cubicBezTo>
                    <a:pt x="19149" y="9643"/>
                    <a:pt x="20539" y="10076"/>
                    <a:pt x="21185" y="10835"/>
                  </a:cubicBezTo>
                  <a:cubicBezTo>
                    <a:pt x="21384" y="11070"/>
                    <a:pt x="21998" y="11786"/>
                    <a:pt x="21122" y="13483"/>
                  </a:cubicBezTo>
                  <a:cubicBezTo>
                    <a:pt x="19626" y="16374"/>
                    <a:pt x="16738" y="17736"/>
                    <a:pt x="13679" y="19176"/>
                  </a:cubicBezTo>
                  <a:cubicBezTo>
                    <a:pt x="12829" y="19576"/>
                    <a:pt x="11953" y="19993"/>
                    <a:pt x="11120" y="20436"/>
                  </a:cubicBezTo>
                  <a:cubicBezTo>
                    <a:pt x="9372" y="21361"/>
                    <a:pt x="7233" y="22213"/>
                    <a:pt x="5163" y="23035"/>
                  </a:cubicBezTo>
                  <a:cubicBezTo>
                    <a:pt x="4383" y="23347"/>
                    <a:pt x="3632" y="23645"/>
                    <a:pt x="2906" y="23944"/>
                  </a:cubicBezTo>
                  <a:cubicBezTo>
                    <a:pt x="2684" y="21856"/>
                    <a:pt x="2325" y="17835"/>
                    <a:pt x="2292" y="13787"/>
                  </a:cubicBezTo>
                  <a:cubicBezTo>
                    <a:pt x="2227" y="5703"/>
                    <a:pt x="3513" y="2544"/>
                    <a:pt x="4742" y="2279"/>
                  </a:cubicBezTo>
                  <a:cubicBezTo>
                    <a:pt x="4925" y="2240"/>
                    <a:pt x="5099" y="2220"/>
                    <a:pt x="5263" y="2220"/>
                  </a:cubicBezTo>
                  <a:close/>
                  <a:moveTo>
                    <a:pt x="5258" y="1"/>
                  </a:moveTo>
                  <a:cubicBezTo>
                    <a:pt x="4938" y="1"/>
                    <a:pt x="4611" y="36"/>
                    <a:pt x="4278" y="107"/>
                  </a:cubicBezTo>
                  <a:cubicBezTo>
                    <a:pt x="1336" y="737"/>
                    <a:pt x="1" y="5094"/>
                    <a:pt x="75" y="13822"/>
                  </a:cubicBezTo>
                  <a:cubicBezTo>
                    <a:pt x="126" y="19761"/>
                    <a:pt x="862" y="25631"/>
                    <a:pt x="869" y="25690"/>
                  </a:cubicBezTo>
                  <a:lnTo>
                    <a:pt x="957" y="26386"/>
                  </a:lnTo>
                  <a:cubicBezTo>
                    <a:pt x="995" y="26692"/>
                    <a:pt x="1256" y="26900"/>
                    <a:pt x="1540" y="26900"/>
                  </a:cubicBezTo>
                  <a:cubicBezTo>
                    <a:pt x="1619" y="26900"/>
                    <a:pt x="1701" y="26884"/>
                    <a:pt x="1780" y="26849"/>
                  </a:cubicBezTo>
                  <a:lnTo>
                    <a:pt x="2422" y="26570"/>
                  </a:lnTo>
                  <a:cubicBezTo>
                    <a:pt x="3515" y="26086"/>
                    <a:pt x="4713" y="25608"/>
                    <a:pt x="5983" y="25103"/>
                  </a:cubicBezTo>
                  <a:cubicBezTo>
                    <a:pt x="8109" y="24260"/>
                    <a:pt x="10310" y="23384"/>
                    <a:pt x="12163" y="22397"/>
                  </a:cubicBezTo>
                  <a:cubicBezTo>
                    <a:pt x="12948" y="21977"/>
                    <a:pt x="13763" y="21593"/>
                    <a:pt x="14624" y="21187"/>
                  </a:cubicBezTo>
                  <a:cubicBezTo>
                    <a:pt x="17884" y="19648"/>
                    <a:pt x="21255" y="18060"/>
                    <a:pt x="23093" y="14505"/>
                  </a:cubicBezTo>
                  <a:cubicBezTo>
                    <a:pt x="24452" y="11873"/>
                    <a:pt x="23539" y="10172"/>
                    <a:pt x="22876" y="9392"/>
                  </a:cubicBezTo>
                  <a:cubicBezTo>
                    <a:pt x="21715" y="8029"/>
                    <a:pt x="19684" y="7423"/>
                    <a:pt x="17706" y="7423"/>
                  </a:cubicBezTo>
                  <a:cubicBezTo>
                    <a:pt x="16734" y="7423"/>
                    <a:pt x="15774" y="7570"/>
                    <a:pt x="14938" y="7845"/>
                  </a:cubicBezTo>
                  <a:cubicBezTo>
                    <a:pt x="14397" y="8016"/>
                    <a:pt x="12758" y="8816"/>
                    <a:pt x="11225" y="9718"/>
                  </a:cubicBezTo>
                  <a:cubicBezTo>
                    <a:pt x="10969" y="7142"/>
                    <a:pt x="10189" y="2772"/>
                    <a:pt x="7834" y="907"/>
                  </a:cubicBezTo>
                  <a:cubicBezTo>
                    <a:pt x="7076" y="305"/>
                    <a:pt x="6198" y="1"/>
                    <a:pt x="525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75" dist="47625" dir="480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1881525" y="3002625"/>
              <a:ext cx="624775" cy="611050"/>
            </a:xfrm>
            <a:custGeom>
              <a:avLst/>
              <a:gdLst/>
              <a:ahLst/>
              <a:cxnLst/>
              <a:rect l="l" t="t" r="r" b="b"/>
              <a:pathLst>
                <a:path w="24991" h="24442" extrusionOk="0">
                  <a:moveTo>
                    <a:pt x="6235" y="0"/>
                  </a:moveTo>
                  <a:cubicBezTo>
                    <a:pt x="5996" y="0"/>
                    <a:pt x="5745" y="27"/>
                    <a:pt x="5482" y="83"/>
                  </a:cubicBezTo>
                  <a:cubicBezTo>
                    <a:pt x="0" y="1259"/>
                    <a:pt x="2942" y="24442"/>
                    <a:pt x="2942" y="24442"/>
                  </a:cubicBezTo>
                  <a:cubicBezTo>
                    <a:pt x="5919" y="23118"/>
                    <a:pt x="9737" y="21836"/>
                    <a:pt x="12611" y="20304"/>
                  </a:cubicBezTo>
                  <a:cubicBezTo>
                    <a:pt x="16370" y="18299"/>
                    <a:pt x="20955" y="16990"/>
                    <a:pt x="23079" y="12883"/>
                  </a:cubicBezTo>
                  <a:cubicBezTo>
                    <a:pt x="24990" y="9181"/>
                    <a:pt x="21831" y="7425"/>
                    <a:pt x="18671" y="7425"/>
                  </a:cubicBezTo>
                  <a:cubicBezTo>
                    <a:pt x="17830" y="7425"/>
                    <a:pt x="16988" y="7550"/>
                    <a:pt x="16243" y="7795"/>
                  </a:cubicBezTo>
                  <a:cubicBezTo>
                    <a:pt x="15615" y="7992"/>
                    <a:pt x="12874" y="9375"/>
                    <a:pt x="11210" y="10556"/>
                  </a:cubicBezTo>
                  <a:cubicBezTo>
                    <a:pt x="11210" y="10556"/>
                    <a:pt x="10987" y="0"/>
                    <a:pt x="623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44327" y="710840"/>
            <a:ext cx="697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2. 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REVIEW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63" y="1148260"/>
            <a:ext cx="6290327" cy="3369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44" y="3938592"/>
            <a:ext cx="3099123" cy="1291302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36" y="3899862"/>
            <a:ext cx="1802833" cy="1266775"/>
          </a:xfrm>
          <a:prstGeom prst="rect">
            <a:avLst/>
          </a:prstGeom>
        </p:spPr>
      </p:pic>
      <p:pic>
        <p:nvPicPr>
          <p:cNvPr id="11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178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575F6C-A192-7AEC-BCDA-DED2D2FCDE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8" b="24800"/>
          <a:stretch/>
        </p:blipFill>
        <p:spPr>
          <a:xfrm>
            <a:off x="0" y="18350"/>
            <a:ext cx="9184752" cy="5125150"/>
          </a:xfrm>
          <a:prstGeom prst="rect">
            <a:avLst/>
          </a:prstGeom>
        </p:spPr>
      </p:pic>
      <p:pic>
        <p:nvPicPr>
          <p:cNvPr id="3077" name="Picture 5" descr="b22a1591fcb0bfa0aafe2cfa0d3d3d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ffectLst>
            <a:outerShdw blurRad="190500" dist="127000" dir="10680000" algn="br" rotWithShape="0">
              <a:prstClr val="black">
                <a:alpha val="5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7" descr="Jigsa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279" y="465535"/>
            <a:ext cx="2511028" cy="172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045067" y="4515966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764A72-1077-D794-149B-4C25AF644E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6089"/>
      </p:ext>
    </p:extLst>
  </p:cSld>
  <p:clrMapOvr>
    <a:masterClrMapping/>
  </p:clrMapOvr>
  <p:transition spd="slow">
    <p:circle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ving room. Vector cartoon interior. on Behance">
            <a:extLst>
              <a:ext uri="{FF2B5EF4-FFF2-40B4-BE49-F238E27FC236}">
                <a16:creationId xmlns:a16="http://schemas.microsoft.com/office/drawing/2014/main" id="{5D16E412-B8E6-7F9A-6CBF-55A4495C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/>
        </p:blipFill>
        <p:spPr bwMode="auto">
          <a:xfrm>
            <a:off x="-78432" y="105962"/>
            <a:ext cx="9159336" cy="51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54D054-6E51-F1AC-5221-477EC8D69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487" y="812694"/>
            <a:ext cx="2577749" cy="3987800"/>
          </a:xfrm>
          <a:prstGeom prst="rect">
            <a:avLst/>
          </a:prstGeom>
        </p:spPr>
      </p:pic>
      <p:sp>
        <p:nvSpPr>
          <p:cNvPr id="6" name="Freeform 61"/>
          <p:cNvSpPr>
            <a:spLocks/>
          </p:cNvSpPr>
          <p:nvPr/>
        </p:nvSpPr>
        <p:spPr bwMode="auto">
          <a:xfrm>
            <a:off x="594410" y="1632827"/>
            <a:ext cx="1425137" cy="2038565"/>
          </a:xfrm>
          <a:custGeom>
            <a:avLst/>
            <a:gdLst>
              <a:gd name="T0" fmla="*/ 2147483647 w 423"/>
              <a:gd name="T1" fmla="*/ 2147483647 h 572"/>
              <a:gd name="T2" fmla="*/ 2147483647 w 423"/>
              <a:gd name="T3" fmla="*/ 2147483647 h 572"/>
              <a:gd name="T4" fmla="*/ 2147483647 w 423"/>
              <a:gd name="T5" fmla="*/ 2147483647 h 572"/>
              <a:gd name="T6" fmla="*/ 2147483647 w 423"/>
              <a:gd name="T7" fmla="*/ 2147483647 h 572"/>
              <a:gd name="T8" fmla="*/ 2147483647 w 423"/>
              <a:gd name="T9" fmla="*/ 2147483647 h 572"/>
              <a:gd name="T10" fmla="*/ 2147483647 w 423"/>
              <a:gd name="T11" fmla="*/ 2147483647 h 572"/>
              <a:gd name="T12" fmla="*/ 2147483647 w 423"/>
              <a:gd name="T13" fmla="*/ 2147483647 h 572"/>
              <a:gd name="T14" fmla="*/ 2147483647 w 423"/>
              <a:gd name="T15" fmla="*/ 2147483647 h 572"/>
              <a:gd name="T16" fmla="*/ 2147483647 w 423"/>
              <a:gd name="T17" fmla="*/ 2147483647 h 572"/>
              <a:gd name="T18" fmla="*/ 2147483647 w 423"/>
              <a:gd name="T19" fmla="*/ 2147483647 h 572"/>
              <a:gd name="T20" fmla="*/ 2147483647 w 423"/>
              <a:gd name="T21" fmla="*/ 2147483647 h 572"/>
              <a:gd name="T22" fmla="*/ 2147483647 w 423"/>
              <a:gd name="T23" fmla="*/ 2147483647 h 572"/>
              <a:gd name="T24" fmla="*/ 2147483647 w 423"/>
              <a:gd name="T25" fmla="*/ 2147483647 h 572"/>
              <a:gd name="T26" fmla="*/ 2147483647 w 423"/>
              <a:gd name="T27" fmla="*/ 2147483647 h 572"/>
              <a:gd name="T28" fmla="*/ 2147483647 w 423"/>
              <a:gd name="T29" fmla="*/ 0 h 572"/>
              <a:gd name="T30" fmla="*/ 2147483647 w 423"/>
              <a:gd name="T31" fmla="*/ 2147483647 h 572"/>
              <a:gd name="T32" fmla="*/ 2147483647 w 423"/>
              <a:gd name="T33" fmla="*/ 2147483647 h 572"/>
              <a:gd name="T34" fmla="*/ 2147483647 w 423"/>
              <a:gd name="T35" fmla="*/ 2147483647 h 572"/>
              <a:gd name="T36" fmla="*/ 2147483647 w 423"/>
              <a:gd name="T37" fmla="*/ 2147483647 h 572"/>
              <a:gd name="T38" fmla="*/ 2147483647 w 423"/>
              <a:gd name="T39" fmla="*/ 2147483647 h 572"/>
              <a:gd name="T40" fmla="*/ 2147483647 w 423"/>
              <a:gd name="T41" fmla="*/ 2147483647 h 572"/>
              <a:gd name="T42" fmla="*/ 2147483647 w 423"/>
              <a:gd name="T43" fmla="*/ 2147483647 h 572"/>
              <a:gd name="T44" fmla="*/ 2147483647 w 423"/>
              <a:gd name="T45" fmla="*/ 2147483647 h 572"/>
              <a:gd name="T46" fmla="*/ 2147483647 w 423"/>
              <a:gd name="T47" fmla="*/ 2147483647 h 572"/>
              <a:gd name="T48" fmla="*/ 2147483647 w 423"/>
              <a:gd name="T49" fmla="*/ 2147483647 h 572"/>
              <a:gd name="T50" fmla="*/ 2147483647 w 423"/>
              <a:gd name="T51" fmla="*/ 2147483647 h 572"/>
              <a:gd name="T52" fmla="*/ 2147483647 w 423"/>
              <a:gd name="T53" fmla="*/ 2147483647 h 572"/>
              <a:gd name="T54" fmla="*/ 2147483647 w 423"/>
              <a:gd name="T55" fmla="*/ 2147483647 h 572"/>
              <a:gd name="T56" fmla="*/ 2147483647 w 423"/>
              <a:gd name="T57" fmla="*/ 2147483647 h 572"/>
              <a:gd name="T58" fmla="*/ 2147483647 w 423"/>
              <a:gd name="T59" fmla="*/ 2147483647 h 572"/>
              <a:gd name="T60" fmla="*/ 2147483647 w 423"/>
              <a:gd name="T61" fmla="*/ 2147483647 h 572"/>
              <a:gd name="T62" fmla="*/ 2147483647 w 423"/>
              <a:gd name="T63" fmla="*/ 2147483647 h 572"/>
              <a:gd name="T64" fmla="*/ 2147483647 w 423"/>
              <a:gd name="T65" fmla="*/ 2147483647 h 572"/>
              <a:gd name="T66" fmla="*/ 2147483647 w 423"/>
              <a:gd name="T67" fmla="*/ 2147483647 h 572"/>
              <a:gd name="T68" fmla="*/ 2147483647 w 423"/>
              <a:gd name="T69" fmla="*/ 2147483647 h 572"/>
              <a:gd name="T70" fmla="*/ 2147483647 w 423"/>
              <a:gd name="T71" fmla="*/ 2147483647 h 572"/>
              <a:gd name="T72" fmla="*/ 2147483647 w 423"/>
              <a:gd name="T73" fmla="*/ 2147483647 h 572"/>
              <a:gd name="T74" fmla="*/ 2147483647 w 423"/>
              <a:gd name="T75" fmla="*/ 2147483647 h 572"/>
              <a:gd name="T76" fmla="*/ 2147483647 w 423"/>
              <a:gd name="T77" fmla="*/ 2147483647 h 572"/>
              <a:gd name="T78" fmla="*/ 2147483647 w 423"/>
              <a:gd name="T79" fmla="*/ 2147483647 h 572"/>
              <a:gd name="T80" fmla="*/ 2147483647 w 423"/>
              <a:gd name="T81" fmla="*/ 2147483647 h 572"/>
              <a:gd name="T82" fmla="*/ 2147483647 w 423"/>
              <a:gd name="T83" fmla="*/ 2147483647 h 572"/>
              <a:gd name="T84" fmla="*/ 2147483647 w 423"/>
              <a:gd name="T85" fmla="*/ 2147483647 h 572"/>
              <a:gd name="T86" fmla="*/ 2147483647 w 423"/>
              <a:gd name="T87" fmla="*/ 2147483647 h 572"/>
              <a:gd name="T88" fmla="*/ 2147483647 w 423"/>
              <a:gd name="T89" fmla="*/ 2147483647 h 572"/>
              <a:gd name="T90" fmla="*/ 2147483647 w 423"/>
              <a:gd name="T91" fmla="*/ 2147483647 h 572"/>
              <a:gd name="T92" fmla="*/ 2147483647 w 423"/>
              <a:gd name="T93" fmla="*/ 2147483647 h 572"/>
              <a:gd name="T94" fmla="*/ 2147483647 w 423"/>
              <a:gd name="T95" fmla="*/ 2147483647 h 572"/>
              <a:gd name="T96" fmla="*/ 2147483647 w 423"/>
              <a:gd name="T97" fmla="*/ 2147483647 h 572"/>
              <a:gd name="T98" fmla="*/ 2147483647 w 423"/>
              <a:gd name="T99" fmla="*/ 2147483647 h 572"/>
              <a:gd name="T100" fmla="*/ 2147483647 w 423"/>
              <a:gd name="T101" fmla="*/ 2147483647 h 572"/>
              <a:gd name="T102" fmla="*/ 2147483647 w 423"/>
              <a:gd name="T103" fmla="*/ 2147483647 h 572"/>
              <a:gd name="T104" fmla="*/ 2147483647 w 423"/>
              <a:gd name="T105" fmla="*/ 2147483647 h 572"/>
              <a:gd name="T106" fmla="*/ 2147483647 w 423"/>
              <a:gd name="T107" fmla="*/ 2147483647 h 572"/>
              <a:gd name="T108" fmla="*/ 2147483647 w 423"/>
              <a:gd name="T109" fmla="*/ 2147483647 h 572"/>
              <a:gd name="T110" fmla="*/ 2147483647 w 423"/>
              <a:gd name="T111" fmla="*/ 2147483647 h 572"/>
              <a:gd name="T112" fmla="*/ 2147483647 w 423"/>
              <a:gd name="T113" fmla="*/ 2147483647 h 572"/>
              <a:gd name="T114" fmla="*/ 2147483647 w 423"/>
              <a:gd name="T115" fmla="*/ 2147483647 h 572"/>
              <a:gd name="T116" fmla="*/ 2147483647 w 423"/>
              <a:gd name="T117" fmla="*/ 2147483647 h 5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3"/>
              <a:gd name="T178" fmla="*/ 0 h 572"/>
              <a:gd name="T179" fmla="*/ 423 w 423"/>
              <a:gd name="T180" fmla="*/ 572 h 5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3" h="572">
                <a:moveTo>
                  <a:pt x="301" y="312"/>
                </a:moveTo>
                <a:lnTo>
                  <a:pt x="300" y="299"/>
                </a:lnTo>
                <a:lnTo>
                  <a:pt x="298" y="289"/>
                </a:lnTo>
                <a:lnTo>
                  <a:pt x="301" y="267"/>
                </a:lnTo>
                <a:lnTo>
                  <a:pt x="305" y="255"/>
                </a:lnTo>
                <a:lnTo>
                  <a:pt x="312" y="247"/>
                </a:lnTo>
                <a:lnTo>
                  <a:pt x="320" y="240"/>
                </a:lnTo>
                <a:lnTo>
                  <a:pt x="330" y="236"/>
                </a:lnTo>
                <a:lnTo>
                  <a:pt x="344" y="236"/>
                </a:lnTo>
                <a:lnTo>
                  <a:pt x="359" y="238"/>
                </a:lnTo>
                <a:lnTo>
                  <a:pt x="377" y="243"/>
                </a:lnTo>
                <a:lnTo>
                  <a:pt x="399" y="252"/>
                </a:lnTo>
                <a:lnTo>
                  <a:pt x="423" y="255"/>
                </a:lnTo>
                <a:lnTo>
                  <a:pt x="419" y="220"/>
                </a:lnTo>
                <a:lnTo>
                  <a:pt x="414" y="181"/>
                </a:lnTo>
                <a:lnTo>
                  <a:pt x="408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3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1" y="0"/>
                </a:lnTo>
                <a:lnTo>
                  <a:pt x="209" y="0"/>
                </a:lnTo>
                <a:lnTo>
                  <a:pt x="187" y="2"/>
                </a:lnTo>
                <a:lnTo>
                  <a:pt x="173" y="5"/>
                </a:lnTo>
                <a:lnTo>
                  <a:pt x="163" y="10"/>
                </a:lnTo>
                <a:lnTo>
                  <a:pt x="155" y="19"/>
                </a:lnTo>
                <a:lnTo>
                  <a:pt x="151" y="31"/>
                </a:lnTo>
                <a:lnTo>
                  <a:pt x="151" y="44"/>
                </a:lnTo>
                <a:lnTo>
                  <a:pt x="153" y="59"/>
                </a:lnTo>
                <a:lnTo>
                  <a:pt x="158" y="79"/>
                </a:lnTo>
                <a:lnTo>
                  <a:pt x="167" y="100"/>
                </a:lnTo>
                <a:lnTo>
                  <a:pt x="177" y="117"/>
                </a:lnTo>
                <a:lnTo>
                  <a:pt x="103" y="110"/>
                </a:lnTo>
                <a:lnTo>
                  <a:pt x="66" y="105"/>
                </a:lnTo>
                <a:lnTo>
                  <a:pt x="25" y="98"/>
                </a:lnTo>
                <a:lnTo>
                  <a:pt x="23" y="100"/>
                </a:lnTo>
                <a:lnTo>
                  <a:pt x="13" y="139"/>
                </a:lnTo>
                <a:lnTo>
                  <a:pt x="7" y="177"/>
                </a:lnTo>
                <a:lnTo>
                  <a:pt x="2" y="216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6" y="236"/>
                </a:lnTo>
                <a:lnTo>
                  <a:pt x="87" y="236"/>
                </a:lnTo>
                <a:lnTo>
                  <a:pt x="99" y="240"/>
                </a:lnTo>
                <a:lnTo>
                  <a:pt x="108" y="247"/>
                </a:lnTo>
                <a:lnTo>
                  <a:pt x="113" y="255"/>
                </a:lnTo>
                <a:lnTo>
                  <a:pt x="118" y="267"/>
                </a:lnTo>
                <a:lnTo>
                  <a:pt x="119" y="287"/>
                </a:lnTo>
                <a:lnTo>
                  <a:pt x="119" y="299"/>
                </a:lnTo>
                <a:lnTo>
                  <a:pt x="118" y="312"/>
                </a:lnTo>
                <a:lnTo>
                  <a:pt x="113" y="324"/>
                </a:lnTo>
                <a:lnTo>
                  <a:pt x="108" y="333"/>
                </a:lnTo>
                <a:lnTo>
                  <a:pt x="99" y="338"/>
                </a:lnTo>
                <a:lnTo>
                  <a:pt x="87" y="341"/>
                </a:lnTo>
                <a:lnTo>
                  <a:pt x="76" y="343"/>
                </a:lnTo>
                <a:lnTo>
                  <a:pt x="59" y="339"/>
                </a:lnTo>
                <a:lnTo>
                  <a:pt x="40" y="334"/>
                </a:lnTo>
                <a:lnTo>
                  <a:pt x="20" y="326"/>
                </a:lnTo>
                <a:lnTo>
                  <a:pt x="10" y="324"/>
                </a:lnTo>
                <a:lnTo>
                  <a:pt x="0" y="323"/>
                </a:lnTo>
                <a:lnTo>
                  <a:pt x="2" y="361"/>
                </a:lnTo>
                <a:lnTo>
                  <a:pt x="7" y="399"/>
                </a:lnTo>
                <a:lnTo>
                  <a:pt x="13" y="436"/>
                </a:lnTo>
                <a:lnTo>
                  <a:pt x="23" y="473"/>
                </a:lnTo>
                <a:lnTo>
                  <a:pt x="25" y="474"/>
                </a:lnTo>
                <a:lnTo>
                  <a:pt x="67" y="466"/>
                </a:lnTo>
                <a:lnTo>
                  <a:pt x="104" y="459"/>
                </a:lnTo>
                <a:lnTo>
                  <a:pt x="140" y="454"/>
                </a:lnTo>
                <a:lnTo>
                  <a:pt x="173" y="453"/>
                </a:lnTo>
                <a:lnTo>
                  <a:pt x="172" y="473"/>
                </a:lnTo>
                <a:lnTo>
                  <a:pt x="163" y="495"/>
                </a:lnTo>
                <a:lnTo>
                  <a:pt x="158" y="512"/>
                </a:lnTo>
                <a:lnTo>
                  <a:pt x="157" y="528"/>
                </a:lnTo>
                <a:lnTo>
                  <a:pt x="157" y="542"/>
                </a:lnTo>
                <a:lnTo>
                  <a:pt x="160" y="552"/>
                </a:lnTo>
                <a:lnTo>
                  <a:pt x="167" y="561"/>
                </a:lnTo>
                <a:lnTo>
                  <a:pt x="177" y="566"/>
                </a:lnTo>
                <a:lnTo>
                  <a:pt x="187" y="571"/>
                </a:lnTo>
                <a:lnTo>
                  <a:pt x="209" y="572"/>
                </a:lnTo>
                <a:lnTo>
                  <a:pt x="221" y="572"/>
                </a:lnTo>
                <a:lnTo>
                  <a:pt x="234" y="571"/>
                </a:lnTo>
                <a:lnTo>
                  <a:pt x="246" y="566"/>
                </a:lnTo>
                <a:lnTo>
                  <a:pt x="254" y="561"/>
                </a:lnTo>
                <a:lnTo>
                  <a:pt x="259" y="552"/>
                </a:lnTo>
                <a:lnTo>
                  <a:pt x="263" y="540"/>
                </a:lnTo>
                <a:lnTo>
                  <a:pt x="264" y="528"/>
                </a:lnTo>
                <a:lnTo>
                  <a:pt x="261" y="512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4"/>
                </a:lnTo>
                <a:lnTo>
                  <a:pt x="414" y="395"/>
                </a:lnTo>
                <a:lnTo>
                  <a:pt x="419" y="358"/>
                </a:lnTo>
                <a:lnTo>
                  <a:pt x="423" y="323"/>
                </a:lnTo>
                <a:lnTo>
                  <a:pt x="411" y="324"/>
                </a:lnTo>
                <a:lnTo>
                  <a:pt x="399" y="326"/>
                </a:lnTo>
                <a:lnTo>
                  <a:pt x="377" y="334"/>
                </a:lnTo>
                <a:lnTo>
                  <a:pt x="359" y="339"/>
                </a:lnTo>
                <a:lnTo>
                  <a:pt x="344" y="343"/>
                </a:lnTo>
                <a:lnTo>
                  <a:pt x="330" y="341"/>
                </a:lnTo>
                <a:lnTo>
                  <a:pt x="320" y="339"/>
                </a:lnTo>
                <a:lnTo>
                  <a:pt x="312" y="333"/>
                </a:lnTo>
                <a:lnTo>
                  <a:pt x="305" y="324"/>
                </a:lnTo>
                <a:lnTo>
                  <a:pt x="301" y="312"/>
                </a:lnTo>
                <a:close/>
              </a:path>
            </a:pathLst>
          </a:custGeom>
          <a:solidFill>
            <a:srgbClr val="CC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338602" y="3238514"/>
            <a:ext cx="1930748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120"/>
                </a:moveTo>
                <a:lnTo>
                  <a:pt x="274" y="122"/>
                </a:lnTo>
                <a:lnTo>
                  <a:pt x="284" y="123"/>
                </a:lnTo>
                <a:lnTo>
                  <a:pt x="306" y="120"/>
                </a:lnTo>
                <a:lnTo>
                  <a:pt x="318" y="117"/>
                </a:lnTo>
                <a:lnTo>
                  <a:pt x="327" y="110"/>
                </a:lnTo>
                <a:lnTo>
                  <a:pt x="333" y="101"/>
                </a:lnTo>
                <a:lnTo>
                  <a:pt x="335" y="91"/>
                </a:lnTo>
                <a:lnTo>
                  <a:pt x="337" y="78"/>
                </a:lnTo>
                <a:lnTo>
                  <a:pt x="333" y="63"/>
                </a:lnTo>
                <a:lnTo>
                  <a:pt x="328" y="44"/>
                </a:lnTo>
                <a:lnTo>
                  <a:pt x="320" y="22"/>
                </a:lnTo>
                <a:lnTo>
                  <a:pt x="316" y="0"/>
                </a:lnTo>
                <a:lnTo>
                  <a:pt x="353" y="2"/>
                </a:lnTo>
                <a:lnTo>
                  <a:pt x="391" y="7"/>
                </a:lnTo>
                <a:lnTo>
                  <a:pt x="431" y="15"/>
                </a:lnTo>
                <a:lnTo>
                  <a:pt x="473" y="24"/>
                </a:lnTo>
                <a:lnTo>
                  <a:pt x="466" y="64"/>
                </a:lnTo>
                <a:lnTo>
                  <a:pt x="461" y="103"/>
                </a:lnTo>
                <a:lnTo>
                  <a:pt x="456" y="177"/>
                </a:lnTo>
                <a:lnTo>
                  <a:pt x="471" y="174"/>
                </a:lnTo>
                <a:lnTo>
                  <a:pt x="493" y="167"/>
                </a:lnTo>
                <a:lnTo>
                  <a:pt x="512" y="160"/>
                </a:lnTo>
                <a:lnTo>
                  <a:pt x="527" y="159"/>
                </a:lnTo>
                <a:lnTo>
                  <a:pt x="541" y="159"/>
                </a:lnTo>
                <a:lnTo>
                  <a:pt x="551" y="162"/>
                </a:lnTo>
                <a:lnTo>
                  <a:pt x="559" y="169"/>
                </a:lnTo>
                <a:lnTo>
                  <a:pt x="566" y="177"/>
                </a:lnTo>
                <a:lnTo>
                  <a:pt x="569" y="189"/>
                </a:lnTo>
                <a:lnTo>
                  <a:pt x="571" y="201"/>
                </a:lnTo>
                <a:lnTo>
                  <a:pt x="573" y="213"/>
                </a:lnTo>
                <a:lnTo>
                  <a:pt x="569" y="235"/>
                </a:lnTo>
                <a:lnTo>
                  <a:pt x="566" y="247"/>
                </a:lnTo>
                <a:lnTo>
                  <a:pt x="559" y="255"/>
                </a:lnTo>
                <a:lnTo>
                  <a:pt x="551" y="262"/>
                </a:lnTo>
                <a:lnTo>
                  <a:pt x="541" y="263"/>
                </a:lnTo>
                <a:lnTo>
                  <a:pt x="527" y="265"/>
                </a:lnTo>
                <a:lnTo>
                  <a:pt x="512" y="262"/>
                </a:lnTo>
                <a:lnTo>
                  <a:pt x="493" y="257"/>
                </a:lnTo>
                <a:lnTo>
                  <a:pt x="471" y="248"/>
                </a:lnTo>
                <a:lnTo>
                  <a:pt x="456" y="245"/>
                </a:lnTo>
                <a:lnTo>
                  <a:pt x="461" y="319"/>
                </a:lnTo>
                <a:lnTo>
                  <a:pt x="466" y="358"/>
                </a:lnTo>
                <a:lnTo>
                  <a:pt x="473" y="399"/>
                </a:lnTo>
                <a:lnTo>
                  <a:pt x="473" y="400"/>
                </a:lnTo>
                <a:lnTo>
                  <a:pt x="433" y="409"/>
                </a:lnTo>
                <a:lnTo>
                  <a:pt x="394" y="415"/>
                </a:lnTo>
                <a:lnTo>
                  <a:pt x="355" y="420"/>
                </a:lnTo>
                <a:lnTo>
                  <a:pt x="316" y="424"/>
                </a:lnTo>
                <a:lnTo>
                  <a:pt x="320" y="404"/>
                </a:lnTo>
                <a:lnTo>
                  <a:pt x="328" y="382"/>
                </a:lnTo>
                <a:lnTo>
                  <a:pt x="333" y="363"/>
                </a:lnTo>
                <a:lnTo>
                  <a:pt x="337" y="348"/>
                </a:lnTo>
                <a:lnTo>
                  <a:pt x="335" y="334"/>
                </a:lnTo>
                <a:lnTo>
                  <a:pt x="333" y="324"/>
                </a:lnTo>
                <a:lnTo>
                  <a:pt x="327" y="316"/>
                </a:lnTo>
                <a:lnTo>
                  <a:pt x="318" y="309"/>
                </a:lnTo>
                <a:lnTo>
                  <a:pt x="306" y="306"/>
                </a:lnTo>
                <a:lnTo>
                  <a:pt x="284" y="302"/>
                </a:lnTo>
                <a:lnTo>
                  <a:pt x="274" y="302"/>
                </a:lnTo>
                <a:lnTo>
                  <a:pt x="261" y="306"/>
                </a:lnTo>
                <a:lnTo>
                  <a:pt x="249" y="309"/>
                </a:lnTo>
                <a:lnTo>
                  <a:pt x="241" y="316"/>
                </a:lnTo>
                <a:lnTo>
                  <a:pt x="234" y="324"/>
                </a:lnTo>
                <a:lnTo>
                  <a:pt x="231" y="334"/>
                </a:lnTo>
                <a:lnTo>
                  <a:pt x="231" y="348"/>
                </a:lnTo>
                <a:lnTo>
                  <a:pt x="234" y="363"/>
                </a:lnTo>
                <a:lnTo>
                  <a:pt x="239" y="382"/>
                </a:lnTo>
                <a:lnTo>
                  <a:pt x="247" y="404"/>
                </a:lnTo>
                <a:lnTo>
                  <a:pt x="249" y="424"/>
                </a:lnTo>
                <a:lnTo>
                  <a:pt x="212" y="420"/>
                </a:lnTo>
                <a:lnTo>
                  <a:pt x="175" y="415"/>
                </a:lnTo>
                <a:lnTo>
                  <a:pt x="136" y="409"/>
                </a:lnTo>
                <a:lnTo>
                  <a:pt x="99" y="400"/>
                </a:lnTo>
                <a:lnTo>
                  <a:pt x="97" y="399"/>
                </a:lnTo>
                <a:lnTo>
                  <a:pt x="106" y="356"/>
                </a:lnTo>
                <a:lnTo>
                  <a:pt x="113" y="316"/>
                </a:lnTo>
                <a:lnTo>
                  <a:pt x="118" y="280"/>
                </a:lnTo>
                <a:lnTo>
                  <a:pt x="119" y="245"/>
                </a:lnTo>
                <a:lnTo>
                  <a:pt x="99" y="248"/>
                </a:lnTo>
                <a:lnTo>
                  <a:pt x="79" y="257"/>
                </a:lnTo>
                <a:lnTo>
                  <a:pt x="60" y="262"/>
                </a:lnTo>
                <a:lnTo>
                  <a:pt x="43" y="265"/>
                </a:lnTo>
                <a:lnTo>
                  <a:pt x="32" y="263"/>
                </a:lnTo>
                <a:lnTo>
                  <a:pt x="20" y="262"/>
                </a:lnTo>
                <a:lnTo>
                  <a:pt x="11" y="255"/>
                </a:lnTo>
                <a:lnTo>
                  <a:pt x="6" y="247"/>
                </a:lnTo>
                <a:lnTo>
                  <a:pt x="1" y="235"/>
                </a:lnTo>
                <a:lnTo>
                  <a:pt x="0" y="213"/>
                </a:lnTo>
                <a:lnTo>
                  <a:pt x="0" y="201"/>
                </a:lnTo>
                <a:lnTo>
                  <a:pt x="1" y="189"/>
                </a:lnTo>
                <a:lnTo>
                  <a:pt x="6" y="177"/>
                </a:lnTo>
                <a:lnTo>
                  <a:pt x="11" y="169"/>
                </a:lnTo>
                <a:lnTo>
                  <a:pt x="20" y="162"/>
                </a:lnTo>
                <a:lnTo>
                  <a:pt x="32" y="159"/>
                </a:lnTo>
                <a:lnTo>
                  <a:pt x="43" y="159"/>
                </a:lnTo>
                <a:lnTo>
                  <a:pt x="60" y="160"/>
                </a:lnTo>
                <a:lnTo>
                  <a:pt x="79" y="167"/>
                </a:lnTo>
                <a:lnTo>
                  <a:pt x="99" y="174"/>
                </a:lnTo>
                <a:lnTo>
                  <a:pt x="119" y="177"/>
                </a:lnTo>
                <a:lnTo>
                  <a:pt x="116" y="144"/>
                </a:lnTo>
                <a:lnTo>
                  <a:pt x="111" y="106"/>
                </a:lnTo>
                <a:lnTo>
                  <a:pt x="106" y="68"/>
                </a:lnTo>
                <a:lnTo>
                  <a:pt x="97" y="24"/>
                </a:lnTo>
                <a:lnTo>
                  <a:pt x="140" y="15"/>
                </a:lnTo>
                <a:lnTo>
                  <a:pt x="178" y="9"/>
                </a:lnTo>
                <a:lnTo>
                  <a:pt x="215" y="4"/>
                </a:lnTo>
                <a:lnTo>
                  <a:pt x="251" y="0"/>
                </a:lnTo>
                <a:lnTo>
                  <a:pt x="247" y="22"/>
                </a:lnTo>
                <a:lnTo>
                  <a:pt x="241" y="44"/>
                </a:lnTo>
                <a:lnTo>
                  <a:pt x="234" y="63"/>
                </a:lnTo>
                <a:lnTo>
                  <a:pt x="232" y="78"/>
                </a:lnTo>
                <a:lnTo>
                  <a:pt x="232" y="91"/>
                </a:lnTo>
                <a:lnTo>
                  <a:pt x="234" y="101"/>
                </a:lnTo>
                <a:lnTo>
                  <a:pt x="241" y="110"/>
                </a:lnTo>
                <a:lnTo>
                  <a:pt x="249" y="117"/>
                </a:lnTo>
                <a:lnTo>
                  <a:pt x="261" y="120"/>
                </a:lnTo>
                <a:close/>
              </a:path>
            </a:pathLst>
          </a:custGeom>
          <a:solidFill>
            <a:srgbClr val="FF99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1" name="Freeform 71"/>
          <p:cNvSpPr>
            <a:spLocks/>
          </p:cNvSpPr>
          <p:nvPr/>
        </p:nvSpPr>
        <p:spPr bwMode="auto">
          <a:xfrm rot="692802">
            <a:off x="1791070" y="2958220"/>
            <a:ext cx="1566603" cy="2068948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2" name="Freeform 74"/>
          <p:cNvSpPr>
            <a:spLocks/>
          </p:cNvSpPr>
          <p:nvPr/>
        </p:nvSpPr>
        <p:spPr bwMode="auto">
          <a:xfrm rot="21170532">
            <a:off x="4221427" y="1874243"/>
            <a:ext cx="1899242" cy="1561811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>
            <a:off x="1605042" y="1895623"/>
            <a:ext cx="1943846" cy="1512974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4" name="Freeform 78"/>
          <p:cNvSpPr>
            <a:spLocks/>
          </p:cNvSpPr>
          <p:nvPr/>
        </p:nvSpPr>
        <p:spPr bwMode="auto">
          <a:xfrm>
            <a:off x="373672" y="583340"/>
            <a:ext cx="1930748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0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73"/>
              <a:gd name="T130" fmla="*/ 0 h 424"/>
              <a:gd name="T131" fmla="*/ 573 w 573"/>
              <a:gd name="T132" fmla="*/ 424 h 4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73" h="424">
                <a:moveTo>
                  <a:pt x="261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8"/>
                </a:lnTo>
                <a:lnTo>
                  <a:pt x="334" y="62"/>
                </a:lnTo>
                <a:lnTo>
                  <a:pt x="329" y="44"/>
                </a:lnTo>
                <a:lnTo>
                  <a:pt x="320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4"/>
                </a:lnTo>
                <a:lnTo>
                  <a:pt x="467" y="64"/>
                </a:lnTo>
                <a:lnTo>
                  <a:pt x="464" y="100"/>
                </a:lnTo>
                <a:lnTo>
                  <a:pt x="459" y="169"/>
                </a:lnTo>
                <a:lnTo>
                  <a:pt x="472" y="165"/>
                </a:lnTo>
                <a:lnTo>
                  <a:pt x="487" y="159"/>
                </a:lnTo>
                <a:lnTo>
                  <a:pt x="519" y="147"/>
                </a:lnTo>
                <a:lnTo>
                  <a:pt x="536" y="147"/>
                </a:lnTo>
                <a:lnTo>
                  <a:pt x="550" y="150"/>
                </a:lnTo>
                <a:lnTo>
                  <a:pt x="556" y="155"/>
                </a:lnTo>
                <a:lnTo>
                  <a:pt x="563" y="164"/>
                </a:lnTo>
                <a:lnTo>
                  <a:pt x="568" y="174"/>
                </a:lnTo>
                <a:lnTo>
                  <a:pt x="571" y="186"/>
                </a:lnTo>
                <a:lnTo>
                  <a:pt x="573" y="199"/>
                </a:lnTo>
                <a:lnTo>
                  <a:pt x="573" y="211"/>
                </a:lnTo>
                <a:lnTo>
                  <a:pt x="570" y="235"/>
                </a:lnTo>
                <a:lnTo>
                  <a:pt x="566" y="246"/>
                </a:lnTo>
                <a:lnTo>
                  <a:pt x="560" y="255"/>
                </a:lnTo>
                <a:lnTo>
                  <a:pt x="551" y="262"/>
                </a:lnTo>
                <a:lnTo>
                  <a:pt x="541" y="265"/>
                </a:lnTo>
                <a:lnTo>
                  <a:pt x="528" y="265"/>
                </a:lnTo>
                <a:lnTo>
                  <a:pt x="512" y="262"/>
                </a:lnTo>
                <a:lnTo>
                  <a:pt x="494" y="257"/>
                </a:lnTo>
                <a:lnTo>
                  <a:pt x="472" y="248"/>
                </a:lnTo>
                <a:lnTo>
                  <a:pt x="457" y="245"/>
                </a:lnTo>
                <a:lnTo>
                  <a:pt x="457" y="251"/>
                </a:lnTo>
                <a:lnTo>
                  <a:pt x="459" y="258"/>
                </a:lnTo>
                <a:lnTo>
                  <a:pt x="462" y="279"/>
                </a:lnTo>
                <a:lnTo>
                  <a:pt x="467" y="304"/>
                </a:lnTo>
                <a:lnTo>
                  <a:pt x="472" y="331"/>
                </a:lnTo>
                <a:lnTo>
                  <a:pt x="475" y="356"/>
                </a:lnTo>
                <a:lnTo>
                  <a:pt x="479" y="378"/>
                </a:lnTo>
                <a:lnTo>
                  <a:pt x="479" y="387"/>
                </a:lnTo>
                <a:lnTo>
                  <a:pt x="479" y="393"/>
                </a:lnTo>
                <a:lnTo>
                  <a:pt x="479" y="398"/>
                </a:lnTo>
                <a:lnTo>
                  <a:pt x="477" y="400"/>
                </a:lnTo>
                <a:lnTo>
                  <a:pt x="437" y="408"/>
                </a:lnTo>
                <a:lnTo>
                  <a:pt x="396" y="415"/>
                </a:lnTo>
                <a:lnTo>
                  <a:pt x="357" y="420"/>
                </a:lnTo>
                <a:lnTo>
                  <a:pt x="317" y="424"/>
                </a:lnTo>
                <a:lnTo>
                  <a:pt x="320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4" y="324"/>
                </a:lnTo>
                <a:lnTo>
                  <a:pt x="327" y="316"/>
                </a:lnTo>
                <a:lnTo>
                  <a:pt x="319" y="309"/>
                </a:lnTo>
                <a:lnTo>
                  <a:pt x="307" y="306"/>
                </a:lnTo>
                <a:lnTo>
                  <a:pt x="285" y="302"/>
                </a:lnTo>
                <a:lnTo>
                  <a:pt x="273" y="304"/>
                </a:lnTo>
                <a:lnTo>
                  <a:pt x="261" y="306"/>
                </a:lnTo>
                <a:lnTo>
                  <a:pt x="251" y="312"/>
                </a:lnTo>
                <a:lnTo>
                  <a:pt x="245" y="319"/>
                </a:lnTo>
                <a:lnTo>
                  <a:pt x="241" y="326"/>
                </a:lnTo>
                <a:lnTo>
                  <a:pt x="238" y="334"/>
                </a:lnTo>
                <a:lnTo>
                  <a:pt x="236" y="351"/>
                </a:lnTo>
                <a:lnTo>
                  <a:pt x="238" y="368"/>
                </a:lnTo>
                <a:lnTo>
                  <a:pt x="248" y="400"/>
                </a:lnTo>
                <a:lnTo>
                  <a:pt x="253" y="412"/>
                </a:lnTo>
                <a:lnTo>
                  <a:pt x="255" y="422"/>
                </a:lnTo>
                <a:lnTo>
                  <a:pt x="179" y="415"/>
                </a:lnTo>
                <a:lnTo>
                  <a:pt x="140" y="408"/>
                </a:lnTo>
                <a:lnTo>
                  <a:pt x="101" y="400"/>
                </a:lnTo>
                <a:lnTo>
                  <a:pt x="101" y="398"/>
                </a:lnTo>
                <a:lnTo>
                  <a:pt x="103" y="393"/>
                </a:lnTo>
                <a:lnTo>
                  <a:pt x="103" y="387"/>
                </a:lnTo>
                <a:lnTo>
                  <a:pt x="105" y="378"/>
                </a:lnTo>
                <a:lnTo>
                  <a:pt x="106" y="354"/>
                </a:lnTo>
                <a:lnTo>
                  <a:pt x="110" y="327"/>
                </a:lnTo>
                <a:lnTo>
                  <a:pt x="115" y="300"/>
                </a:lnTo>
                <a:lnTo>
                  <a:pt x="117" y="275"/>
                </a:lnTo>
                <a:lnTo>
                  <a:pt x="118" y="265"/>
                </a:lnTo>
                <a:lnTo>
                  <a:pt x="120" y="257"/>
                </a:lnTo>
                <a:lnTo>
                  <a:pt x="120" y="250"/>
                </a:lnTo>
                <a:lnTo>
                  <a:pt x="120" y="245"/>
                </a:lnTo>
                <a:lnTo>
                  <a:pt x="100" y="248"/>
                </a:lnTo>
                <a:lnTo>
                  <a:pt x="80" y="257"/>
                </a:lnTo>
                <a:lnTo>
                  <a:pt x="61" y="262"/>
                </a:lnTo>
                <a:lnTo>
                  <a:pt x="46" y="265"/>
                </a:lnTo>
                <a:lnTo>
                  <a:pt x="32" y="265"/>
                </a:lnTo>
                <a:lnTo>
                  <a:pt x="21" y="262"/>
                </a:lnTo>
                <a:lnTo>
                  <a:pt x="14" y="255"/>
                </a:lnTo>
                <a:lnTo>
                  <a:pt x="7" y="246"/>
                </a:lnTo>
                <a:lnTo>
                  <a:pt x="2" y="235"/>
                </a:lnTo>
                <a:lnTo>
                  <a:pt x="0" y="213"/>
                </a:lnTo>
                <a:lnTo>
                  <a:pt x="0" y="201"/>
                </a:lnTo>
                <a:lnTo>
                  <a:pt x="2" y="189"/>
                </a:lnTo>
                <a:lnTo>
                  <a:pt x="7" y="177"/>
                </a:lnTo>
                <a:lnTo>
                  <a:pt x="14" y="169"/>
                </a:lnTo>
                <a:lnTo>
                  <a:pt x="21" y="162"/>
                </a:lnTo>
                <a:lnTo>
                  <a:pt x="32" y="159"/>
                </a:lnTo>
                <a:lnTo>
                  <a:pt x="46" y="159"/>
                </a:lnTo>
                <a:lnTo>
                  <a:pt x="61" y="160"/>
                </a:lnTo>
                <a:lnTo>
                  <a:pt x="80" y="165"/>
                </a:lnTo>
                <a:lnTo>
                  <a:pt x="100" y="174"/>
                </a:lnTo>
                <a:lnTo>
                  <a:pt x="120" y="177"/>
                </a:lnTo>
                <a:lnTo>
                  <a:pt x="117" y="143"/>
                </a:lnTo>
                <a:lnTo>
                  <a:pt x="112" y="106"/>
                </a:lnTo>
                <a:lnTo>
                  <a:pt x="105" y="68"/>
                </a:lnTo>
                <a:lnTo>
                  <a:pt x="98" y="24"/>
                </a:lnTo>
                <a:lnTo>
                  <a:pt x="138" y="15"/>
                </a:lnTo>
                <a:lnTo>
                  <a:pt x="177" y="8"/>
                </a:lnTo>
                <a:lnTo>
                  <a:pt x="214" y="3"/>
                </a:lnTo>
                <a:lnTo>
                  <a:pt x="250" y="0"/>
                </a:lnTo>
                <a:lnTo>
                  <a:pt x="250" y="12"/>
                </a:lnTo>
                <a:lnTo>
                  <a:pt x="246" y="22"/>
                </a:lnTo>
                <a:lnTo>
                  <a:pt x="238" y="44"/>
                </a:lnTo>
                <a:lnTo>
                  <a:pt x="233" y="62"/>
                </a:lnTo>
                <a:lnTo>
                  <a:pt x="231" y="78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1" y="12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5" name="Freeform 80"/>
          <p:cNvSpPr>
            <a:spLocks/>
          </p:cNvSpPr>
          <p:nvPr/>
        </p:nvSpPr>
        <p:spPr bwMode="auto">
          <a:xfrm>
            <a:off x="3181126" y="1607097"/>
            <a:ext cx="1419898" cy="2044641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6" name="Freeform 83"/>
          <p:cNvSpPr>
            <a:spLocks/>
          </p:cNvSpPr>
          <p:nvPr/>
        </p:nvSpPr>
        <p:spPr bwMode="auto">
          <a:xfrm rot="692802">
            <a:off x="4429424" y="252763"/>
            <a:ext cx="1482556" cy="2086183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7" name="Freeform 84"/>
          <p:cNvSpPr>
            <a:spLocks/>
          </p:cNvSpPr>
          <p:nvPr/>
        </p:nvSpPr>
        <p:spPr bwMode="auto">
          <a:xfrm>
            <a:off x="4446060" y="2961358"/>
            <a:ext cx="1446797" cy="2065909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>
            <a:off x="2907534" y="3239344"/>
            <a:ext cx="1967005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2871143" y="558924"/>
            <a:ext cx="2003262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1863139" y="315989"/>
            <a:ext cx="1417277" cy="2044643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7435345" y="153256"/>
            <a:ext cx="659438" cy="659438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446304" y="153256"/>
            <a:ext cx="659438" cy="659438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14501" y="289672"/>
            <a:ext cx="7230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_tradnl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TIME’S UP</a:t>
            </a:r>
            <a:endParaRPr lang="es-E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188103" y="4671789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350" b="1" dirty="0">
                <a:latin typeface="Comic Sans MS" panose="030F0702030302020204" pitchFamily="66" charset="0"/>
              </a:rPr>
              <a:t>NEXT</a:t>
            </a:r>
            <a:endParaRPr lang="es-ES" sz="1350" b="1" dirty="0">
              <a:latin typeface="Comic Sans MS" panose="030F0702030302020204" pitchFamily="66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267607" y="3910010"/>
            <a:ext cx="483531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6600" b="1" dirty="0" err="1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grandma</a:t>
            </a:r>
            <a:endParaRPr lang="es-ES" sz="6600" b="1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069604" y="4664608"/>
            <a:ext cx="700724" cy="353398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200" b="1" dirty="0">
                <a:latin typeface="Comic Sans MS" panose="030F0702030302020204" pitchFamily="66" charset="0"/>
              </a:rPr>
              <a:t>CHECK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0AE09E-22A0-7D02-A8FC-6B138AB13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867" y="47270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ing room. Vector cartoon interior. on Behance">
            <a:extLst>
              <a:ext uri="{FF2B5EF4-FFF2-40B4-BE49-F238E27FC236}">
                <a16:creationId xmlns:a16="http://schemas.microsoft.com/office/drawing/2014/main" id="{5ED2CD61-4CA0-9824-EAE5-0E3D34CE4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/>
        </p:blipFill>
        <p:spPr bwMode="auto">
          <a:xfrm>
            <a:off x="-7668" y="0"/>
            <a:ext cx="9159336" cy="51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16B251-5305-E66B-FFD0-038A3E221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26" y="1478410"/>
            <a:ext cx="4835310" cy="3364040"/>
          </a:xfrm>
          <a:prstGeom prst="rect">
            <a:avLst/>
          </a:prstGeom>
        </p:spPr>
      </p:pic>
      <p:sp>
        <p:nvSpPr>
          <p:cNvPr id="6" name="Freeform 61"/>
          <p:cNvSpPr>
            <a:spLocks/>
          </p:cNvSpPr>
          <p:nvPr/>
        </p:nvSpPr>
        <p:spPr bwMode="auto">
          <a:xfrm>
            <a:off x="486518" y="1854950"/>
            <a:ext cx="1425137" cy="2038565"/>
          </a:xfrm>
          <a:custGeom>
            <a:avLst/>
            <a:gdLst>
              <a:gd name="T0" fmla="*/ 2147483647 w 423"/>
              <a:gd name="T1" fmla="*/ 2147483647 h 572"/>
              <a:gd name="T2" fmla="*/ 2147483647 w 423"/>
              <a:gd name="T3" fmla="*/ 2147483647 h 572"/>
              <a:gd name="T4" fmla="*/ 2147483647 w 423"/>
              <a:gd name="T5" fmla="*/ 2147483647 h 572"/>
              <a:gd name="T6" fmla="*/ 2147483647 w 423"/>
              <a:gd name="T7" fmla="*/ 2147483647 h 572"/>
              <a:gd name="T8" fmla="*/ 2147483647 w 423"/>
              <a:gd name="T9" fmla="*/ 2147483647 h 572"/>
              <a:gd name="T10" fmla="*/ 2147483647 w 423"/>
              <a:gd name="T11" fmla="*/ 2147483647 h 572"/>
              <a:gd name="T12" fmla="*/ 2147483647 w 423"/>
              <a:gd name="T13" fmla="*/ 2147483647 h 572"/>
              <a:gd name="T14" fmla="*/ 2147483647 w 423"/>
              <a:gd name="T15" fmla="*/ 2147483647 h 572"/>
              <a:gd name="T16" fmla="*/ 2147483647 w 423"/>
              <a:gd name="T17" fmla="*/ 2147483647 h 572"/>
              <a:gd name="T18" fmla="*/ 2147483647 w 423"/>
              <a:gd name="T19" fmla="*/ 2147483647 h 572"/>
              <a:gd name="T20" fmla="*/ 2147483647 w 423"/>
              <a:gd name="T21" fmla="*/ 2147483647 h 572"/>
              <a:gd name="T22" fmla="*/ 2147483647 w 423"/>
              <a:gd name="T23" fmla="*/ 2147483647 h 572"/>
              <a:gd name="T24" fmla="*/ 2147483647 w 423"/>
              <a:gd name="T25" fmla="*/ 2147483647 h 572"/>
              <a:gd name="T26" fmla="*/ 2147483647 w 423"/>
              <a:gd name="T27" fmla="*/ 2147483647 h 572"/>
              <a:gd name="T28" fmla="*/ 2147483647 w 423"/>
              <a:gd name="T29" fmla="*/ 0 h 572"/>
              <a:gd name="T30" fmla="*/ 2147483647 w 423"/>
              <a:gd name="T31" fmla="*/ 2147483647 h 572"/>
              <a:gd name="T32" fmla="*/ 2147483647 w 423"/>
              <a:gd name="T33" fmla="*/ 2147483647 h 572"/>
              <a:gd name="T34" fmla="*/ 2147483647 w 423"/>
              <a:gd name="T35" fmla="*/ 2147483647 h 572"/>
              <a:gd name="T36" fmla="*/ 2147483647 w 423"/>
              <a:gd name="T37" fmla="*/ 2147483647 h 572"/>
              <a:gd name="T38" fmla="*/ 2147483647 w 423"/>
              <a:gd name="T39" fmla="*/ 2147483647 h 572"/>
              <a:gd name="T40" fmla="*/ 2147483647 w 423"/>
              <a:gd name="T41" fmla="*/ 2147483647 h 572"/>
              <a:gd name="T42" fmla="*/ 2147483647 w 423"/>
              <a:gd name="T43" fmla="*/ 2147483647 h 572"/>
              <a:gd name="T44" fmla="*/ 2147483647 w 423"/>
              <a:gd name="T45" fmla="*/ 2147483647 h 572"/>
              <a:gd name="T46" fmla="*/ 2147483647 w 423"/>
              <a:gd name="T47" fmla="*/ 2147483647 h 572"/>
              <a:gd name="T48" fmla="*/ 2147483647 w 423"/>
              <a:gd name="T49" fmla="*/ 2147483647 h 572"/>
              <a:gd name="T50" fmla="*/ 2147483647 w 423"/>
              <a:gd name="T51" fmla="*/ 2147483647 h 572"/>
              <a:gd name="T52" fmla="*/ 2147483647 w 423"/>
              <a:gd name="T53" fmla="*/ 2147483647 h 572"/>
              <a:gd name="T54" fmla="*/ 2147483647 w 423"/>
              <a:gd name="T55" fmla="*/ 2147483647 h 572"/>
              <a:gd name="T56" fmla="*/ 2147483647 w 423"/>
              <a:gd name="T57" fmla="*/ 2147483647 h 572"/>
              <a:gd name="T58" fmla="*/ 2147483647 w 423"/>
              <a:gd name="T59" fmla="*/ 2147483647 h 572"/>
              <a:gd name="T60" fmla="*/ 2147483647 w 423"/>
              <a:gd name="T61" fmla="*/ 2147483647 h 572"/>
              <a:gd name="T62" fmla="*/ 2147483647 w 423"/>
              <a:gd name="T63" fmla="*/ 2147483647 h 572"/>
              <a:gd name="T64" fmla="*/ 2147483647 w 423"/>
              <a:gd name="T65" fmla="*/ 2147483647 h 572"/>
              <a:gd name="T66" fmla="*/ 2147483647 w 423"/>
              <a:gd name="T67" fmla="*/ 2147483647 h 572"/>
              <a:gd name="T68" fmla="*/ 2147483647 w 423"/>
              <a:gd name="T69" fmla="*/ 2147483647 h 572"/>
              <a:gd name="T70" fmla="*/ 2147483647 w 423"/>
              <a:gd name="T71" fmla="*/ 2147483647 h 572"/>
              <a:gd name="T72" fmla="*/ 2147483647 w 423"/>
              <a:gd name="T73" fmla="*/ 2147483647 h 572"/>
              <a:gd name="T74" fmla="*/ 2147483647 w 423"/>
              <a:gd name="T75" fmla="*/ 2147483647 h 572"/>
              <a:gd name="T76" fmla="*/ 2147483647 w 423"/>
              <a:gd name="T77" fmla="*/ 2147483647 h 572"/>
              <a:gd name="T78" fmla="*/ 2147483647 w 423"/>
              <a:gd name="T79" fmla="*/ 2147483647 h 572"/>
              <a:gd name="T80" fmla="*/ 2147483647 w 423"/>
              <a:gd name="T81" fmla="*/ 2147483647 h 572"/>
              <a:gd name="T82" fmla="*/ 2147483647 w 423"/>
              <a:gd name="T83" fmla="*/ 2147483647 h 572"/>
              <a:gd name="T84" fmla="*/ 2147483647 w 423"/>
              <a:gd name="T85" fmla="*/ 2147483647 h 572"/>
              <a:gd name="T86" fmla="*/ 2147483647 w 423"/>
              <a:gd name="T87" fmla="*/ 2147483647 h 572"/>
              <a:gd name="T88" fmla="*/ 2147483647 w 423"/>
              <a:gd name="T89" fmla="*/ 2147483647 h 572"/>
              <a:gd name="T90" fmla="*/ 2147483647 w 423"/>
              <a:gd name="T91" fmla="*/ 2147483647 h 572"/>
              <a:gd name="T92" fmla="*/ 2147483647 w 423"/>
              <a:gd name="T93" fmla="*/ 2147483647 h 572"/>
              <a:gd name="T94" fmla="*/ 2147483647 w 423"/>
              <a:gd name="T95" fmla="*/ 2147483647 h 572"/>
              <a:gd name="T96" fmla="*/ 2147483647 w 423"/>
              <a:gd name="T97" fmla="*/ 2147483647 h 572"/>
              <a:gd name="T98" fmla="*/ 2147483647 w 423"/>
              <a:gd name="T99" fmla="*/ 2147483647 h 572"/>
              <a:gd name="T100" fmla="*/ 2147483647 w 423"/>
              <a:gd name="T101" fmla="*/ 2147483647 h 572"/>
              <a:gd name="T102" fmla="*/ 2147483647 w 423"/>
              <a:gd name="T103" fmla="*/ 2147483647 h 572"/>
              <a:gd name="T104" fmla="*/ 2147483647 w 423"/>
              <a:gd name="T105" fmla="*/ 2147483647 h 572"/>
              <a:gd name="T106" fmla="*/ 2147483647 w 423"/>
              <a:gd name="T107" fmla="*/ 2147483647 h 572"/>
              <a:gd name="T108" fmla="*/ 2147483647 w 423"/>
              <a:gd name="T109" fmla="*/ 2147483647 h 572"/>
              <a:gd name="T110" fmla="*/ 2147483647 w 423"/>
              <a:gd name="T111" fmla="*/ 2147483647 h 572"/>
              <a:gd name="T112" fmla="*/ 2147483647 w 423"/>
              <a:gd name="T113" fmla="*/ 2147483647 h 572"/>
              <a:gd name="T114" fmla="*/ 2147483647 w 423"/>
              <a:gd name="T115" fmla="*/ 2147483647 h 572"/>
              <a:gd name="T116" fmla="*/ 2147483647 w 423"/>
              <a:gd name="T117" fmla="*/ 2147483647 h 5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3"/>
              <a:gd name="T178" fmla="*/ 0 h 572"/>
              <a:gd name="T179" fmla="*/ 423 w 423"/>
              <a:gd name="T180" fmla="*/ 572 h 5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3" h="572">
                <a:moveTo>
                  <a:pt x="301" y="312"/>
                </a:moveTo>
                <a:lnTo>
                  <a:pt x="300" y="299"/>
                </a:lnTo>
                <a:lnTo>
                  <a:pt x="298" y="289"/>
                </a:lnTo>
                <a:lnTo>
                  <a:pt x="301" y="267"/>
                </a:lnTo>
                <a:lnTo>
                  <a:pt x="305" y="255"/>
                </a:lnTo>
                <a:lnTo>
                  <a:pt x="312" y="247"/>
                </a:lnTo>
                <a:lnTo>
                  <a:pt x="320" y="240"/>
                </a:lnTo>
                <a:lnTo>
                  <a:pt x="330" y="236"/>
                </a:lnTo>
                <a:lnTo>
                  <a:pt x="344" y="236"/>
                </a:lnTo>
                <a:lnTo>
                  <a:pt x="359" y="238"/>
                </a:lnTo>
                <a:lnTo>
                  <a:pt x="377" y="243"/>
                </a:lnTo>
                <a:lnTo>
                  <a:pt x="399" y="252"/>
                </a:lnTo>
                <a:lnTo>
                  <a:pt x="423" y="255"/>
                </a:lnTo>
                <a:lnTo>
                  <a:pt x="419" y="220"/>
                </a:lnTo>
                <a:lnTo>
                  <a:pt x="414" y="181"/>
                </a:lnTo>
                <a:lnTo>
                  <a:pt x="408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3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1" y="0"/>
                </a:lnTo>
                <a:lnTo>
                  <a:pt x="209" y="0"/>
                </a:lnTo>
                <a:lnTo>
                  <a:pt x="187" y="2"/>
                </a:lnTo>
                <a:lnTo>
                  <a:pt x="173" y="5"/>
                </a:lnTo>
                <a:lnTo>
                  <a:pt x="163" y="10"/>
                </a:lnTo>
                <a:lnTo>
                  <a:pt x="155" y="19"/>
                </a:lnTo>
                <a:lnTo>
                  <a:pt x="151" y="31"/>
                </a:lnTo>
                <a:lnTo>
                  <a:pt x="151" y="44"/>
                </a:lnTo>
                <a:lnTo>
                  <a:pt x="153" y="59"/>
                </a:lnTo>
                <a:lnTo>
                  <a:pt x="158" y="79"/>
                </a:lnTo>
                <a:lnTo>
                  <a:pt x="167" y="100"/>
                </a:lnTo>
                <a:lnTo>
                  <a:pt x="177" y="117"/>
                </a:lnTo>
                <a:lnTo>
                  <a:pt x="103" y="110"/>
                </a:lnTo>
                <a:lnTo>
                  <a:pt x="66" y="105"/>
                </a:lnTo>
                <a:lnTo>
                  <a:pt x="25" y="98"/>
                </a:lnTo>
                <a:lnTo>
                  <a:pt x="23" y="100"/>
                </a:lnTo>
                <a:lnTo>
                  <a:pt x="13" y="139"/>
                </a:lnTo>
                <a:lnTo>
                  <a:pt x="7" y="177"/>
                </a:lnTo>
                <a:lnTo>
                  <a:pt x="2" y="216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6" y="236"/>
                </a:lnTo>
                <a:lnTo>
                  <a:pt x="87" y="236"/>
                </a:lnTo>
                <a:lnTo>
                  <a:pt x="99" y="240"/>
                </a:lnTo>
                <a:lnTo>
                  <a:pt x="108" y="247"/>
                </a:lnTo>
                <a:lnTo>
                  <a:pt x="113" y="255"/>
                </a:lnTo>
                <a:lnTo>
                  <a:pt x="118" y="267"/>
                </a:lnTo>
                <a:lnTo>
                  <a:pt x="119" y="287"/>
                </a:lnTo>
                <a:lnTo>
                  <a:pt x="119" y="299"/>
                </a:lnTo>
                <a:lnTo>
                  <a:pt x="118" y="312"/>
                </a:lnTo>
                <a:lnTo>
                  <a:pt x="113" y="324"/>
                </a:lnTo>
                <a:lnTo>
                  <a:pt x="108" y="333"/>
                </a:lnTo>
                <a:lnTo>
                  <a:pt x="99" y="338"/>
                </a:lnTo>
                <a:lnTo>
                  <a:pt x="87" y="341"/>
                </a:lnTo>
                <a:lnTo>
                  <a:pt x="76" y="343"/>
                </a:lnTo>
                <a:lnTo>
                  <a:pt x="59" y="339"/>
                </a:lnTo>
                <a:lnTo>
                  <a:pt x="40" y="334"/>
                </a:lnTo>
                <a:lnTo>
                  <a:pt x="20" y="326"/>
                </a:lnTo>
                <a:lnTo>
                  <a:pt x="10" y="324"/>
                </a:lnTo>
                <a:lnTo>
                  <a:pt x="0" y="323"/>
                </a:lnTo>
                <a:lnTo>
                  <a:pt x="2" y="361"/>
                </a:lnTo>
                <a:lnTo>
                  <a:pt x="7" y="399"/>
                </a:lnTo>
                <a:lnTo>
                  <a:pt x="13" y="436"/>
                </a:lnTo>
                <a:lnTo>
                  <a:pt x="23" y="473"/>
                </a:lnTo>
                <a:lnTo>
                  <a:pt x="25" y="474"/>
                </a:lnTo>
                <a:lnTo>
                  <a:pt x="67" y="466"/>
                </a:lnTo>
                <a:lnTo>
                  <a:pt x="104" y="459"/>
                </a:lnTo>
                <a:lnTo>
                  <a:pt x="140" y="454"/>
                </a:lnTo>
                <a:lnTo>
                  <a:pt x="173" y="453"/>
                </a:lnTo>
                <a:lnTo>
                  <a:pt x="172" y="473"/>
                </a:lnTo>
                <a:lnTo>
                  <a:pt x="163" y="495"/>
                </a:lnTo>
                <a:lnTo>
                  <a:pt x="158" y="512"/>
                </a:lnTo>
                <a:lnTo>
                  <a:pt x="157" y="528"/>
                </a:lnTo>
                <a:lnTo>
                  <a:pt x="157" y="542"/>
                </a:lnTo>
                <a:lnTo>
                  <a:pt x="160" y="552"/>
                </a:lnTo>
                <a:lnTo>
                  <a:pt x="167" y="561"/>
                </a:lnTo>
                <a:lnTo>
                  <a:pt x="177" y="566"/>
                </a:lnTo>
                <a:lnTo>
                  <a:pt x="187" y="571"/>
                </a:lnTo>
                <a:lnTo>
                  <a:pt x="209" y="572"/>
                </a:lnTo>
                <a:lnTo>
                  <a:pt x="221" y="572"/>
                </a:lnTo>
                <a:lnTo>
                  <a:pt x="234" y="571"/>
                </a:lnTo>
                <a:lnTo>
                  <a:pt x="246" y="566"/>
                </a:lnTo>
                <a:lnTo>
                  <a:pt x="254" y="561"/>
                </a:lnTo>
                <a:lnTo>
                  <a:pt x="259" y="552"/>
                </a:lnTo>
                <a:lnTo>
                  <a:pt x="263" y="540"/>
                </a:lnTo>
                <a:lnTo>
                  <a:pt x="264" y="528"/>
                </a:lnTo>
                <a:lnTo>
                  <a:pt x="261" y="512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4"/>
                </a:lnTo>
                <a:lnTo>
                  <a:pt x="414" y="395"/>
                </a:lnTo>
                <a:lnTo>
                  <a:pt x="419" y="358"/>
                </a:lnTo>
                <a:lnTo>
                  <a:pt x="423" y="323"/>
                </a:lnTo>
                <a:lnTo>
                  <a:pt x="411" y="324"/>
                </a:lnTo>
                <a:lnTo>
                  <a:pt x="399" y="326"/>
                </a:lnTo>
                <a:lnTo>
                  <a:pt x="377" y="334"/>
                </a:lnTo>
                <a:lnTo>
                  <a:pt x="359" y="339"/>
                </a:lnTo>
                <a:lnTo>
                  <a:pt x="344" y="343"/>
                </a:lnTo>
                <a:lnTo>
                  <a:pt x="330" y="341"/>
                </a:lnTo>
                <a:lnTo>
                  <a:pt x="320" y="339"/>
                </a:lnTo>
                <a:lnTo>
                  <a:pt x="312" y="333"/>
                </a:lnTo>
                <a:lnTo>
                  <a:pt x="305" y="324"/>
                </a:lnTo>
                <a:lnTo>
                  <a:pt x="301" y="312"/>
                </a:lnTo>
                <a:close/>
              </a:path>
            </a:pathLst>
          </a:custGeom>
          <a:solidFill>
            <a:srgbClr val="CC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232596" y="3461468"/>
            <a:ext cx="1930748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120"/>
                </a:moveTo>
                <a:lnTo>
                  <a:pt x="274" y="122"/>
                </a:lnTo>
                <a:lnTo>
                  <a:pt x="284" y="123"/>
                </a:lnTo>
                <a:lnTo>
                  <a:pt x="306" y="120"/>
                </a:lnTo>
                <a:lnTo>
                  <a:pt x="318" y="117"/>
                </a:lnTo>
                <a:lnTo>
                  <a:pt x="327" y="110"/>
                </a:lnTo>
                <a:lnTo>
                  <a:pt x="333" y="101"/>
                </a:lnTo>
                <a:lnTo>
                  <a:pt x="335" y="91"/>
                </a:lnTo>
                <a:lnTo>
                  <a:pt x="337" y="78"/>
                </a:lnTo>
                <a:lnTo>
                  <a:pt x="333" y="63"/>
                </a:lnTo>
                <a:lnTo>
                  <a:pt x="328" y="44"/>
                </a:lnTo>
                <a:lnTo>
                  <a:pt x="320" y="22"/>
                </a:lnTo>
                <a:lnTo>
                  <a:pt x="316" y="0"/>
                </a:lnTo>
                <a:lnTo>
                  <a:pt x="353" y="2"/>
                </a:lnTo>
                <a:lnTo>
                  <a:pt x="391" y="7"/>
                </a:lnTo>
                <a:lnTo>
                  <a:pt x="431" y="15"/>
                </a:lnTo>
                <a:lnTo>
                  <a:pt x="473" y="24"/>
                </a:lnTo>
                <a:lnTo>
                  <a:pt x="466" y="64"/>
                </a:lnTo>
                <a:lnTo>
                  <a:pt x="461" y="103"/>
                </a:lnTo>
                <a:lnTo>
                  <a:pt x="456" y="177"/>
                </a:lnTo>
                <a:lnTo>
                  <a:pt x="471" y="174"/>
                </a:lnTo>
                <a:lnTo>
                  <a:pt x="493" y="167"/>
                </a:lnTo>
                <a:lnTo>
                  <a:pt x="512" y="160"/>
                </a:lnTo>
                <a:lnTo>
                  <a:pt x="527" y="159"/>
                </a:lnTo>
                <a:lnTo>
                  <a:pt x="541" y="159"/>
                </a:lnTo>
                <a:lnTo>
                  <a:pt x="551" y="162"/>
                </a:lnTo>
                <a:lnTo>
                  <a:pt x="559" y="169"/>
                </a:lnTo>
                <a:lnTo>
                  <a:pt x="566" y="177"/>
                </a:lnTo>
                <a:lnTo>
                  <a:pt x="569" y="189"/>
                </a:lnTo>
                <a:lnTo>
                  <a:pt x="571" y="201"/>
                </a:lnTo>
                <a:lnTo>
                  <a:pt x="573" y="213"/>
                </a:lnTo>
                <a:lnTo>
                  <a:pt x="569" y="235"/>
                </a:lnTo>
                <a:lnTo>
                  <a:pt x="566" y="247"/>
                </a:lnTo>
                <a:lnTo>
                  <a:pt x="559" y="255"/>
                </a:lnTo>
                <a:lnTo>
                  <a:pt x="551" y="262"/>
                </a:lnTo>
                <a:lnTo>
                  <a:pt x="541" y="263"/>
                </a:lnTo>
                <a:lnTo>
                  <a:pt x="527" y="265"/>
                </a:lnTo>
                <a:lnTo>
                  <a:pt x="512" y="262"/>
                </a:lnTo>
                <a:lnTo>
                  <a:pt x="493" y="257"/>
                </a:lnTo>
                <a:lnTo>
                  <a:pt x="471" y="248"/>
                </a:lnTo>
                <a:lnTo>
                  <a:pt x="456" y="245"/>
                </a:lnTo>
                <a:lnTo>
                  <a:pt x="461" y="319"/>
                </a:lnTo>
                <a:lnTo>
                  <a:pt x="466" y="358"/>
                </a:lnTo>
                <a:lnTo>
                  <a:pt x="473" y="399"/>
                </a:lnTo>
                <a:lnTo>
                  <a:pt x="473" y="400"/>
                </a:lnTo>
                <a:lnTo>
                  <a:pt x="433" y="409"/>
                </a:lnTo>
                <a:lnTo>
                  <a:pt x="394" y="415"/>
                </a:lnTo>
                <a:lnTo>
                  <a:pt x="355" y="420"/>
                </a:lnTo>
                <a:lnTo>
                  <a:pt x="316" y="424"/>
                </a:lnTo>
                <a:lnTo>
                  <a:pt x="320" y="404"/>
                </a:lnTo>
                <a:lnTo>
                  <a:pt x="328" y="382"/>
                </a:lnTo>
                <a:lnTo>
                  <a:pt x="333" y="363"/>
                </a:lnTo>
                <a:lnTo>
                  <a:pt x="337" y="348"/>
                </a:lnTo>
                <a:lnTo>
                  <a:pt x="335" y="334"/>
                </a:lnTo>
                <a:lnTo>
                  <a:pt x="333" y="324"/>
                </a:lnTo>
                <a:lnTo>
                  <a:pt x="327" y="316"/>
                </a:lnTo>
                <a:lnTo>
                  <a:pt x="318" y="309"/>
                </a:lnTo>
                <a:lnTo>
                  <a:pt x="306" y="306"/>
                </a:lnTo>
                <a:lnTo>
                  <a:pt x="284" y="302"/>
                </a:lnTo>
                <a:lnTo>
                  <a:pt x="274" y="302"/>
                </a:lnTo>
                <a:lnTo>
                  <a:pt x="261" y="306"/>
                </a:lnTo>
                <a:lnTo>
                  <a:pt x="249" y="309"/>
                </a:lnTo>
                <a:lnTo>
                  <a:pt x="241" y="316"/>
                </a:lnTo>
                <a:lnTo>
                  <a:pt x="234" y="324"/>
                </a:lnTo>
                <a:lnTo>
                  <a:pt x="231" y="334"/>
                </a:lnTo>
                <a:lnTo>
                  <a:pt x="231" y="348"/>
                </a:lnTo>
                <a:lnTo>
                  <a:pt x="234" y="363"/>
                </a:lnTo>
                <a:lnTo>
                  <a:pt x="239" y="382"/>
                </a:lnTo>
                <a:lnTo>
                  <a:pt x="247" y="404"/>
                </a:lnTo>
                <a:lnTo>
                  <a:pt x="249" y="424"/>
                </a:lnTo>
                <a:lnTo>
                  <a:pt x="212" y="420"/>
                </a:lnTo>
                <a:lnTo>
                  <a:pt x="175" y="415"/>
                </a:lnTo>
                <a:lnTo>
                  <a:pt x="136" y="409"/>
                </a:lnTo>
                <a:lnTo>
                  <a:pt x="99" y="400"/>
                </a:lnTo>
                <a:lnTo>
                  <a:pt x="97" y="399"/>
                </a:lnTo>
                <a:lnTo>
                  <a:pt x="106" y="356"/>
                </a:lnTo>
                <a:lnTo>
                  <a:pt x="113" y="316"/>
                </a:lnTo>
                <a:lnTo>
                  <a:pt x="118" y="280"/>
                </a:lnTo>
                <a:lnTo>
                  <a:pt x="119" y="245"/>
                </a:lnTo>
                <a:lnTo>
                  <a:pt x="99" y="248"/>
                </a:lnTo>
                <a:lnTo>
                  <a:pt x="79" y="257"/>
                </a:lnTo>
                <a:lnTo>
                  <a:pt x="60" y="262"/>
                </a:lnTo>
                <a:lnTo>
                  <a:pt x="43" y="265"/>
                </a:lnTo>
                <a:lnTo>
                  <a:pt x="32" y="263"/>
                </a:lnTo>
                <a:lnTo>
                  <a:pt x="20" y="262"/>
                </a:lnTo>
                <a:lnTo>
                  <a:pt x="11" y="255"/>
                </a:lnTo>
                <a:lnTo>
                  <a:pt x="6" y="247"/>
                </a:lnTo>
                <a:lnTo>
                  <a:pt x="1" y="235"/>
                </a:lnTo>
                <a:lnTo>
                  <a:pt x="0" y="213"/>
                </a:lnTo>
                <a:lnTo>
                  <a:pt x="0" y="201"/>
                </a:lnTo>
                <a:lnTo>
                  <a:pt x="1" y="189"/>
                </a:lnTo>
                <a:lnTo>
                  <a:pt x="6" y="177"/>
                </a:lnTo>
                <a:lnTo>
                  <a:pt x="11" y="169"/>
                </a:lnTo>
                <a:lnTo>
                  <a:pt x="20" y="162"/>
                </a:lnTo>
                <a:lnTo>
                  <a:pt x="32" y="159"/>
                </a:lnTo>
                <a:lnTo>
                  <a:pt x="43" y="159"/>
                </a:lnTo>
                <a:lnTo>
                  <a:pt x="60" y="160"/>
                </a:lnTo>
                <a:lnTo>
                  <a:pt x="79" y="167"/>
                </a:lnTo>
                <a:lnTo>
                  <a:pt x="99" y="174"/>
                </a:lnTo>
                <a:lnTo>
                  <a:pt x="119" y="177"/>
                </a:lnTo>
                <a:lnTo>
                  <a:pt x="116" y="144"/>
                </a:lnTo>
                <a:lnTo>
                  <a:pt x="111" y="106"/>
                </a:lnTo>
                <a:lnTo>
                  <a:pt x="106" y="68"/>
                </a:lnTo>
                <a:lnTo>
                  <a:pt x="97" y="24"/>
                </a:lnTo>
                <a:lnTo>
                  <a:pt x="140" y="15"/>
                </a:lnTo>
                <a:lnTo>
                  <a:pt x="178" y="9"/>
                </a:lnTo>
                <a:lnTo>
                  <a:pt x="215" y="4"/>
                </a:lnTo>
                <a:lnTo>
                  <a:pt x="251" y="0"/>
                </a:lnTo>
                <a:lnTo>
                  <a:pt x="247" y="22"/>
                </a:lnTo>
                <a:lnTo>
                  <a:pt x="241" y="44"/>
                </a:lnTo>
                <a:lnTo>
                  <a:pt x="234" y="63"/>
                </a:lnTo>
                <a:lnTo>
                  <a:pt x="232" y="78"/>
                </a:lnTo>
                <a:lnTo>
                  <a:pt x="232" y="91"/>
                </a:lnTo>
                <a:lnTo>
                  <a:pt x="234" y="101"/>
                </a:lnTo>
                <a:lnTo>
                  <a:pt x="241" y="110"/>
                </a:lnTo>
                <a:lnTo>
                  <a:pt x="249" y="117"/>
                </a:lnTo>
                <a:lnTo>
                  <a:pt x="261" y="120"/>
                </a:lnTo>
                <a:close/>
              </a:path>
            </a:pathLst>
          </a:custGeom>
          <a:solidFill>
            <a:srgbClr val="FF99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1" name="Freeform 71"/>
          <p:cNvSpPr>
            <a:spLocks/>
          </p:cNvSpPr>
          <p:nvPr/>
        </p:nvSpPr>
        <p:spPr bwMode="auto">
          <a:xfrm rot="692802">
            <a:off x="1683178" y="3180343"/>
            <a:ext cx="1566603" cy="2068948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2" name="Freeform 74"/>
          <p:cNvSpPr>
            <a:spLocks/>
          </p:cNvSpPr>
          <p:nvPr/>
        </p:nvSpPr>
        <p:spPr bwMode="auto">
          <a:xfrm rot="21170532">
            <a:off x="4096858" y="2117072"/>
            <a:ext cx="1899242" cy="1561811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>
            <a:off x="1514163" y="2131948"/>
            <a:ext cx="1943846" cy="1512974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4" name="Freeform 78"/>
          <p:cNvSpPr>
            <a:spLocks/>
          </p:cNvSpPr>
          <p:nvPr/>
        </p:nvSpPr>
        <p:spPr bwMode="auto">
          <a:xfrm>
            <a:off x="265780" y="805463"/>
            <a:ext cx="1930748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0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73"/>
              <a:gd name="T130" fmla="*/ 0 h 424"/>
              <a:gd name="T131" fmla="*/ 573 w 573"/>
              <a:gd name="T132" fmla="*/ 424 h 4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73" h="424">
                <a:moveTo>
                  <a:pt x="261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8"/>
                </a:lnTo>
                <a:lnTo>
                  <a:pt x="334" y="62"/>
                </a:lnTo>
                <a:lnTo>
                  <a:pt x="329" y="44"/>
                </a:lnTo>
                <a:lnTo>
                  <a:pt x="320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4"/>
                </a:lnTo>
                <a:lnTo>
                  <a:pt x="467" y="64"/>
                </a:lnTo>
                <a:lnTo>
                  <a:pt x="464" y="100"/>
                </a:lnTo>
                <a:lnTo>
                  <a:pt x="459" y="169"/>
                </a:lnTo>
                <a:lnTo>
                  <a:pt x="472" y="165"/>
                </a:lnTo>
                <a:lnTo>
                  <a:pt x="487" y="159"/>
                </a:lnTo>
                <a:lnTo>
                  <a:pt x="519" y="147"/>
                </a:lnTo>
                <a:lnTo>
                  <a:pt x="536" y="147"/>
                </a:lnTo>
                <a:lnTo>
                  <a:pt x="550" y="150"/>
                </a:lnTo>
                <a:lnTo>
                  <a:pt x="556" y="155"/>
                </a:lnTo>
                <a:lnTo>
                  <a:pt x="563" y="164"/>
                </a:lnTo>
                <a:lnTo>
                  <a:pt x="568" y="174"/>
                </a:lnTo>
                <a:lnTo>
                  <a:pt x="571" y="186"/>
                </a:lnTo>
                <a:lnTo>
                  <a:pt x="573" y="199"/>
                </a:lnTo>
                <a:lnTo>
                  <a:pt x="573" y="211"/>
                </a:lnTo>
                <a:lnTo>
                  <a:pt x="570" y="235"/>
                </a:lnTo>
                <a:lnTo>
                  <a:pt x="566" y="246"/>
                </a:lnTo>
                <a:lnTo>
                  <a:pt x="560" y="255"/>
                </a:lnTo>
                <a:lnTo>
                  <a:pt x="551" y="262"/>
                </a:lnTo>
                <a:lnTo>
                  <a:pt x="541" y="265"/>
                </a:lnTo>
                <a:lnTo>
                  <a:pt x="528" y="265"/>
                </a:lnTo>
                <a:lnTo>
                  <a:pt x="512" y="262"/>
                </a:lnTo>
                <a:lnTo>
                  <a:pt x="494" y="257"/>
                </a:lnTo>
                <a:lnTo>
                  <a:pt x="472" y="248"/>
                </a:lnTo>
                <a:lnTo>
                  <a:pt x="457" y="245"/>
                </a:lnTo>
                <a:lnTo>
                  <a:pt x="457" y="251"/>
                </a:lnTo>
                <a:lnTo>
                  <a:pt x="459" y="258"/>
                </a:lnTo>
                <a:lnTo>
                  <a:pt x="462" y="279"/>
                </a:lnTo>
                <a:lnTo>
                  <a:pt x="467" y="304"/>
                </a:lnTo>
                <a:lnTo>
                  <a:pt x="472" y="331"/>
                </a:lnTo>
                <a:lnTo>
                  <a:pt x="475" y="356"/>
                </a:lnTo>
                <a:lnTo>
                  <a:pt x="479" y="378"/>
                </a:lnTo>
                <a:lnTo>
                  <a:pt x="479" y="387"/>
                </a:lnTo>
                <a:lnTo>
                  <a:pt x="479" y="393"/>
                </a:lnTo>
                <a:lnTo>
                  <a:pt x="479" y="398"/>
                </a:lnTo>
                <a:lnTo>
                  <a:pt x="477" y="400"/>
                </a:lnTo>
                <a:lnTo>
                  <a:pt x="437" y="408"/>
                </a:lnTo>
                <a:lnTo>
                  <a:pt x="396" y="415"/>
                </a:lnTo>
                <a:lnTo>
                  <a:pt x="357" y="420"/>
                </a:lnTo>
                <a:lnTo>
                  <a:pt x="317" y="424"/>
                </a:lnTo>
                <a:lnTo>
                  <a:pt x="320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4" y="324"/>
                </a:lnTo>
                <a:lnTo>
                  <a:pt x="327" y="316"/>
                </a:lnTo>
                <a:lnTo>
                  <a:pt x="319" y="309"/>
                </a:lnTo>
                <a:lnTo>
                  <a:pt x="307" y="306"/>
                </a:lnTo>
                <a:lnTo>
                  <a:pt x="285" y="302"/>
                </a:lnTo>
                <a:lnTo>
                  <a:pt x="273" y="304"/>
                </a:lnTo>
                <a:lnTo>
                  <a:pt x="261" y="306"/>
                </a:lnTo>
                <a:lnTo>
                  <a:pt x="251" y="312"/>
                </a:lnTo>
                <a:lnTo>
                  <a:pt x="245" y="319"/>
                </a:lnTo>
                <a:lnTo>
                  <a:pt x="241" y="326"/>
                </a:lnTo>
                <a:lnTo>
                  <a:pt x="238" y="334"/>
                </a:lnTo>
                <a:lnTo>
                  <a:pt x="236" y="351"/>
                </a:lnTo>
                <a:lnTo>
                  <a:pt x="238" y="368"/>
                </a:lnTo>
                <a:lnTo>
                  <a:pt x="248" y="400"/>
                </a:lnTo>
                <a:lnTo>
                  <a:pt x="253" y="412"/>
                </a:lnTo>
                <a:lnTo>
                  <a:pt x="255" y="422"/>
                </a:lnTo>
                <a:lnTo>
                  <a:pt x="179" y="415"/>
                </a:lnTo>
                <a:lnTo>
                  <a:pt x="140" y="408"/>
                </a:lnTo>
                <a:lnTo>
                  <a:pt x="101" y="400"/>
                </a:lnTo>
                <a:lnTo>
                  <a:pt x="101" y="398"/>
                </a:lnTo>
                <a:lnTo>
                  <a:pt x="103" y="393"/>
                </a:lnTo>
                <a:lnTo>
                  <a:pt x="103" y="387"/>
                </a:lnTo>
                <a:lnTo>
                  <a:pt x="105" y="378"/>
                </a:lnTo>
                <a:lnTo>
                  <a:pt x="106" y="354"/>
                </a:lnTo>
                <a:lnTo>
                  <a:pt x="110" y="327"/>
                </a:lnTo>
                <a:lnTo>
                  <a:pt x="115" y="300"/>
                </a:lnTo>
                <a:lnTo>
                  <a:pt x="117" y="275"/>
                </a:lnTo>
                <a:lnTo>
                  <a:pt x="118" y="265"/>
                </a:lnTo>
                <a:lnTo>
                  <a:pt x="120" y="257"/>
                </a:lnTo>
                <a:lnTo>
                  <a:pt x="120" y="250"/>
                </a:lnTo>
                <a:lnTo>
                  <a:pt x="120" y="245"/>
                </a:lnTo>
                <a:lnTo>
                  <a:pt x="100" y="248"/>
                </a:lnTo>
                <a:lnTo>
                  <a:pt x="80" y="257"/>
                </a:lnTo>
                <a:lnTo>
                  <a:pt x="61" y="262"/>
                </a:lnTo>
                <a:lnTo>
                  <a:pt x="46" y="265"/>
                </a:lnTo>
                <a:lnTo>
                  <a:pt x="32" y="265"/>
                </a:lnTo>
                <a:lnTo>
                  <a:pt x="21" y="262"/>
                </a:lnTo>
                <a:lnTo>
                  <a:pt x="14" y="255"/>
                </a:lnTo>
                <a:lnTo>
                  <a:pt x="7" y="246"/>
                </a:lnTo>
                <a:lnTo>
                  <a:pt x="2" y="235"/>
                </a:lnTo>
                <a:lnTo>
                  <a:pt x="0" y="213"/>
                </a:lnTo>
                <a:lnTo>
                  <a:pt x="0" y="201"/>
                </a:lnTo>
                <a:lnTo>
                  <a:pt x="2" y="189"/>
                </a:lnTo>
                <a:lnTo>
                  <a:pt x="7" y="177"/>
                </a:lnTo>
                <a:lnTo>
                  <a:pt x="14" y="169"/>
                </a:lnTo>
                <a:lnTo>
                  <a:pt x="21" y="162"/>
                </a:lnTo>
                <a:lnTo>
                  <a:pt x="32" y="159"/>
                </a:lnTo>
                <a:lnTo>
                  <a:pt x="46" y="159"/>
                </a:lnTo>
                <a:lnTo>
                  <a:pt x="61" y="160"/>
                </a:lnTo>
                <a:lnTo>
                  <a:pt x="80" y="165"/>
                </a:lnTo>
                <a:lnTo>
                  <a:pt x="100" y="174"/>
                </a:lnTo>
                <a:lnTo>
                  <a:pt x="120" y="177"/>
                </a:lnTo>
                <a:lnTo>
                  <a:pt x="117" y="143"/>
                </a:lnTo>
                <a:lnTo>
                  <a:pt x="112" y="106"/>
                </a:lnTo>
                <a:lnTo>
                  <a:pt x="105" y="68"/>
                </a:lnTo>
                <a:lnTo>
                  <a:pt x="98" y="24"/>
                </a:lnTo>
                <a:lnTo>
                  <a:pt x="138" y="15"/>
                </a:lnTo>
                <a:lnTo>
                  <a:pt x="177" y="8"/>
                </a:lnTo>
                <a:lnTo>
                  <a:pt x="214" y="3"/>
                </a:lnTo>
                <a:lnTo>
                  <a:pt x="250" y="0"/>
                </a:lnTo>
                <a:lnTo>
                  <a:pt x="250" y="12"/>
                </a:lnTo>
                <a:lnTo>
                  <a:pt x="246" y="22"/>
                </a:lnTo>
                <a:lnTo>
                  <a:pt x="238" y="44"/>
                </a:lnTo>
                <a:lnTo>
                  <a:pt x="233" y="62"/>
                </a:lnTo>
                <a:lnTo>
                  <a:pt x="231" y="78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1" y="12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5" name="Freeform 80"/>
          <p:cNvSpPr>
            <a:spLocks/>
          </p:cNvSpPr>
          <p:nvPr/>
        </p:nvSpPr>
        <p:spPr bwMode="auto">
          <a:xfrm>
            <a:off x="3064629" y="1881751"/>
            <a:ext cx="1419898" cy="2044641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6" name="Freeform 83"/>
          <p:cNvSpPr>
            <a:spLocks/>
          </p:cNvSpPr>
          <p:nvPr/>
        </p:nvSpPr>
        <p:spPr bwMode="auto">
          <a:xfrm rot="692802">
            <a:off x="4321532" y="474886"/>
            <a:ext cx="1482556" cy="2086183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7" name="Freeform 84"/>
          <p:cNvSpPr>
            <a:spLocks/>
          </p:cNvSpPr>
          <p:nvPr/>
        </p:nvSpPr>
        <p:spPr bwMode="auto">
          <a:xfrm>
            <a:off x="4338168" y="3183481"/>
            <a:ext cx="1446797" cy="2065909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>
            <a:off x="2808827" y="3454849"/>
            <a:ext cx="1967005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2763251" y="781047"/>
            <a:ext cx="2003262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1755247" y="538112"/>
            <a:ext cx="1417277" cy="2044643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7450774" y="151220"/>
            <a:ext cx="659438" cy="659438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461733" y="151220"/>
            <a:ext cx="659438" cy="659438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52320" y="306207"/>
            <a:ext cx="722709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TIME’S UP</a:t>
            </a:r>
            <a:endParaRPr lang="es-E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188103" y="4671789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350" b="1" dirty="0">
                <a:latin typeface="Comic Sans MS" panose="030F0702030302020204" pitchFamily="66" charset="0"/>
              </a:rPr>
              <a:t>NEXT</a:t>
            </a:r>
            <a:endParaRPr lang="es-ES" sz="1350" b="1" dirty="0">
              <a:latin typeface="Comic Sans MS" panose="030F0702030302020204" pitchFamily="66" charset="0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037145" y="4670601"/>
            <a:ext cx="700724" cy="353398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200" b="1" dirty="0">
                <a:latin typeface="Comic Sans MS" panose="030F0702030302020204" pitchFamily="66" charset="0"/>
              </a:rPr>
              <a:t>CHECK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F6380-A2BB-36D8-400B-8D055F98FD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053" y="23892"/>
            <a:ext cx="1072451" cy="514220"/>
          </a:xfrm>
          <a:prstGeom prst="rect">
            <a:avLst/>
          </a:prstGeom>
        </p:spPr>
      </p:pic>
      <p:sp>
        <p:nvSpPr>
          <p:cNvPr id="4" name="25 CuadroTexto">
            <a:extLst>
              <a:ext uri="{FF2B5EF4-FFF2-40B4-BE49-F238E27FC236}">
                <a16:creationId xmlns:a16="http://schemas.microsoft.com/office/drawing/2014/main" id="{987ECF29-B630-C74D-7804-55E556B5AD10}"/>
              </a:ext>
            </a:extLst>
          </p:cNvPr>
          <p:cNvSpPr txBox="1"/>
          <p:nvPr/>
        </p:nvSpPr>
        <p:spPr>
          <a:xfrm>
            <a:off x="3238059" y="3915761"/>
            <a:ext cx="483531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6600" b="1" dirty="0" err="1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cousin</a:t>
            </a:r>
            <a:endParaRPr lang="es-ES" sz="6600" b="1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0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Living room. Vector cartoon interior. on Behance">
            <a:extLst>
              <a:ext uri="{FF2B5EF4-FFF2-40B4-BE49-F238E27FC236}">
                <a16:creationId xmlns:a16="http://schemas.microsoft.com/office/drawing/2014/main" id="{537E4B99-96A2-1823-C8DA-16B3D1271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/>
        </p:blipFill>
        <p:spPr bwMode="auto">
          <a:xfrm>
            <a:off x="-15336" y="0"/>
            <a:ext cx="9159336" cy="51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45D3F9-82F9-B3C2-16CA-461092EDB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244" y="816536"/>
            <a:ext cx="3212592" cy="3937000"/>
          </a:xfrm>
          <a:prstGeom prst="rect">
            <a:avLst/>
          </a:prstGeom>
        </p:spPr>
      </p:pic>
      <p:sp>
        <p:nvSpPr>
          <p:cNvPr id="6" name="Freeform 61"/>
          <p:cNvSpPr>
            <a:spLocks/>
          </p:cNvSpPr>
          <p:nvPr/>
        </p:nvSpPr>
        <p:spPr bwMode="auto">
          <a:xfrm>
            <a:off x="404593" y="1655192"/>
            <a:ext cx="1425137" cy="2038565"/>
          </a:xfrm>
          <a:custGeom>
            <a:avLst/>
            <a:gdLst>
              <a:gd name="T0" fmla="*/ 2147483647 w 423"/>
              <a:gd name="T1" fmla="*/ 2147483647 h 572"/>
              <a:gd name="T2" fmla="*/ 2147483647 w 423"/>
              <a:gd name="T3" fmla="*/ 2147483647 h 572"/>
              <a:gd name="T4" fmla="*/ 2147483647 w 423"/>
              <a:gd name="T5" fmla="*/ 2147483647 h 572"/>
              <a:gd name="T6" fmla="*/ 2147483647 w 423"/>
              <a:gd name="T7" fmla="*/ 2147483647 h 572"/>
              <a:gd name="T8" fmla="*/ 2147483647 w 423"/>
              <a:gd name="T9" fmla="*/ 2147483647 h 572"/>
              <a:gd name="T10" fmla="*/ 2147483647 w 423"/>
              <a:gd name="T11" fmla="*/ 2147483647 h 572"/>
              <a:gd name="T12" fmla="*/ 2147483647 w 423"/>
              <a:gd name="T13" fmla="*/ 2147483647 h 572"/>
              <a:gd name="T14" fmla="*/ 2147483647 w 423"/>
              <a:gd name="T15" fmla="*/ 2147483647 h 572"/>
              <a:gd name="T16" fmla="*/ 2147483647 w 423"/>
              <a:gd name="T17" fmla="*/ 2147483647 h 572"/>
              <a:gd name="T18" fmla="*/ 2147483647 w 423"/>
              <a:gd name="T19" fmla="*/ 2147483647 h 572"/>
              <a:gd name="T20" fmla="*/ 2147483647 w 423"/>
              <a:gd name="T21" fmla="*/ 2147483647 h 572"/>
              <a:gd name="T22" fmla="*/ 2147483647 w 423"/>
              <a:gd name="T23" fmla="*/ 2147483647 h 572"/>
              <a:gd name="T24" fmla="*/ 2147483647 w 423"/>
              <a:gd name="T25" fmla="*/ 2147483647 h 572"/>
              <a:gd name="T26" fmla="*/ 2147483647 w 423"/>
              <a:gd name="T27" fmla="*/ 2147483647 h 572"/>
              <a:gd name="T28" fmla="*/ 2147483647 w 423"/>
              <a:gd name="T29" fmla="*/ 0 h 572"/>
              <a:gd name="T30" fmla="*/ 2147483647 w 423"/>
              <a:gd name="T31" fmla="*/ 2147483647 h 572"/>
              <a:gd name="T32" fmla="*/ 2147483647 w 423"/>
              <a:gd name="T33" fmla="*/ 2147483647 h 572"/>
              <a:gd name="T34" fmla="*/ 2147483647 w 423"/>
              <a:gd name="T35" fmla="*/ 2147483647 h 572"/>
              <a:gd name="T36" fmla="*/ 2147483647 w 423"/>
              <a:gd name="T37" fmla="*/ 2147483647 h 572"/>
              <a:gd name="T38" fmla="*/ 2147483647 w 423"/>
              <a:gd name="T39" fmla="*/ 2147483647 h 572"/>
              <a:gd name="T40" fmla="*/ 2147483647 w 423"/>
              <a:gd name="T41" fmla="*/ 2147483647 h 572"/>
              <a:gd name="T42" fmla="*/ 2147483647 w 423"/>
              <a:gd name="T43" fmla="*/ 2147483647 h 572"/>
              <a:gd name="T44" fmla="*/ 2147483647 w 423"/>
              <a:gd name="T45" fmla="*/ 2147483647 h 572"/>
              <a:gd name="T46" fmla="*/ 2147483647 w 423"/>
              <a:gd name="T47" fmla="*/ 2147483647 h 572"/>
              <a:gd name="T48" fmla="*/ 2147483647 w 423"/>
              <a:gd name="T49" fmla="*/ 2147483647 h 572"/>
              <a:gd name="T50" fmla="*/ 2147483647 w 423"/>
              <a:gd name="T51" fmla="*/ 2147483647 h 572"/>
              <a:gd name="T52" fmla="*/ 2147483647 w 423"/>
              <a:gd name="T53" fmla="*/ 2147483647 h 572"/>
              <a:gd name="T54" fmla="*/ 2147483647 w 423"/>
              <a:gd name="T55" fmla="*/ 2147483647 h 572"/>
              <a:gd name="T56" fmla="*/ 2147483647 w 423"/>
              <a:gd name="T57" fmla="*/ 2147483647 h 572"/>
              <a:gd name="T58" fmla="*/ 2147483647 w 423"/>
              <a:gd name="T59" fmla="*/ 2147483647 h 572"/>
              <a:gd name="T60" fmla="*/ 2147483647 w 423"/>
              <a:gd name="T61" fmla="*/ 2147483647 h 572"/>
              <a:gd name="T62" fmla="*/ 2147483647 w 423"/>
              <a:gd name="T63" fmla="*/ 2147483647 h 572"/>
              <a:gd name="T64" fmla="*/ 2147483647 w 423"/>
              <a:gd name="T65" fmla="*/ 2147483647 h 572"/>
              <a:gd name="T66" fmla="*/ 2147483647 w 423"/>
              <a:gd name="T67" fmla="*/ 2147483647 h 572"/>
              <a:gd name="T68" fmla="*/ 2147483647 w 423"/>
              <a:gd name="T69" fmla="*/ 2147483647 h 572"/>
              <a:gd name="T70" fmla="*/ 2147483647 w 423"/>
              <a:gd name="T71" fmla="*/ 2147483647 h 572"/>
              <a:gd name="T72" fmla="*/ 2147483647 w 423"/>
              <a:gd name="T73" fmla="*/ 2147483647 h 572"/>
              <a:gd name="T74" fmla="*/ 2147483647 w 423"/>
              <a:gd name="T75" fmla="*/ 2147483647 h 572"/>
              <a:gd name="T76" fmla="*/ 2147483647 w 423"/>
              <a:gd name="T77" fmla="*/ 2147483647 h 572"/>
              <a:gd name="T78" fmla="*/ 2147483647 w 423"/>
              <a:gd name="T79" fmla="*/ 2147483647 h 572"/>
              <a:gd name="T80" fmla="*/ 2147483647 w 423"/>
              <a:gd name="T81" fmla="*/ 2147483647 h 572"/>
              <a:gd name="T82" fmla="*/ 2147483647 w 423"/>
              <a:gd name="T83" fmla="*/ 2147483647 h 572"/>
              <a:gd name="T84" fmla="*/ 2147483647 w 423"/>
              <a:gd name="T85" fmla="*/ 2147483647 h 572"/>
              <a:gd name="T86" fmla="*/ 2147483647 w 423"/>
              <a:gd name="T87" fmla="*/ 2147483647 h 572"/>
              <a:gd name="T88" fmla="*/ 2147483647 w 423"/>
              <a:gd name="T89" fmla="*/ 2147483647 h 572"/>
              <a:gd name="T90" fmla="*/ 2147483647 w 423"/>
              <a:gd name="T91" fmla="*/ 2147483647 h 572"/>
              <a:gd name="T92" fmla="*/ 2147483647 w 423"/>
              <a:gd name="T93" fmla="*/ 2147483647 h 572"/>
              <a:gd name="T94" fmla="*/ 2147483647 w 423"/>
              <a:gd name="T95" fmla="*/ 2147483647 h 572"/>
              <a:gd name="T96" fmla="*/ 2147483647 w 423"/>
              <a:gd name="T97" fmla="*/ 2147483647 h 572"/>
              <a:gd name="T98" fmla="*/ 2147483647 w 423"/>
              <a:gd name="T99" fmla="*/ 2147483647 h 572"/>
              <a:gd name="T100" fmla="*/ 2147483647 w 423"/>
              <a:gd name="T101" fmla="*/ 2147483647 h 572"/>
              <a:gd name="T102" fmla="*/ 2147483647 w 423"/>
              <a:gd name="T103" fmla="*/ 2147483647 h 572"/>
              <a:gd name="T104" fmla="*/ 2147483647 w 423"/>
              <a:gd name="T105" fmla="*/ 2147483647 h 572"/>
              <a:gd name="T106" fmla="*/ 2147483647 w 423"/>
              <a:gd name="T107" fmla="*/ 2147483647 h 572"/>
              <a:gd name="T108" fmla="*/ 2147483647 w 423"/>
              <a:gd name="T109" fmla="*/ 2147483647 h 572"/>
              <a:gd name="T110" fmla="*/ 2147483647 w 423"/>
              <a:gd name="T111" fmla="*/ 2147483647 h 572"/>
              <a:gd name="T112" fmla="*/ 2147483647 w 423"/>
              <a:gd name="T113" fmla="*/ 2147483647 h 572"/>
              <a:gd name="T114" fmla="*/ 2147483647 w 423"/>
              <a:gd name="T115" fmla="*/ 2147483647 h 572"/>
              <a:gd name="T116" fmla="*/ 2147483647 w 423"/>
              <a:gd name="T117" fmla="*/ 2147483647 h 5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3"/>
              <a:gd name="T178" fmla="*/ 0 h 572"/>
              <a:gd name="T179" fmla="*/ 423 w 423"/>
              <a:gd name="T180" fmla="*/ 572 h 5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3" h="572">
                <a:moveTo>
                  <a:pt x="301" y="312"/>
                </a:moveTo>
                <a:lnTo>
                  <a:pt x="300" y="299"/>
                </a:lnTo>
                <a:lnTo>
                  <a:pt x="298" y="289"/>
                </a:lnTo>
                <a:lnTo>
                  <a:pt x="301" y="267"/>
                </a:lnTo>
                <a:lnTo>
                  <a:pt x="305" y="255"/>
                </a:lnTo>
                <a:lnTo>
                  <a:pt x="312" y="247"/>
                </a:lnTo>
                <a:lnTo>
                  <a:pt x="320" y="240"/>
                </a:lnTo>
                <a:lnTo>
                  <a:pt x="330" y="236"/>
                </a:lnTo>
                <a:lnTo>
                  <a:pt x="344" y="236"/>
                </a:lnTo>
                <a:lnTo>
                  <a:pt x="359" y="238"/>
                </a:lnTo>
                <a:lnTo>
                  <a:pt x="377" y="243"/>
                </a:lnTo>
                <a:lnTo>
                  <a:pt x="399" y="252"/>
                </a:lnTo>
                <a:lnTo>
                  <a:pt x="423" y="255"/>
                </a:lnTo>
                <a:lnTo>
                  <a:pt x="419" y="220"/>
                </a:lnTo>
                <a:lnTo>
                  <a:pt x="414" y="181"/>
                </a:lnTo>
                <a:lnTo>
                  <a:pt x="408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3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1" y="0"/>
                </a:lnTo>
                <a:lnTo>
                  <a:pt x="209" y="0"/>
                </a:lnTo>
                <a:lnTo>
                  <a:pt x="187" y="2"/>
                </a:lnTo>
                <a:lnTo>
                  <a:pt x="173" y="5"/>
                </a:lnTo>
                <a:lnTo>
                  <a:pt x="163" y="10"/>
                </a:lnTo>
                <a:lnTo>
                  <a:pt x="155" y="19"/>
                </a:lnTo>
                <a:lnTo>
                  <a:pt x="151" y="31"/>
                </a:lnTo>
                <a:lnTo>
                  <a:pt x="151" y="44"/>
                </a:lnTo>
                <a:lnTo>
                  <a:pt x="153" y="59"/>
                </a:lnTo>
                <a:lnTo>
                  <a:pt x="158" y="79"/>
                </a:lnTo>
                <a:lnTo>
                  <a:pt x="167" y="100"/>
                </a:lnTo>
                <a:lnTo>
                  <a:pt x="177" y="117"/>
                </a:lnTo>
                <a:lnTo>
                  <a:pt x="103" y="110"/>
                </a:lnTo>
                <a:lnTo>
                  <a:pt x="66" y="105"/>
                </a:lnTo>
                <a:lnTo>
                  <a:pt x="25" y="98"/>
                </a:lnTo>
                <a:lnTo>
                  <a:pt x="23" y="100"/>
                </a:lnTo>
                <a:lnTo>
                  <a:pt x="13" y="139"/>
                </a:lnTo>
                <a:lnTo>
                  <a:pt x="7" y="177"/>
                </a:lnTo>
                <a:lnTo>
                  <a:pt x="2" y="216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6" y="236"/>
                </a:lnTo>
                <a:lnTo>
                  <a:pt x="87" y="236"/>
                </a:lnTo>
                <a:lnTo>
                  <a:pt x="99" y="240"/>
                </a:lnTo>
                <a:lnTo>
                  <a:pt x="108" y="247"/>
                </a:lnTo>
                <a:lnTo>
                  <a:pt x="113" y="255"/>
                </a:lnTo>
                <a:lnTo>
                  <a:pt x="118" y="267"/>
                </a:lnTo>
                <a:lnTo>
                  <a:pt x="119" y="287"/>
                </a:lnTo>
                <a:lnTo>
                  <a:pt x="119" y="299"/>
                </a:lnTo>
                <a:lnTo>
                  <a:pt x="118" y="312"/>
                </a:lnTo>
                <a:lnTo>
                  <a:pt x="113" y="324"/>
                </a:lnTo>
                <a:lnTo>
                  <a:pt x="108" y="333"/>
                </a:lnTo>
                <a:lnTo>
                  <a:pt x="99" y="338"/>
                </a:lnTo>
                <a:lnTo>
                  <a:pt x="87" y="341"/>
                </a:lnTo>
                <a:lnTo>
                  <a:pt x="76" y="343"/>
                </a:lnTo>
                <a:lnTo>
                  <a:pt x="59" y="339"/>
                </a:lnTo>
                <a:lnTo>
                  <a:pt x="40" y="334"/>
                </a:lnTo>
                <a:lnTo>
                  <a:pt x="20" y="326"/>
                </a:lnTo>
                <a:lnTo>
                  <a:pt x="10" y="324"/>
                </a:lnTo>
                <a:lnTo>
                  <a:pt x="0" y="323"/>
                </a:lnTo>
                <a:lnTo>
                  <a:pt x="2" y="361"/>
                </a:lnTo>
                <a:lnTo>
                  <a:pt x="7" y="399"/>
                </a:lnTo>
                <a:lnTo>
                  <a:pt x="13" y="436"/>
                </a:lnTo>
                <a:lnTo>
                  <a:pt x="23" y="473"/>
                </a:lnTo>
                <a:lnTo>
                  <a:pt x="25" y="474"/>
                </a:lnTo>
                <a:lnTo>
                  <a:pt x="67" y="466"/>
                </a:lnTo>
                <a:lnTo>
                  <a:pt x="104" y="459"/>
                </a:lnTo>
                <a:lnTo>
                  <a:pt x="140" y="454"/>
                </a:lnTo>
                <a:lnTo>
                  <a:pt x="173" y="453"/>
                </a:lnTo>
                <a:lnTo>
                  <a:pt x="172" y="473"/>
                </a:lnTo>
                <a:lnTo>
                  <a:pt x="163" y="495"/>
                </a:lnTo>
                <a:lnTo>
                  <a:pt x="158" y="512"/>
                </a:lnTo>
                <a:lnTo>
                  <a:pt x="157" y="528"/>
                </a:lnTo>
                <a:lnTo>
                  <a:pt x="157" y="542"/>
                </a:lnTo>
                <a:lnTo>
                  <a:pt x="160" y="552"/>
                </a:lnTo>
                <a:lnTo>
                  <a:pt x="167" y="561"/>
                </a:lnTo>
                <a:lnTo>
                  <a:pt x="177" y="566"/>
                </a:lnTo>
                <a:lnTo>
                  <a:pt x="187" y="571"/>
                </a:lnTo>
                <a:lnTo>
                  <a:pt x="209" y="572"/>
                </a:lnTo>
                <a:lnTo>
                  <a:pt x="221" y="572"/>
                </a:lnTo>
                <a:lnTo>
                  <a:pt x="234" y="571"/>
                </a:lnTo>
                <a:lnTo>
                  <a:pt x="246" y="566"/>
                </a:lnTo>
                <a:lnTo>
                  <a:pt x="254" y="561"/>
                </a:lnTo>
                <a:lnTo>
                  <a:pt x="259" y="552"/>
                </a:lnTo>
                <a:lnTo>
                  <a:pt x="263" y="540"/>
                </a:lnTo>
                <a:lnTo>
                  <a:pt x="264" y="528"/>
                </a:lnTo>
                <a:lnTo>
                  <a:pt x="261" y="512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4"/>
                </a:lnTo>
                <a:lnTo>
                  <a:pt x="414" y="395"/>
                </a:lnTo>
                <a:lnTo>
                  <a:pt x="419" y="358"/>
                </a:lnTo>
                <a:lnTo>
                  <a:pt x="423" y="323"/>
                </a:lnTo>
                <a:lnTo>
                  <a:pt x="411" y="324"/>
                </a:lnTo>
                <a:lnTo>
                  <a:pt x="399" y="326"/>
                </a:lnTo>
                <a:lnTo>
                  <a:pt x="377" y="334"/>
                </a:lnTo>
                <a:lnTo>
                  <a:pt x="359" y="339"/>
                </a:lnTo>
                <a:lnTo>
                  <a:pt x="344" y="343"/>
                </a:lnTo>
                <a:lnTo>
                  <a:pt x="330" y="341"/>
                </a:lnTo>
                <a:lnTo>
                  <a:pt x="320" y="339"/>
                </a:lnTo>
                <a:lnTo>
                  <a:pt x="312" y="333"/>
                </a:lnTo>
                <a:lnTo>
                  <a:pt x="305" y="324"/>
                </a:lnTo>
                <a:lnTo>
                  <a:pt x="301" y="312"/>
                </a:lnTo>
                <a:close/>
              </a:path>
            </a:pathLst>
          </a:custGeom>
          <a:solidFill>
            <a:srgbClr val="CC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150671" y="3261710"/>
            <a:ext cx="1930748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120"/>
                </a:moveTo>
                <a:lnTo>
                  <a:pt x="274" y="122"/>
                </a:lnTo>
                <a:lnTo>
                  <a:pt x="284" y="123"/>
                </a:lnTo>
                <a:lnTo>
                  <a:pt x="306" y="120"/>
                </a:lnTo>
                <a:lnTo>
                  <a:pt x="318" y="117"/>
                </a:lnTo>
                <a:lnTo>
                  <a:pt x="327" y="110"/>
                </a:lnTo>
                <a:lnTo>
                  <a:pt x="333" y="101"/>
                </a:lnTo>
                <a:lnTo>
                  <a:pt x="335" y="91"/>
                </a:lnTo>
                <a:lnTo>
                  <a:pt x="337" y="78"/>
                </a:lnTo>
                <a:lnTo>
                  <a:pt x="333" y="63"/>
                </a:lnTo>
                <a:lnTo>
                  <a:pt x="328" y="44"/>
                </a:lnTo>
                <a:lnTo>
                  <a:pt x="320" y="22"/>
                </a:lnTo>
                <a:lnTo>
                  <a:pt x="316" y="0"/>
                </a:lnTo>
                <a:lnTo>
                  <a:pt x="353" y="2"/>
                </a:lnTo>
                <a:lnTo>
                  <a:pt x="391" y="7"/>
                </a:lnTo>
                <a:lnTo>
                  <a:pt x="431" y="15"/>
                </a:lnTo>
                <a:lnTo>
                  <a:pt x="473" y="24"/>
                </a:lnTo>
                <a:lnTo>
                  <a:pt x="466" y="64"/>
                </a:lnTo>
                <a:lnTo>
                  <a:pt x="461" y="103"/>
                </a:lnTo>
                <a:lnTo>
                  <a:pt x="456" y="177"/>
                </a:lnTo>
                <a:lnTo>
                  <a:pt x="471" y="174"/>
                </a:lnTo>
                <a:lnTo>
                  <a:pt x="493" y="167"/>
                </a:lnTo>
                <a:lnTo>
                  <a:pt x="512" y="160"/>
                </a:lnTo>
                <a:lnTo>
                  <a:pt x="527" y="159"/>
                </a:lnTo>
                <a:lnTo>
                  <a:pt x="541" y="159"/>
                </a:lnTo>
                <a:lnTo>
                  <a:pt x="551" y="162"/>
                </a:lnTo>
                <a:lnTo>
                  <a:pt x="559" y="169"/>
                </a:lnTo>
                <a:lnTo>
                  <a:pt x="566" y="177"/>
                </a:lnTo>
                <a:lnTo>
                  <a:pt x="569" y="189"/>
                </a:lnTo>
                <a:lnTo>
                  <a:pt x="571" y="201"/>
                </a:lnTo>
                <a:lnTo>
                  <a:pt x="573" y="213"/>
                </a:lnTo>
                <a:lnTo>
                  <a:pt x="569" y="235"/>
                </a:lnTo>
                <a:lnTo>
                  <a:pt x="566" y="247"/>
                </a:lnTo>
                <a:lnTo>
                  <a:pt x="559" y="255"/>
                </a:lnTo>
                <a:lnTo>
                  <a:pt x="551" y="262"/>
                </a:lnTo>
                <a:lnTo>
                  <a:pt x="541" y="263"/>
                </a:lnTo>
                <a:lnTo>
                  <a:pt x="527" y="265"/>
                </a:lnTo>
                <a:lnTo>
                  <a:pt x="512" y="262"/>
                </a:lnTo>
                <a:lnTo>
                  <a:pt x="493" y="257"/>
                </a:lnTo>
                <a:lnTo>
                  <a:pt x="471" y="248"/>
                </a:lnTo>
                <a:lnTo>
                  <a:pt x="456" y="245"/>
                </a:lnTo>
                <a:lnTo>
                  <a:pt x="461" y="319"/>
                </a:lnTo>
                <a:lnTo>
                  <a:pt x="466" y="358"/>
                </a:lnTo>
                <a:lnTo>
                  <a:pt x="473" y="399"/>
                </a:lnTo>
                <a:lnTo>
                  <a:pt x="473" y="400"/>
                </a:lnTo>
                <a:lnTo>
                  <a:pt x="433" y="409"/>
                </a:lnTo>
                <a:lnTo>
                  <a:pt x="394" y="415"/>
                </a:lnTo>
                <a:lnTo>
                  <a:pt x="355" y="420"/>
                </a:lnTo>
                <a:lnTo>
                  <a:pt x="316" y="424"/>
                </a:lnTo>
                <a:lnTo>
                  <a:pt x="320" y="404"/>
                </a:lnTo>
                <a:lnTo>
                  <a:pt x="328" y="382"/>
                </a:lnTo>
                <a:lnTo>
                  <a:pt x="333" y="363"/>
                </a:lnTo>
                <a:lnTo>
                  <a:pt x="337" y="348"/>
                </a:lnTo>
                <a:lnTo>
                  <a:pt x="335" y="334"/>
                </a:lnTo>
                <a:lnTo>
                  <a:pt x="333" y="324"/>
                </a:lnTo>
                <a:lnTo>
                  <a:pt x="327" y="316"/>
                </a:lnTo>
                <a:lnTo>
                  <a:pt x="318" y="309"/>
                </a:lnTo>
                <a:lnTo>
                  <a:pt x="306" y="306"/>
                </a:lnTo>
                <a:lnTo>
                  <a:pt x="284" y="302"/>
                </a:lnTo>
                <a:lnTo>
                  <a:pt x="274" y="302"/>
                </a:lnTo>
                <a:lnTo>
                  <a:pt x="261" y="306"/>
                </a:lnTo>
                <a:lnTo>
                  <a:pt x="249" y="309"/>
                </a:lnTo>
                <a:lnTo>
                  <a:pt x="241" y="316"/>
                </a:lnTo>
                <a:lnTo>
                  <a:pt x="234" y="324"/>
                </a:lnTo>
                <a:lnTo>
                  <a:pt x="231" y="334"/>
                </a:lnTo>
                <a:lnTo>
                  <a:pt x="231" y="348"/>
                </a:lnTo>
                <a:lnTo>
                  <a:pt x="234" y="363"/>
                </a:lnTo>
                <a:lnTo>
                  <a:pt x="239" y="382"/>
                </a:lnTo>
                <a:lnTo>
                  <a:pt x="247" y="404"/>
                </a:lnTo>
                <a:lnTo>
                  <a:pt x="249" y="424"/>
                </a:lnTo>
                <a:lnTo>
                  <a:pt x="212" y="420"/>
                </a:lnTo>
                <a:lnTo>
                  <a:pt x="175" y="415"/>
                </a:lnTo>
                <a:lnTo>
                  <a:pt x="136" y="409"/>
                </a:lnTo>
                <a:lnTo>
                  <a:pt x="99" y="400"/>
                </a:lnTo>
                <a:lnTo>
                  <a:pt x="97" y="399"/>
                </a:lnTo>
                <a:lnTo>
                  <a:pt x="106" y="356"/>
                </a:lnTo>
                <a:lnTo>
                  <a:pt x="113" y="316"/>
                </a:lnTo>
                <a:lnTo>
                  <a:pt x="118" y="280"/>
                </a:lnTo>
                <a:lnTo>
                  <a:pt x="119" y="245"/>
                </a:lnTo>
                <a:lnTo>
                  <a:pt x="99" y="248"/>
                </a:lnTo>
                <a:lnTo>
                  <a:pt x="79" y="257"/>
                </a:lnTo>
                <a:lnTo>
                  <a:pt x="60" y="262"/>
                </a:lnTo>
                <a:lnTo>
                  <a:pt x="43" y="265"/>
                </a:lnTo>
                <a:lnTo>
                  <a:pt x="32" y="263"/>
                </a:lnTo>
                <a:lnTo>
                  <a:pt x="20" y="262"/>
                </a:lnTo>
                <a:lnTo>
                  <a:pt x="11" y="255"/>
                </a:lnTo>
                <a:lnTo>
                  <a:pt x="6" y="247"/>
                </a:lnTo>
                <a:lnTo>
                  <a:pt x="1" y="235"/>
                </a:lnTo>
                <a:lnTo>
                  <a:pt x="0" y="213"/>
                </a:lnTo>
                <a:lnTo>
                  <a:pt x="0" y="201"/>
                </a:lnTo>
                <a:lnTo>
                  <a:pt x="1" y="189"/>
                </a:lnTo>
                <a:lnTo>
                  <a:pt x="6" y="177"/>
                </a:lnTo>
                <a:lnTo>
                  <a:pt x="11" y="169"/>
                </a:lnTo>
                <a:lnTo>
                  <a:pt x="20" y="162"/>
                </a:lnTo>
                <a:lnTo>
                  <a:pt x="32" y="159"/>
                </a:lnTo>
                <a:lnTo>
                  <a:pt x="43" y="159"/>
                </a:lnTo>
                <a:lnTo>
                  <a:pt x="60" y="160"/>
                </a:lnTo>
                <a:lnTo>
                  <a:pt x="79" y="167"/>
                </a:lnTo>
                <a:lnTo>
                  <a:pt x="99" y="174"/>
                </a:lnTo>
                <a:lnTo>
                  <a:pt x="119" y="177"/>
                </a:lnTo>
                <a:lnTo>
                  <a:pt x="116" y="144"/>
                </a:lnTo>
                <a:lnTo>
                  <a:pt x="111" y="106"/>
                </a:lnTo>
                <a:lnTo>
                  <a:pt x="106" y="68"/>
                </a:lnTo>
                <a:lnTo>
                  <a:pt x="97" y="24"/>
                </a:lnTo>
                <a:lnTo>
                  <a:pt x="140" y="15"/>
                </a:lnTo>
                <a:lnTo>
                  <a:pt x="178" y="9"/>
                </a:lnTo>
                <a:lnTo>
                  <a:pt x="215" y="4"/>
                </a:lnTo>
                <a:lnTo>
                  <a:pt x="251" y="0"/>
                </a:lnTo>
                <a:lnTo>
                  <a:pt x="247" y="22"/>
                </a:lnTo>
                <a:lnTo>
                  <a:pt x="241" y="44"/>
                </a:lnTo>
                <a:lnTo>
                  <a:pt x="234" y="63"/>
                </a:lnTo>
                <a:lnTo>
                  <a:pt x="232" y="78"/>
                </a:lnTo>
                <a:lnTo>
                  <a:pt x="232" y="91"/>
                </a:lnTo>
                <a:lnTo>
                  <a:pt x="234" y="101"/>
                </a:lnTo>
                <a:lnTo>
                  <a:pt x="241" y="110"/>
                </a:lnTo>
                <a:lnTo>
                  <a:pt x="249" y="117"/>
                </a:lnTo>
                <a:lnTo>
                  <a:pt x="261" y="120"/>
                </a:lnTo>
                <a:close/>
              </a:path>
            </a:pathLst>
          </a:custGeom>
          <a:solidFill>
            <a:srgbClr val="FF99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1" name="Freeform 71"/>
          <p:cNvSpPr>
            <a:spLocks/>
          </p:cNvSpPr>
          <p:nvPr/>
        </p:nvSpPr>
        <p:spPr bwMode="auto">
          <a:xfrm rot="692802">
            <a:off x="1601253" y="2980585"/>
            <a:ext cx="1566603" cy="2068948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2" name="Freeform 74"/>
          <p:cNvSpPr>
            <a:spLocks/>
          </p:cNvSpPr>
          <p:nvPr/>
        </p:nvSpPr>
        <p:spPr bwMode="auto">
          <a:xfrm rot="21170532">
            <a:off x="4031610" y="1896608"/>
            <a:ext cx="1899242" cy="1561811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>
            <a:off x="1415225" y="1917988"/>
            <a:ext cx="1943846" cy="1512974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4" name="Freeform 78"/>
          <p:cNvSpPr>
            <a:spLocks/>
          </p:cNvSpPr>
          <p:nvPr/>
        </p:nvSpPr>
        <p:spPr bwMode="auto">
          <a:xfrm>
            <a:off x="140988" y="581890"/>
            <a:ext cx="1930748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0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73"/>
              <a:gd name="T130" fmla="*/ 0 h 424"/>
              <a:gd name="T131" fmla="*/ 573 w 573"/>
              <a:gd name="T132" fmla="*/ 424 h 4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73" h="424">
                <a:moveTo>
                  <a:pt x="261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8"/>
                </a:lnTo>
                <a:lnTo>
                  <a:pt x="334" y="62"/>
                </a:lnTo>
                <a:lnTo>
                  <a:pt x="329" y="44"/>
                </a:lnTo>
                <a:lnTo>
                  <a:pt x="320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4"/>
                </a:lnTo>
                <a:lnTo>
                  <a:pt x="467" y="64"/>
                </a:lnTo>
                <a:lnTo>
                  <a:pt x="464" y="100"/>
                </a:lnTo>
                <a:lnTo>
                  <a:pt x="459" y="169"/>
                </a:lnTo>
                <a:lnTo>
                  <a:pt x="472" y="165"/>
                </a:lnTo>
                <a:lnTo>
                  <a:pt x="487" y="159"/>
                </a:lnTo>
                <a:lnTo>
                  <a:pt x="519" y="147"/>
                </a:lnTo>
                <a:lnTo>
                  <a:pt x="536" y="147"/>
                </a:lnTo>
                <a:lnTo>
                  <a:pt x="550" y="150"/>
                </a:lnTo>
                <a:lnTo>
                  <a:pt x="556" y="155"/>
                </a:lnTo>
                <a:lnTo>
                  <a:pt x="563" y="164"/>
                </a:lnTo>
                <a:lnTo>
                  <a:pt x="568" y="174"/>
                </a:lnTo>
                <a:lnTo>
                  <a:pt x="571" y="186"/>
                </a:lnTo>
                <a:lnTo>
                  <a:pt x="573" y="199"/>
                </a:lnTo>
                <a:lnTo>
                  <a:pt x="573" y="211"/>
                </a:lnTo>
                <a:lnTo>
                  <a:pt x="570" y="235"/>
                </a:lnTo>
                <a:lnTo>
                  <a:pt x="566" y="246"/>
                </a:lnTo>
                <a:lnTo>
                  <a:pt x="560" y="255"/>
                </a:lnTo>
                <a:lnTo>
                  <a:pt x="551" y="262"/>
                </a:lnTo>
                <a:lnTo>
                  <a:pt x="541" y="265"/>
                </a:lnTo>
                <a:lnTo>
                  <a:pt x="528" y="265"/>
                </a:lnTo>
                <a:lnTo>
                  <a:pt x="512" y="262"/>
                </a:lnTo>
                <a:lnTo>
                  <a:pt x="494" y="257"/>
                </a:lnTo>
                <a:lnTo>
                  <a:pt x="472" y="248"/>
                </a:lnTo>
                <a:lnTo>
                  <a:pt x="457" y="245"/>
                </a:lnTo>
                <a:lnTo>
                  <a:pt x="457" y="251"/>
                </a:lnTo>
                <a:lnTo>
                  <a:pt x="459" y="258"/>
                </a:lnTo>
                <a:lnTo>
                  <a:pt x="462" y="279"/>
                </a:lnTo>
                <a:lnTo>
                  <a:pt x="467" y="304"/>
                </a:lnTo>
                <a:lnTo>
                  <a:pt x="472" y="331"/>
                </a:lnTo>
                <a:lnTo>
                  <a:pt x="475" y="356"/>
                </a:lnTo>
                <a:lnTo>
                  <a:pt x="479" y="378"/>
                </a:lnTo>
                <a:lnTo>
                  <a:pt x="479" y="387"/>
                </a:lnTo>
                <a:lnTo>
                  <a:pt x="479" y="393"/>
                </a:lnTo>
                <a:lnTo>
                  <a:pt x="479" y="398"/>
                </a:lnTo>
                <a:lnTo>
                  <a:pt x="477" y="400"/>
                </a:lnTo>
                <a:lnTo>
                  <a:pt x="437" y="408"/>
                </a:lnTo>
                <a:lnTo>
                  <a:pt x="396" y="415"/>
                </a:lnTo>
                <a:lnTo>
                  <a:pt x="357" y="420"/>
                </a:lnTo>
                <a:lnTo>
                  <a:pt x="317" y="424"/>
                </a:lnTo>
                <a:lnTo>
                  <a:pt x="320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4" y="324"/>
                </a:lnTo>
                <a:lnTo>
                  <a:pt x="327" y="316"/>
                </a:lnTo>
                <a:lnTo>
                  <a:pt x="319" y="309"/>
                </a:lnTo>
                <a:lnTo>
                  <a:pt x="307" y="306"/>
                </a:lnTo>
                <a:lnTo>
                  <a:pt x="285" y="302"/>
                </a:lnTo>
                <a:lnTo>
                  <a:pt x="273" y="304"/>
                </a:lnTo>
                <a:lnTo>
                  <a:pt x="261" y="306"/>
                </a:lnTo>
                <a:lnTo>
                  <a:pt x="251" y="312"/>
                </a:lnTo>
                <a:lnTo>
                  <a:pt x="245" y="319"/>
                </a:lnTo>
                <a:lnTo>
                  <a:pt x="241" y="326"/>
                </a:lnTo>
                <a:lnTo>
                  <a:pt x="238" y="334"/>
                </a:lnTo>
                <a:lnTo>
                  <a:pt x="236" y="351"/>
                </a:lnTo>
                <a:lnTo>
                  <a:pt x="238" y="368"/>
                </a:lnTo>
                <a:lnTo>
                  <a:pt x="248" y="400"/>
                </a:lnTo>
                <a:lnTo>
                  <a:pt x="253" y="412"/>
                </a:lnTo>
                <a:lnTo>
                  <a:pt x="255" y="422"/>
                </a:lnTo>
                <a:lnTo>
                  <a:pt x="179" y="415"/>
                </a:lnTo>
                <a:lnTo>
                  <a:pt x="140" y="408"/>
                </a:lnTo>
                <a:lnTo>
                  <a:pt x="101" y="400"/>
                </a:lnTo>
                <a:lnTo>
                  <a:pt x="101" y="398"/>
                </a:lnTo>
                <a:lnTo>
                  <a:pt x="103" y="393"/>
                </a:lnTo>
                <a:lnTo>
                  <a:pt x="103" y="387"/>
                </a:lnTo>
                <a:lnTo>
                  <a:pt x="105" y="378"/>
                </a:lnTo>
                <a:lnTo>
                  <a:pt x="106" y="354"/>
                </a:lnTo>
                <a:lnTo>
                  <a:pt x="110" y="327"/>
                </a:lnTo>
                <a:lnTo>
                  <a:pt x="115" y="300"/>
                </a:lnTo>
                <a:lnTo>
                  <a:pt x="117" y="275"/>
                </a:lnTo>
                <a:lnTo>
                  <a:pt x="118" y="265"/>
                </a:lnTo>
                <a:lnTo>
                  <a:pt x="120" y="257"/>
                </a:lnTo>
                <a:lnTo>
                  <a:pt x="120" y="250"/>
                </a:lnTo>
                <a:lnTo>
                  <a:pt x="120" y="245"/>
                </a:lnTo>
                <a:lnTo>
                  <a:pt x="100" y="248"/>
                </a:lnTo>
                <a:lnTo>
                  <a:pt x="80" y="257"/>
                </a:lnTo>
                <a:lnTo>
                  <a:pt x="61" y="262"/>
                </a:lnTo>
                <a:lnTo>
                  <a:pt x="46" y="265"/>
                </a:lnTo>
                <a:lnTo>
                  <a:pt x="32" y="265"/>
                </a:lnTo>
                <a:lnTo>
                  <a:pt x="21" y="262"/>
                </a:lnTo>
                <a:lnTo>
                  <a:pt x="14" y="255"/>
                </a:lnTo>
                <a:lnTo>
                  <a:pt x="7" y="246"/>
                </a:lnTo>
                <a:lnTo>
                  <a:pt x="2" y="235"/>
                </a:lnTo>
                <a:lnTo>
                  <a:pt x="0" y="213"/>
                </a:lnTo>
                <a:lnTo>
                  <a:pt x="0" y="201"/>
                </a:lnTo>
                <a:lnTo>
                  <a:pt x="2" y="189"/>
                </a:lnTo>
                <a:lnTo>
                  <a:pt x="7" y="177"/>
                </a:lnTo>
                <a:lnTo>
                  <a:pt x="14" y="169"/>
                </a:lnTo>
                <a:lnTo>
                  <a:pt x="21" y="162"/>
                </a:lnTo>
                <a:lnTo>
                  <a:pt x="32" y="159"/>
                </a:lnTo>
                <a:lnTo>
                  <a:pt x="46" y="159"/>
                </a:lnTo>
                <a:lnTo>
                  <a:pt x="61" y="160"/>
                </a:lnTo>
                <a:lnTo>
                  <a:pt x="80" y="165"/>
                </a:lnTo>
                <a:lnTo>
                  <a:pt x="100" y="174"/>
                </a:lnTo>
                <a:lnTo>
                  <a:pt x="120" y="177"/>
                </a:lnTo>
                <a:lnTo>
                  <a:pt x="117" y="143"/>
                </a:lnTo>
                <a:lnTo>
                  <a:pt x="112" y="106"/>
                </a:lnTo>
                <a:lnTo>
                  <a:pt x="105" y="68"/>
                </a:lnTo>
                <a:lnTo>
                  <a:pt x="98" y="24"/>
                </a:lnTo>
                <a:lnTo>
                  <a:pt x="138" y="15"/>
                </a:lnTo>
                <a:lnTo>
                  <a:pt x="177" y="8"/>
                </a:lnTo>
                <a:lnTo>
                  <a:pt x="214" y="3"/>
                </a:lnTo>
                <a:lnTo>
                  <a:pt x="250" y="0"/>
                </a:lnTo>
                <a:lnTo>
                  <a:pt x="250" y="12"/>
                </a:lnTo>
                <a:lnTo>
                  <a:pt x="246" y="22"/>
                </a:lnTo>
                <a:lnTo>
                  <a:pt x="238" y="44"/>
                </a:lnTo>
                <a:lnTo>
                  <a:pt x="233" y="62"/>
                </a:lnTo>
                <a:lnTo>
                  <a:pt x="231" y="78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1" y="12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5" name="Freeform 80"/>
          <p:cNvSpPr>
            <a:spLocks/>
          </p:cNvSpPr>
          <p:nvPr/>
        </p:nvSpPr>
        <p:spPr bwMode="auto">
          <a:xfrm>
            <a:off x="2987483" y="1674748"/>
            <a:ext cx="1419898" cy="2044641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6" name="Freeform 83"/>
          <p:cNvSpPr>
            <a:spLocks/>
          </p:cNvSpPr>
          <p:nvPr/>
        </p:nvSpPr>
        <p:spPr bwMode="auto">
          <a:xfrm rot="692802">
            <a:off x="4239607" y="275128"/>
            <a:ext cx="1482556" cy="2086183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7" name="Freeform 84"/>
          <p:cNvSpPr>
            <a:spLocks/>
          </p:cNvSpPr>
          <p:nvPr/>
        </p:nvSpPr>
        <p:spPr bwMode="auto">
          <a:xfrm>
            <a:off x="4256243" y="2983723"/>
            <a:ext cx="1446797" cy="2065909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>
            <a:off x="2717717" y="3261709"/>
            <a:ext cx="1967005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2681326" y="581289"/>
            <a:ext cx="2003262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1673322" y="338354"/>
            <a:ext cx="1417277" cy="2044643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7433037" y="151220"/>
            <a:ext cx="659438" cy="659438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443996" y="151220"/>
            <a:ext cx="659438" cy="659438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34583" y="306207"/>
            <a:ext cx="722709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TIME’S UP</a:t>
            </a:r>
            <a:endParaRPr lang="es-E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188103" y="4671789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350" b="1" dirty="0">
                <a:latin typeface="Comic Sans MS" panose="030F0702030302020204" pitchFamily="66" charset="0"/>
              </a:rPr>
              <a:t>NEXT</a:t>
            </a:r>
            <a:endParaRPr lang="es-ES" sz="1350" b="1" dirty="0">
              <a:latin typeface="Comic Sans MS" panose="030F0702030302020204" pitchFamily="66" charset="0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076549" y="4687208"/>
            <a:ext cx="700724" cy="353398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200" b="1" dirty="0">
                <a:latin typeface="Comic Sans MS" panose="030F0702030302020204" pitchFamily="66" charset="0"/>
              </a:rPr>
              <a:t>CHECK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71D0EDA-6407-ED59-5D87-706A6C3080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145" y="21064"/>
            <a:ext cx="1072451" cy="514220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2915429" y="3782824"/>
            <a:ext cx="483531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6600" b="1" dirty="0" err="1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brother</a:t>
            </a:r>
            <a:endParaRPr lang="es-ES" sz="6600" b="1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Living room. Vector cartoon interior. on Behance">
            <a:extLst>
              <a:ext uri="{FF2B5EF4-FFF2-40B4-BE49-F238E27FC236}">
                <a16:creationId xmlns:a16="http://schemas.microsoft.com/office/drawing/2014/main" id="{564D3265-5C84-A6FC-0F32-6EBE7D9F6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/>
        </p:blipFill>
        <p:spPr bwMode="auto">
          <a:xfrm>
            <a:off x="-15336" y="0"/>
            <a:ext cx="9159336" cy="51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C290A-11C0-B153-AEEF-6AD0F70E4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694" y="983082"/>
            <a:ext cx="2115817" cy="3755439"/>
          </a:xfrm>
          <a:prstGeom prst="rect">
            <a:avLst/>
          </a:prstGeom>
        </p:spPr>
      </p:pic>
      <p:sp>
        <p:nvSpPr>
          <p:cNvPr id="6" name="Freeform 61"/>
          <p:cNvSpPr>
            <a:spLocks/>
          </p:cNvSpPr>
          <p:nvPr/>
        </p:nvSpPr>
        <p:spPr bwMode="auto">
          <a:xfrm>
            <a:off x="420607" y="1778081"/>
            <a:ext cx="1425137" cy="2038565"/>
          </a:xfrm>
          <a:custGeom>
            <a:avLst/>
            <a:gdLst>
              <a:gd name="T0" fmla="*/ 2147483647 w 423"/>
              <a:gd name="T1" fmla="*/ 2147483647 h 572"/>
              <a:gd name="T2" fmla="*/ 2147483647 w 423"/>
              <a:gd name="T3" fmla="*/ 2147483647 h 572"/>
              <a:gd name="T4" fmla="*/ 2147483647 w 423"/>
              <a:gd name="T5" fmla="*/ 2147483647 h 572"/>
              <a:gd name="T6" fmla="*/ 2147483647 w 423"/>
              <a:gd name="T7" fmla="*/ 2147483647 h 572"/>
              <a:gd name="T8" fmla="*/ 2147483647 w 423"/>
              <a:gd name="T9" fmla="*/ 2147483647 h 572"/>
              <a:gd name="T10" fmla="*/ 2147483647 w 423"/>
              <a:gd name="T11" fmla="*/ 2147483647 h 572"/>
              <a:gd name="T12" fmla="*/ 2147483647 w 423"/>
              <a:gd name="T13" fmla="*/ 2147483647 h 572"/>
              <a:gd name="T14" fmla="*/ 2147483647 w 423"/>
              <a:gd name="T15" fmla="*/ 2147483647 h 572"/>
              <a:gd name="T16" fmla="*/ 2147483647 w 423"/>
              <a:gd name="T17" fmla="*/ 2147483647 h 572"/>
              <a:gd name="T18" fmla="*/ 2147483647 w 423"/>
              <a:gd name="T19" fmla="*/ 2147483647 h 572"/>
              <a:gd name="T20" fmla="*/ 2147483647 w 423"/>
              <a:gd name="T21" fmla="*/ 2147483647 h 572"/>
              <a:gd name="T22" fmla="*/ 2147483647 w 423"/>
              <a:gd name="T23" fmla="*/ 2147483647 h 572"/>
              <a:gd name="T24" fmla="*/ 2147483647 w 423"/>
              <a:gd name="T25" fmla="*/ 2147483647 h 572"/>
              <a:gd name="T26" fmla="*/ 2147483647 w 423"/>
              <a:gd name="T27" fmla="*/ 2147483647 h 572"/>
              <a:gd name="T28" fmla="*/ 2147483647 w 423"/>
              <a:gd name="T29" fmla="*/ 0 h 572"/>
              <a:gd name="T30" fmla="*/ 2147483647 w 423"/>
              <a:gd name="T31" fmla="*/ 2147483647 h 572"/>
              <a:gd name="T32" fmla="*/ 2147483647 w 423"/>
              <a:gd name="T33" fmla="*/ 2147483647 h 572"/>
              <a:gd name="T34" fmla="*/ 2147483647 w 423"/>
              <a:gd name="T35" fmla="*/ 2147483647 h 572"/>
              <a:gd name="T36" fmla="*/ 2147483647 w 423"/>
              <a:gd name="T37" fmla="*/ 2147483647 h 572"/>
              <a:gd name="T38" fmla="*/ 2147483647 w 423"/>
              <a:gd name="T39" fmla="*/ 2147483647 h 572"/>
              <a:gd name="T40" fmla="*/ 2147483647 w 423"/>
              <a:gd name="T41" fmla="*/ 2147483647 h 572"/>
              <a:gd name="T42" fmla="*/ 2147483647 w 423"/>
              <a:gd name="T43" fmla="*/ 2147483647 h 572"/>
              <a:gd name="T44" fmla="*/ 2147483647 w 423"/>
              <a:gd name="T45" fmla="*/ 2147483647 h 572"/>
              <a:gd name="T46" fmla="*/ 2147483647 w 423"/>
              <a:gd name="T47" fmla="*/ 2147483647 h 572"/>
              <a:gd name="T48" fmla="*/ 2147483647 w 423"/>
              <a:gd name="T49" fmla="*/ 2147483647 h 572"/>
              <a:gd name="T50" fmla="*/ 2147483647 w 423"/>
              <a:gd name="T51" fmla="*/ 2147483647 h 572"/>
              <a:gd name="T52" fmla="*/ 2147483647 w 423"/>
              <a:gd name="T53" fmla="*/ 2147483647 h 572"/>
              <a:gd name="T54" fmla="*/ 2147483647 w 423"/>
              <a:gd name="T55" fmla="*/ 2147483647 h 572"/>
              <a:gd name="T56" fmla="*/ 2147483647 w 423"/>
              <a:gd name="T57" fmla="*/ 2147483647 h 572"/>
              <a:gd name="T58" fmla="*/ 2147483647 w 423"/>
              <a:gd name="T59" fmla="*/ 2147483647 h 572"/>
              <a:gd name="T60" fmla="*/ 2147483647 w 423"/>
              <a:gd name="T61" fmla="*/ 2147483647 h 572"/>
              <a:gd name="T62" fmla="*/ 2147483647 w 423"/>
              <a:gd name="T63" fmla="*/ 2147483647 h 572"/>
              <a:gd name="T64" fmla="*/ 2147483647 w 423"/>
              <a:gd name="T65" fmla="*/ 2147483647 h 572"/>
              <a:gd name="T66" fmla="*/ 2147483647 w 423"/>
              <a:gd name="T67" fmla="*/ 2147483647 h 572"/>
              <a:gd name="T68" fmla="*/ 2147483647 w 423"/>
              <a:gd name="T69" fmla="*/ 2147483647 h 572"/>
              <a:gd name="T70" fmla="*/ 2147483647 w 423"/>
              <a:gd name="T71" fmla="*/ 2147483647 h 572"/>
              <a:gd name="T72" fmla="*/ 2147483647 w 423"/>
              <a:gd name="T73" fmla="*/ 2147483647 h 572"/>
              <a:gd name="T74" fmla="*/ 2147483647 w 423"/>
              <a:gd name="T75" fmla="*/ 2147483647 h 572"/>
              <a:gd name="T76" fmla="*/ 2147483647 w 423"/>
              <a:gd name="T77" fmla="*/ 2147483647 h 572"/>
              <a:gd name="T78" fmla="*/ 2147483647 w 423"/>
              <a:gd name="T79" fmla="*/ 2147483647 h 572"/>
              <a:gd name="T80" fmla="*/ 2147483647 w 423"/>
              <a:gd name="T81" fmla="*/ 2147483647 h 572"/>
              <a:gd name="T82" fmla="*/ 2147483647 w 423"/>
              <a:gd name="T83" fmla="*/ 2147483647 h 572"/>
              <a:gd name="T84" fmla="*/ 2147483647 w 423"/>
              <a:gd name="T85" fmla="*/ 2147483647 h 572"/>
              <a:gd name="T86" fmla="*/ 2147483647 w 423"/>
              <a:gd name="T87" fmla="*/ 2147483647 h 572"/>
              <a:gd name="T88" fmla="*/ 2147483647 w 423"/>
              <a:gd name="T89" fmla="*/ 2147483647 h 572"/>
              <a:gd name="T90" fmla="*/ 2147483647 w 423"/>
              <a:gd name="T91" fmla="*/ 2147483647 h 572"/>
              <a:gd name="T92" fmla="*/ 2147483647 w 423"/>
              <a:gd name="T93" fmla="*/ 2147483647 h 572"/>
              <a:gd name="T94" fmla="*/ 2147483647 w 423"/>
              <a:gd name="T95" fmla="*/ 2147483647 h 572"/>
              <a:gd name="T96" fmla="*/ 2147483647 w 423"/>
              <a:gd name="T97" fmla="*/ 2147483647 h 572"/>
              <a:gd name="T98" fmla="*/ 2147483647 w 423"/>
              <a:gd name="T99" fmla="*/ 2147483647 h 572"/>
              <a:gd name="T100" fmla="*/ 2147483647 w 423"/>
              <a:gd name="T101" fmla="*/ 2147483647 h 572"/>
              <a:gd name="T102" fmla="*/ 2147483647 w 423"/>
              <a:gd name="T103" fmla="*/ 2147483647 h 572"/>
              <a:gd name="T104" fmla="*/ 2147483647 w 423"/>
              <a:gd name="T105" fmla="*/ 2147483647 h 572"/>
              <a:gd name="T106" fmla="*/ 2147483647 w 423"/>
              <a:gd name="T107" fmla="*/ 2147483647 h 572"/>
              <a:gd name="T108" fmla="*/ 2147483647 w 423"/>
              <a:gd name="T109" fmla="*/ 2147483647 h 572"/>
              <a:gd name="T110" fmla="*/ 2147483647 w 423"/>
              <a:gd name="T111" fmla="*/ 2147483647 h 572"/>
              <a:gd name="T112" fmla="*/ 2147483647 w 423"/>
              <a:gd name="T113" fmla="*/ 2147483647 h 572"/>
              <a:gd name="T114" fmla="*/ 2147483647 w 423"/>
              <a:gd name="T115" fmla="*/ 2147483647 h 572"/>
              <a:gd name="T116" fmla="*/ 2147483647 w 423"/>
              <a:gd name="T117" fmla="*/ 2147483647 h 5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3"/>
              <a:gd name="T178" fmla="*/ 0 h 572"/>
              <a:gd name="T179" fmla="*/ 423 w 423"/>
              <a:gd name="T180" fmla="*/ 572 h 5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3" h="572">
                <a:moveTo>
                  <a:pt x="301" y="312"/>
                </a:moveTo>
                <a:lnTo>
                  <a:pt x="300" y="299"/>
                </a:lnTo>
                <a:lnTo>
                  <a:pt x="298" y="289"/>
                </a:lnTo>
                <a:lnTo>
                  <a:pt x="301" y="267"/>
                </a:lnTo>
                <a:lnTo>
                  <a:pt x="305" y="255"/>
                </a:lnTo>
                <a:lnTo>
                  <a:pt x="312" y="247"/>
                </a:lnTo>
                <a:lnTo>
                  <a:pt x="320" y="240"/>
                </a:lnTo>
                <a:lnTo>
                  <a:pt x="330" y="236"/>
                </a:lnTo>
                <a:lnTo>
                  <a:pt x="344" y="236"/>
                </a:lnTo>
                <a:lnTo>
                  <a:pt x="359" y="238"/>
                </a:lnTo>
                <a:lnTo>
                  <a:pt x="377" y="243"/>
                </a:lnTo>
                <a:lnTo>
                  <a:pt x="399" y="252"/>
                </a:lnTo>
                <a:lnTo>
                  <a:pt x="423" y="255"/>
                </a:lnTo>
                <a:lnTo>
                  <a:pt x="419" y="220"/>
                </a:lnTo>
                <a:lnTo>
                  <a:pt x="414" y="181"/>
                </a:lnTo>
                <a:lnTo>
                  <a:pt x="408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3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1" y="0"/>
                </a:lnTo>
                <a:lnTo>
                  <a:pt x="209" y="0"/>
                </a:lnTo>
                <a:lnTo>
                  <a:pt x="187" y="2"/>
                </a:lnTo>
                <a:lnTo>
                  <a:pt x="173" y="5"/>
                </a:lnTo>
                <a:lnTo>
                  <a:pt x="163" y="10"/>
                </a:lnTo>
                <a:lnTo>
                  <a:pt x="155" y="19"/>
                </a:lnTo>
                <a:lnTo>
                  <a:pt x="151" y="31"/>
                </a:lnTo>
                <a:lnTo>
                  <a:pt x="151" y="44"/>
                </a:lnTo>
                <a:lnTo>
                  <a:pt x="153" y="59"/>
                </a:lnTo>
                <a:lnTo>
                  <a:pt x="158" y="79"/>
                </a:lnTo>
                <a:lnTo>
                  <a:pt x="167" y="100"/>
                </a:lnTo>
                <a:lnTo>
                  <a:pt x="177" y="117"/>
                </a:lnTo>
                <a:lnTo>
                  <a:pt x="103" y="110"/>
                </a:lnTo>
                <a:lnTo>
                  <a:pt x="66" y="105"/>
                </a:lnTo>
                <a:lnTo>
                  <a:pt x="25" y="98"/>
                </a:lnTo>
                <a:lnTo>
                  <a:pt x="23" y="100"/>
                </a:lnTo>
                <a:lnTo>
                  <a:pt x="13" y="139"/>
                </a:lnTo>
                <a:lnTo>
                  <a:pt x="7" y="177"/>
                </a:lnTo>
                <a:lnTo>
                  <a:pt x="2" y="216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6" y="236"/>
                </a:lnTo>
                <a:lnTo>
                  <a:pt x="87" y="236"/>
                </a:lnTo>
                <a:lnTo>
                  <a:pt x="99" y="240"/>
                </a:lnTo>
                <a:lnTo>
                  <a:pt x="108" y="247"/>
                </a:lnTo>
                <a:lnTo>
                  <a:pt x="113" y="255"/>
                </a:lnTo>
                <a:lnTo>
                  <a:pt x="118" y="267"/>
                </a:lnTo>
                <a:lnTo>
                  <a:pt x="119" y="287"/>
                </a:lnTo>
                <a:lnTo>
                  <a:pt x="119" y="299"/>
                </a:lnTo>
                <a:lnTo>
                  <a:pt x="118" y="312"/>
                </a:lnTo>
                <a:lnTo>
                  <a:pt x="113" y="324"/>
                </a:lnTo>
                <a:lnTo>
                  <a:pt x="108" y="333"/>
                </a:lnTo>
                <a:lnTo>
                  <a:pt x="99" y="338"/>
                </a:lnTo>
                <a:lnTo>
                  <a:pt x="87" y="341"/>
                </a:lnTo>
                <a:lnTo>
                  <a:pt x="76" y="343"/>
                </a:lnTo>
                <a:lnTo>
                  <a:pt x="59" y="339"/>
                </a:lnTo>
                <a:lnTo>
                  <a:pt x="40" y="334"/>
                </a:lnTo>
                <a:lnTo>
                  <a:pt x="20" y="326"/>
                </a:lnTo>
                <a:lnTo>
                  <a:pt x="10" y="324"/>
                </a:lnTo>
                <a:lnTo>
                  <a:pt x="0" y="323"/>
                </a:lnTo>
                <a:lnTo>
                  <a:pt x="2" y="361"/>
                </a:lnTo>
                <a:lnTo>
                  <a:pt x="7" y="399"/>
                </a:lnTo>
                <a:lnTo>
                  <a:pt x="13" y="436"/>
                </a:lnTo>
                <a:lnTo>
                  <a:pt x="23" y="473"/>
                </a:lnTo>
                <a:lnTo>
                  <a:pt x="25" y="474"/>
                </a:lnTo>
                <a:lnTo>
                  <a:pt x="67" y="466"/>
                </a:lnTo>
                <a:lnTo>
                  <a:pt x="104" y="459"/>
                </a:lnTo>
                <a:lnTo>
                  <a:pt x="140" y="454"/>
                </a:lnTo>
                <a:lnTo>
                  <a:pt x="173" y="453"/>
                </a:lnTo>
                <a:lnTo>
                  <a:pt x="172" y="473"/>
                </a:lnTo>
                <a:lnTo>
                  <a:pt x="163" y="495"/>
                </a:lnTo>
                <a:lnTo>
                  <a:pt x="158" y="512"/>
                </a:lnTo>
                <a:lnTo>
                  <a:pt x="157" y="528"/>
                </a:lnTo>
                <a:lnTo>
                  <a:pt x="157" y="542"/>
                </a:lnTo>
                <a:lnTo>
                  <a:pt x="160" y="552"/>
                </a:lnTo>
                <a:lnTo>
                  <a:pt x="167" y="561"/>
                </a:lnTo>
                <a:lnTo>
                  <a:pt x="177" y="566"/>
                </a:lnTo>
                <a:lnTo>
                  <a:pt x="187" y="571"/>
                </a:lnTo>
                <a:lnTo>
                  <a:pt x="209" y="572"/>
                </a:lnTo>
                <a:lnTo>
                  <a:pt x="221" y="572"/>
                </a:lnTo>
                <a:lnTo>
                  <a:pt x="234" y="571"/>
                </a:lnTo>
                <a:lnTo>
                  <a:pt x="246" y="566"/>
                </a:lnTo>
                <a:lnTo>
                  <a:pt x="254" y="561"/>
                </a:lnTo>
                <a:lnTo>
                  <a:pt x="259" y="552"/>
                </a:lnTo>
                <a:lnTo>
                  <a:pt x="263" y="540"/>
                </a:lnTo>
                <a:lnTo>
                  <a:pt x="264" y="528"/>
                </a:lnTo>
                <a:lnTo>
                  <a:pt x="261" y="512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4"/>
                </a:lnTo>
                <a:lnTo>
                  <a:pt x="414" y="395"/>
                </a:lnTo>
                <a:lnTo>
                  <a:pt x="419" y="358"/>
                </a:lnTo>
                <a:lnTo>
                  <a:pt x="423" y="323"/>
                </a:lnTo>
                <a:lnTo>
                  <a:pt x="411" y="324"/>
                </a:lnTo>
                <a:lnTo>
                  <a:pt x="399" y="326"/>
                </a:lnTo>
                <a:lnTo>
                  <a:pt x="377" y="334"/>
                </a:lnTo>
                <a:lnTo>
                  <a:pt x="359" y="339"/>
                </a:lnTo>
                <a:lnTo>
                  <a:pt x="344" y="343"/>
                </a:lnTo>
                <a:lnTo>
                  <a:pt x="330" y="341"/>
                </a:lnTo>
                <a:lnTo>
                  <a:pt x="320" y="339"/>
                </a:lnTo>
                <a:lnTo>
                  <a:pt x="312" y="333"/>
                </a:lnTo>
                <a:lnTo>
                  <a:pt x="305" y="324"/>
                </a:lnTo>
                <a:lnTo>
                  <a:pt x="301" y="312"/>
                </a:lnTo>
                <a:close/>
              </a:path>
            </a:pathLst>
          </a:custGeom>
          <a:solidFill>
            <a:srgbClr val="CC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8" name="Freeform 65"/>
          <p:cNvSpPr>
            <a:spLocks/>
          </p:cNvSpPr>
          <p:nvPr/>
        </p:nvSpPr>
        <p:spPr bwMode="auto">
          <a:xfrm>
            <a:off x="166685" y="3384599"/>
            <a:ext cx="1930748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120"/>
                </a:moveTo>
                <a:lnTo>
                  <a:pt x="274" y="122"/>
                </a:lnTo>
                <a:lnTo>
                  <a:pt x="284" y="123"/>
                </a:lnTo>
                <a:lnTo>
                  <a:pt x="306" y="120"/>
                </a:lnTo>
                <a:lnTo>
                  <a:pt x="318" y="117"/>
                </a:lnTo>
                <a:lnTo>
                  <a:pt x="327" y="110"/>
                </a:lnTo>
                <a:lnTo>
                  <a:pt x="333" y="101"/>
                </a:lnTo>
                <a:lnTo>
                  <a:pt x="335" y="91"/>
                </a:lnTo>
                <a:lnTo>
                  <a:pt x="337" y="78"/>
                </a:lnTo>
                <a:lnTo>
                  <a:pt x="333" y="63"/>
                </a:lnTo>
                <a:lnTo>
                  <a:pt x="328" y="44"/>
                </a:lnTo>
                <a:lnTo>
                  <a:pt x="320" y="22"/>
                </a:lnTo>
                <a:lnTo>
                  <a:pt x="316" y="0"/>
                </a:lnTo>
                <a:lnTo>
                  <a:pt x="353" y="2"/>
                </a:lnTo>
                <a:lnTo>
                  <a:pt x="391" y="7"/>
                </a:lnTo>
                <a:lnTo>
                  <a:pt x="431" y="15"/>
                </a:lnTo>
                <a:lnTo>
                  <a:pt x="473" y="24"/>
                </a:lnTo>
                <a:lnTo>
                  <a:pt x="466" y="64"/>
                </a:lnTo>
                <a:lnTo>
                  <a:pt x="461" y="103"/>
                </a:lnTo>
                <a:lnTo>
                  <a:pt x="456" y="177"/>
                </a:lnTo>
                <a:lnTo>
                  <a:pt x="471" y="174"/>
                </a:lnTo>
                <a:lnTo>
                  <a:pt x="493" y="167"/>
                </a:lnTo>
                <a:lnTo>
                  <a:pt x="512" y="160"/>
                </a:lnTo>
                <a:lnTo>
                  <a:pt x="527" y="159"/>
                </a:lnTo>
                <a:lnTo>
                  <a:pt x="541" y="159"/>
                </a:lnTo>
                <a:lnTo>
                  <a:pt x="551" y="162"/>
                </a:lnTo>
                <a:lnTo>
                  <a:pt x="559" y="169"/>
                </a:lnTo>
                <a:lnTo>
                  <a:pt x="566" y="177"/>
                </a:lnTo>
                <a:lnTo>
                  <a:pt x="569" y="189"/>
                </a:lnTo>
                <a:lnTo>
                  <a:pt x="571" y="201"/>
                </a:lnTo>
                <a:lnTo>
                  <a:pt x="573" y="213"/>
                </a:lnTo>
                <a:lnTo>
                  <a:pt x="569" y="235"/>
                </a:lnTo>
                <a:lnTo>
                  <a:pt x="566" y="247"/>
                </a:lnTo>
                <a:lnTo>
                  <a:pt x="559" y="255"/>
                </a:lnTo>
                <a:lnTo>
                  <a:pt x="551" y="262"/>
                </a:lnTo>
                <a:lnTo>
                  <a:pt x="541" y="263"/>
                </a:lnTo>
                <a:lnTo>
                  <a:pt x="527" y="265"/>
                </a:lnTo>
                <a:lnTo>
                  <a:pt x="512" y="262"/>
                </a:lnTo>
                <a:lnTo>
                  <a:pt x="493" y="257"/>
                </a:lnTo>
                <a:lnTo>
                  <a:pt x="471" y="248"/>
                </a:lnTo>
                <a:lnTo>
                  <a:pt x="456" y="245"/>
                </a:lnTo>
                <a:lnTo>
                  <a:pt x="461" y="319"/>
                </a:lnTo>
                <a:lnTo>
                  <a:pt x="466" y="358"/>
                </a:lnTo>
                <a:lnTo>
                  <a:pt x="473" y="399"/>
                </a:lnTo>
                <a:lnTo>
                  <a:pt x="473" y="400"/>
                </a:lnTo>
                <a:lnTo>
                  <a:pt x="433" y="409"/>
                </a:lnTo>
                <a:lnTo>
                  <a:pt x="394" y="415"/>
                </a:lnTo>
                <a:lnTo>
                  <a:pt x="355" y="420"/>
                </a:lnTo>
                <a:lnTo>
                  <a:pt x="316" y="424"/>
                </a:lnTo>
                <a:lnTo>
                  <a:pt x="320" y="404"/>
                </a:lnTo>
                <a:lnTo>
                  <a:pt x="328" y="382"/>
                </a:lnTo>
                <a:lnTo>
                  <a:pt x="333" y="363"/>
                </a:lnTo>
                <a:lnTo>
                  <a:pt x="337" y="348"/>
                </a:lnTo>
                <a:lnTo>
                  <a:pt x="335" y="334"/>
                </a:lnTo>
                <a:lnTo>
                  <a:pt x="333" y="324"/>
                </a:lnTo>
                <a:lnTo>
                  <a:pt x="327" y="316"/>
                </a:lnTo>
                <a:lnTo>
                  <a:pt x="318" y="309"/>
                </a:lnTo>
                <a:lnTo>
                  <a:pt x="306" y="306"/>
                </a:lnTo>
                <a:lnTo>
                  <a:pt x="284" y="302"/>
                </a:lnTo>
                <a:lnTo>
                  <a:pt x="274" y="302"/>
                </a:lnTo>
                <a:lnTo>
                  <a:pt x="261" y="306"/>
                </a:lnTo>
                <a:lnTo>
                  <a:pt x="249" y="309"/>
                </a:lnTo>
                <a:lnTo>
                  <a:pt x="241" y="316"/>
                </a:lnTo>
                <a:lnTo>
                  <a:pt x="234" y="324"/>
                </a:lnTo>
                <a:lnTo>
                  <a:pt x="231" y="334"/>
                </a:lnTo>
                <a:lnTo>
                  <a:pt x="231" y="348"/>
                </a:lnTo>
                <a:lnTo>
                  <a:pt x="234" y="363"/>
                </a:lnTo>
                <a:lnTo>
                  <a:pt x="239" y="382"/>
                </a:lnTo>
                <a:lnTo>
                  <a:pt x="247" y="404"/>
                </a:lnTo>
                <a:lnTo>
                  <a:pt x="249" y="424"/>
                </a:lnTo>
                <a:lnTo>
                  <a:pt x="212" y="420"/>
                </a:lnTo>
                <a:lnTo>
                  <a:pt x="175" y="415"/>
                </a:lnTo>
                <a:lnTo>
                  <a:pt x="136" y="409"/>
                </a:lnTo>
                <a:lnTo>
                  <a:pt x="99" y="400"/>
                </a:lnTo>
                <a:lnTo>
                  <a:pt x="97" y="399"/>
                </a:lnTo>
                <a:lnTo>
                  <a:pt x="106" y="356"/>
                </a:lnTo>
                <a:lnTo>
                  <a:pt x="113" y="316"/>
                </a:lnTo>
                <a:lnTo>
                  <a:pt x="118" y="280"/>
                </a:lnTo>
                <a:lnTo>
                  <a:pt x="119" y="245"/>
                </a:lnTo>
                <a:lnTo>
                  <a:pt x="99" y="248"/>
                </a:lnTo>
                <a:lnTo>
                  <a:pt x="79" y="257"/>
                </a:lnTo>
                <a:lnTo>
                  <a:pt x="60" y="262"/>
                </a:lnTo>
                <a:lnTo>
                  <a:pt x="43" y="265"/>
                </a:lnTo>
                <a:lnTo>
                  <a:pt x="32" y="263"/>
                </a:lnTo>
                <a:lnTo>
                  <a:pt x="20" y="262"/>
                </a:lnTo>
                <a:lnTo>
                  <a:pt x="11" y="255"/>
                </a:lnTo>
                <a:lnTo>
                  <a:pt x="6" y="247"/>
                </a:lnTo>
                <a:lnTo>
                  <a:pt x="1" y="235"/>
                </a:lnTo>
                <a:lnTo>
                  <a:pt x="0" y="213"/>
                </a:lnTo>
                <a:lnTo>
                  <a:pt x="0" y="201"/>
                </a:lnTo>
                <a:lnTo>
                  <a:pt x="1" y="189"/>
                </a:lnTo>
                <a:lnTo>
                  <a:pt x="6" y="177"/>
                </a:lnTo>
                <a:lnTo>
                  <a:pt x="11" y="169"/>
                </a:lnTo>
                <a:lnTo>
                  <a:pt x="20" y="162"/>
                </a:lnTo>
                <a:lnTo>
                  <a:pt x="32" y="159"/>
                </a:lnTo>
                <a:lnTo>
                  <a:pt x="43" y="159"/>
                </a:lnTo>
                <a:lnTo>
                  <a:pt x="60" y="160"/>
                </a:lnTo>
                <a:lnTo>
                  <a:pt x="79" y="167"/>
                </a:lnTo>
                <a:lnTo>
                  <a:pt x="99" y="174"/>
                </a:lnTo>
                <a:lnTo>
                  <a:pt x="119" y="177"/>
                </a:lnTo>
                <a:lnTo>
                  <a:pt x="116" y="144"/>
                </a:lnTo>
                <a:lnTo>
                  <a:pt x="111" y="106"/>
                </a:lnTo>
                <a:lnTo>
                  <a:pt x="106" y="68"/>
                </a:lnTo>
                <a:lnTo>
                  <a:pt x="97" y="24"/>
                </a:lnTo>
                <a:lnTo>
                  <a:pt x="140" y="15"/>
                </a:lnTo>
                <a:lnTo>
                  <a:pt x="178" y="9"/>
                </a:lnTo>
                <a:lnTo>
                  <a:pt x="215" y="4"/>
                </a:lnTo>
                <a:lnTo>
                  <a:pt x="251" y="0"/>
                </a:lnTo>
                <a:lnTo>
                  <a:pt x="247" y="22"/>
                </a:lnTo>
                <a:lnTo>
                  <a:pt x="241" y="44"/>
                </a:lnTo>
                <a:lnTo>
                  <a:pt x="234" y="63"/>
                </a:lnTo>
                <a:lnTo>
                  <a:pt x="232" y="78"/>
                </a:lnTo>
                <a:lnTo>
                  <a:pt x="232" y="91"/>
                </a:lnTo>
                <a:lnTo>
                  <a:pt x="234" y="101"/>
                </a:lnTo>
                <a:lnTo>
                  <a:pt x="241" y="110"/>
                </a:lnTo>
                <a:lnTo>
                  <a:pt x="249" y="117"/>
                </a:lnTo>
                <a:lnTo>
                  <a:pt x="261" y="120"/>
                </a:lnTo>
                <a:close/>
              </a:path>
            </a:pathLst>
          </a:custGeom>
          <a:solidFill>
            <a:srgbClr val="FF99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1" name="Freeform 71"/>
          <p:cNvSpPr>
            <a:spLocks/>
          </p:cNvSpPr>
          <p:nvPr/>
        </p:nvSpPr>
        <p:spPr bwMode="auto">
          <a:xfrm rot="692802">
            <a:off x="1617267" y="3103474"/>
            <a:ext cx="1566603" cy="2068948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9933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2" name="Freeform 74"/>
          <p:cNvSpPr>
            <a:spLocks/>
          </p:cNvSpPr>
          <p:nvPr/>
        </p:nvSpPr>
        <p:spPr bwMode="auto">
          <a:xfrm rot="21170532">
            <a:off x="4047624" y="2019497"/>
            <a:ext cx="1899242" cy="1561811"/>
          </a:xfrm>
          <a:custGeom>
            <a:avLst/>
            <a:gdLst>
              <a:gd name="T0" fmla="*/ 2147483647 w 570"/>
              <a:gd name="T1" fmla="*/ 2147483647 h 432"/>
              <a:gd name="T2" fmla="*/ 2147483647 w 570"/>
              <a:gd name="T3" fmla="*/ 2147483647 h 432"/>
              <a:gd name="T4" fmla="*/ 2147483647 w 570"/>
              <a:gd name="T5" fmla="*/ 2147483647 h 432"/>
              <a:gd name="T6" fmla="*/ 2147483647 w 570"/>
              <a:gd name="T7" fmla="*/ 2147483647 h 432"/>
              <a:gd name="T8" fmla="*/ 2147483647 w 570"/>
              <a:gd name="T9" fmla="*/ 2147483647 h 432"/>
              <a:gd name="T10" fmla="*/ 2147483647 w 570"/>
              <a:gd name="T11" fmla="*/ 2147483647 h 432"/>
              <a:gd name="T12" fmla="*/ 2147483647 w 570"/>
              <a:gd name="T13" fmla="*/ 2147483647 h 432"/>
              <a:gd name="T14" fmla="*/ 2147483647 w 570"/>
              <a:gd name="T15" fmla="*/ 2147483647 h 432"/>
              <a:gd name="T16" fmla="*/ 2147483647 w 570"/>
              <a:gd name="T17" fmla="*/ 2147483647 h 432"/>
              <a:gd name="T18" fmla="*/ 2147483647 w 570"/>
              <a:gd name="T19" fmla="*/ 2147483647 h 432"/>
              <a:gd name="T20" fmla="*/ 2147483647 w 570"/>
              <a:gd name="T21" fmla="*/ 2147483647 h 432"/>
              <a:gd name="T22" fmla="*/ 2147483647 w 570"/>
              <a:gd name="T23" fmla="*/ 2147483647 h 432"/>
              <a:gd name="T24" fmla="*/ 2147483647 w 570"/>
              <a:gd name="T25" fmla="*/ 2147483647 h 432"/>
              <a:gd name="T26" fmla="*/ 2147483647 w 570"/>
              <a:gd name="T27" fmla="*/ 2147483647 h 432"/>
              <a:gd name="T28" fmla="*/ 2147483647 w 570"/>
              <a:gd name="T29" fmla="*/ 2147483647 h 432"/>
              <a:gd name="T30" fmla="*/ 2147483647 w 570"/>
              <a:gd name="T31" fmla="*/ 2147483647 h 432"/>
              <a:gd name="T32" fmla="*/ 2147483647 w 570"/>
              <a:gd name="T33" fmla="*/ 2147483647 h 432"/>
              <a:gd name="T34" fmla="*/ 2147483647 w 570"/>
              <a:gd name="T35" fmla="*/ 2147483647 h 432"/>
              <a:gd name="T36" fmla="*/ 2147483647 w 570"/>
              <a:gd name="T37" fmla="*/ 2147483647 h 432"/>
              <a:gd name="T38" fmla="*/ 2147483647 w 570"/>
              <a:gd name="T39" fmla="*/ 2147483647 h 432"/>
              <a:gd name="T40" fmla="*/ 2147483647 w 570"/>
              <a:gd name="T41" fmla="*/ 2147483647 h 432"/>
              <a:gd name="T42" fmla="*/ 2147483647 w 570"/>
              <a:gd name="T43" fmla="*/ 2147483647 h 432"/>
              <a:gd name="T44" fmla="*/ 2147483647 w 570"/>
              <a:gd name="T45" fmla="*/ 2147483647 h 432"/>
              <a:gd name="T46" fmla="*/ 2147483647 w 570"/>
              <a:gd name="T47" fmla="*/ 2147483647 h 432"/>
              <a:gd name="T48" fmla="*/ 2147483647 w 570"/>
              <a:gd name="T49" fmla="*/ 2147483647 h 432"/>
              <a:gd name="T50" fmla="*/ 2147483647 w 570"/>
              <a:gd name="T51" fmla="*/ 2147483647 h 432"/>
              <a:gd name="T52" fmla="*/ 2147483647 w 570"/>
              <a:gd name="T53" fmla="*/ 2147483647 h 432"/>
              <a:gd name="T54" fmla="*/ 2147483647 w 570"/>
              <a:gd name="T55" fmla="*/ 2147483647 h 432"/>
              <a:gd name="T56" fmla="*/ 2147483647 w 570"/>
              <a:gd name="T57" fmla="*/ 2147483647 h 432"/>
              <a:gd name="T58" fmla="*/ 2147483647 w 570"/>
              <a:gd name="T59" fmla="*/ 2147483647 h 432"/>
              <a:gd name="T60" fmla="*/ 2147483647 w 570"/>
              <a:gd name="T61" fmla="*/ 2147483647 h 432"/>
              <a:gd name="T62" fmla="*/ 2147483647 w 570"/>
              <a:gd name="T63" fmla="*/ 2147483647 h 432"/>
              <a:gd name="T64" fmla="*/ 2147483647 w 570"/>
              <a:gd name="T65" fmla="*/ 2147483647 h 432"/>
              <a:gd name="T66" fmla="*/ 2147483647 w 570"/>
              <a:gd name="T67" fmla="*/ 2147483647 h 432"/>
              <a:gd name="T68" fmla="*/ 2147483647 w 570"/>
              <a:gd name="T69" fmla="*/ 2147483647 h 432"/>
              <a:gd name="T70" fmla="*/ 2147483647 w 570"/>
              <a:gd name="T71" fmla="*/ 2147483647 h 432"/>
              <a:gd name="T72" fmla="*/ 2147483647 w 570"/>
              <a:gd name="T73" fmla="*/ 2147483647 h 432"/>
              <a:gd name="T74" fmla="*/ 2147483647 w 570"/>
              <a:gd name="T75" fmla="*/ 2147483647 h 432"/>
              <a:gd name="T76" fmla="*/ 2147483647 w 570"/>
              <a:gd name="T77" fmla="*/ 2147483647 h 432"/>
              <a:gd name="T78" fmla="*/ 2147483647 w 570"/>
              <a:gd name="T79" fmla="*/ 2147483647 h 432"/>
              <a:gd name="T80" fmla="*/ 2147483647 w 570"/>
              <a:gd name="T81" fmla="*/ 2147483647 h 432"/>
              <a:gd name="T82" fmla="*/ 2147483647 w 570"/>
              <a:gd name="T83" fmla="*/ 2147483647 h 432"/>
              <a:gd name="T84" fmla="*/ 2147483647 w 570"/>
              <a:gd name="T85" fmla="*/ 2147483647 h 432"/>
              <a:gd name="T86" fmla="*/ 2147483647 w 570"/>
              <a:gd name="T87" fmla="*/ 2147483647 h 432"/>
              <a:gd name="T88" fmla="*/ 2147483647 w 570"/>
              <a:gd name="T89" fmla="*/ 2147483647 h 432"/>
              <a:gd name="T90" fmla="*/ 2147483647 w 570"/>
              <a:gd name="T91" fmla="*/ 2147483647 h 432"/>
              <a:gd name="T92" fmla="*/ 2147483647 w 570"/>
              <a:gd name="T93" fmla="*/ 2147483647 h 432"/>
              <a:gd name="T94" fmla="*/ 2147483647 w 570"/>
              <a:gd name="T95" fmla="*/ 2147483647 h 432"/>
              <a:gd name="T96" fmla="*/ 2147483647 w 570"/>
              <a:gd name="T97" fmla="*/ 2147483647 h 432"/>
              <a:gd name="T98" fmla="*/ 2147483647 w 570"/>
              <a:gd name="T99" fmla="*/ 2147483647 h 432"/>
              <a:gd name="T100" fmla="*/ 2147483647 w 570"/>
              <a:gd name="T101" fmla="*/ 2147483647 h 432"/>
              <a:gd name="T102" fmla="*/ 2147483647 w 570"/>
              <a:gd name="T103" fmla="*/ 2147483647 h 432"/>
              <a:gd name="T104" fmla="*/ 2147483647 w 570"/>
              <a:gd name="T105" fmla="*/ 2147483647 h 432"/>
              <a:gd name="T106" fmla="*/ 2147483647 w 570"/>
              <a:gd name="T107" fmla="*/ 0 h 432"/>
              <a:gd name="T108" fmla="*/ 2147483647 w 570"/>
              <a:gd name="T109" fmla="*/ 2147483647 h 432"/>
              <a:gd name="T110" fmla="*/ 2147483647 w 570"/>
              <a:gd name="T111" fmla="*/ 2147483647 h 432"/>
              <a:gd name="T112" fmla="*/ 2147483647 w 570"/>
              <a:gd name="T113" fmla="*/ 2147483647 h 432"/>
              <a:gd name="T114" fmla="*/ 2147483647 w 570"/>
              <a:gd name="T115" fmla="*/ 2147483647 h 432"/>
              <a:gd name="T116" fmla="*/ 2147483647 w 570"/>
              <a:gd name="T117" fmla="*/ 2147483647 h 43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70"/>
              <a:gd name="T178" fmla="*/ 0 h 432"/>
              <a:gd name="T179" fmla="*/ 570 w 570"/>
              <a:gd name="T180" fmla="*/ 432 h 43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70" h="432">
                <a:moveTo>
                  <a:pt x="271" y="122"/>
                </a:moveTo>
                <a:lnTo>
                  <a:pt x="283" y="127"/>
                </a:lnTo>
                <a:lnTo>
                  <a:pt x="295" y="129"/>
                </a:lnTo>
                <a:lnTo>
                  <a:pt x="317" y="129"/>
                </a:lnTo>
                <a:lnTo>
                  <a:pt x="329" y="125"/>
                </a:lnTo>
                <a:lnTo>
                  <a:pt x="339" y="120"/>
                </a:lnTo>
                <a:lnTo>
                  <a:pt x="346" y="113"/>
                </a:lnTo>
                <a:lnTo>
                  <a:pt x="351" y="103"/>
                </a:lnTo>
                <a:lnTo>
                  <a:pt x="352" y="90"/>
                </a:lnTo>
                <a:lnTo>
                  <a:pt x="351" y="75"/>
                </a:lnTo>
                <a:lnTo>
                  <a:pt x="349" y="54"/>
                </a:lnTo>
                <a:lnTo>
                  <a:pt x="342" y="32"/>
                </a:lnTo>
                <a:lnTo>
                  <a:pt x="342" y="22"/>
                </a:lnTo>
                <a:lnTo>
                  <a:pt x="342" y="10"/>
                </a:lnTo>
                <a:lnTo>
                  <a:pt x="378" y="17"/>
                </a:lnTo>
                <a:lnTo>
                  <a:pt x="415" y="27"/>
                </a:lnTo>
                <a:lnTo>
                  <a:pt x="453" y="39"/>
                </a:lnTo>
                <a:lnTo>
                  <a:pt x="496" y="53"/>
                </a:lnTo>
                <a:lnTo>
                  <a:pt x="484" y="93"/>
                </a:lnTo>
                <a:lnTo>
                  <a:pt x="474" y="130"/>
                </a:lnTo>
                <a:lnTo>
                  <a:pt x="459" y="205"/>
                </a:lnTo>
                <a:lnTo>
                  <a:pt x="475" y="203"/>
                </a:lnTo>
                <a:lnTo>
                  <a:pt x="497" y="198"/>
                </a:lnTo>
                <a:lnTo>
                  <a:pt x="516" y="194"/>
                </a:lnTo>
                <a:lnTo>
                  <a:pt x="531" y="194"/>
                </a:lnTo>
                <a:lnTo>
                  <a:pt x="544" y="196"/>
                </a:lnTo>
                <a:lnTo>
                  <a:pt x="555" y="199"/>
                </a:lnTo>
                <a:lnTo>
                  <a:pt x="563" y="208"/>
                </a:lnTo>
                <a:lnTo>
                  <a:pt x="568" y="216"/>
                </a:lnTo>
                <a:lnTo>
                  <a:pt x="570" y="228"/>
                </a:lnTo>
                <a:lnTo>
                  <a:pt x="570" y="242"/>
                </a:lnTo>
                <a:lnTo>
                  <a:pt x="570" y="253"/>
                </a:lnTo>
                <a:lnTo>
                  <a:pt x="565" y="274"/>
                </a:lnTo>
                <a:lnTo>
                  <a:pt x="560" y="286"/>
                </a:lnTo>
                <a:lnTo>
                  <a:pt x="551" y="294"/>
                </a:lnTo>
                <a:lnTo>
                  <a:pt x="543" y="297"/>
                </a:lnTo>
                <a:lnTo>
                  <a:pt x="531" y="301"/>
                </a:lnTo>
                <a:lnTo>
                  <a:pt x="519" y="299"/>
                </a:lnTo>
                <a:lnTo>
                  <a:pt x="504" y="294"/>
                </a:lnTo>
                <a:lnTo>
                  <a:pt x="485" y="287"/>
                </a:lnTo>
                <a:lnTo>
                  <a:pt x="465" y="275"/>
                </a:lnTo>
                <a:lnTo>
                  <a:pt x="450" y="270"/>
                </a:lnTo>
                <a:lnTo>
                  <a:pt x="447" y="345"/>
                </a:lnTo>
                <a:lnTo>
                  <a:pt x="447" y="383"/>
                </a:lnTo>
                <a:lnTo>
                  <a:pt x="448" y="426"/>
                </a:lnTo>
                <a:lnTo>
                  <a:pt x="447" y="426"/>
                </a:lnTo>
                <a:lnTo>
                  <a:pt x="408" y="431"/>
                </a:lnTo>
                <a:lnTo>
                  <a:pt x="368" y="432"/>
                </a:lnTo>
                <a:lnTo>
                  <a:pt x="329" y="432"/>
                </a:lnTo>
                <a:lnTo>
                  <a:pt x="290" y="431"/>
                </a:lnTo>
                <a:lnTo>
                  <a:pt x="295" y="410"/>
                </a:lnTo>
                <a:lnTo>
                  <a:pt x="307" y="390"/>
                </a:lnTo>
                <a:lnTo>
                  <a:pt x="314" y="372"/>
                </a:lnTo>
                <a:lnTo>
                  <a:pt x="319" y="356"/>
                </a:lnTo>
                <a:lnTo>
                  <a:pt x="320" y="345"/>
                </a:lnTo>
                <a:lnTo>
                  <a:pt x="319" y="333"/>
                </a:lnTo>
                <a:lnTo>
                  <a:pt x="314" y="324"/>
                </a:lnTo>
                <a:lnTo>
                  <a:pt x="305" y="318"/>
                </a:lnTo>
                <a:lnTo>
                  <a:pt x="293" y="311"/>
                </a:lnTo>
                <a:lnTo>
                  <a:pt x="273" y="306"/>
                </a:lnTo>
                <a:lnTo>
                  <a:pt x="261" y="306"/>
                </a:lnTo>
                <a:lnTo>
                  <a:pt x="250" y="306"/>
                </a:lnTo>
                <a:lnTo>
                  <a:pt x="236" y="309"/>
                </a:lnTo>
                <a:lnTo>
                  <a:pt x="228" y="314"/>
                </a:lnTo>
                <a:lnTo>
                  <a:pt x="221" y="321"/>
                </a:lnTo>
                <a:lnTo>
                  <a:pt x="216" y="331"/>
                </a:lnTo>
                <a:lnTo>
                  <a:pt x="214" y="345"/>
                </a:lnTo>
                <a:lnTo>
                  <a:pt x="214" y="360"/>
                </a:lnTo>
                <a:lnTo>
                  <a:pt x="218" y="380"/>
                </a:lnTo>
                <a:lnTo>
                  <a:pt x="223" y="402"/>
                </a:lnTo>
                <a:lnTo>
                  <a:pt x="224" y="422"/>
                </a:lnTo>
                <a:lnTo>
                  <a:pt x="187" y="414"/>
                </a:lnTo>
                <a:lnTo>
                  <a:pt x="150" y="405"/>
                </a:lnTo>
                <a:lnTo>
                  <a:pt x="113" y="394"/>
                </a:lnTo>
                <a:lnTo>
                  <a:pt x="76" y="380"/>
                </a:lnTo>
                <a:lnTo>
                  <a:pt x="76" y="378"/>
                </a:lnTo>
                <a:lnTo>
                  <a:pt x="90" y="336"/>
                </a:lnTo>
                <a:lnTo>
                  <a:pt x="101" y="299"/>
                </a:lnTo>
                <a:lnTo>
                  <a:pt x="110" y="264"/>
                </a:lnTo>
                <a:lnTo>
                  <a:pt x="116" y="228"/>
                </a:lnTo>
                <a:lnTo>
                  <a:pt x="96" y="230"/>
                </a:lnTo>
                <a:lnTo>
                  <a:pt x="74" y="235"/>
                </a:lnTo>
                <a:lnTo>
                  <a:pt x="56" y="238"/>
                </a:lnTo>
                <a:lnTo>
                  <a:pt x="39" y="238"/>
                </a:lnTo>
                <a:lnTo>
                  <a:pt x="27" y="237"/>
                </a:lnTo>
                <a:lnTo>
                  <a:pt x="15" y="232"/>
                </a:lnTo>
                <a:lnTo>
                  <a:pt x="9" y="225"/>
                </a:lnTo>
                <a:lnTo>
                  <a:pt x="4" y="216"/>
                </a:lnTo>
                <a:lnTo>
                  <a:pt x="0" y="205"/>
                </a:lnTo>
                <a:lnTo>
                  <a:pt x="2" y="183"/>
                </a:lnTo>
                <a:lnTo>
                  <a:pt x="4" y="171"/>
                </a:lnTo>
                <a:lnTo>
                  <a:pt x="7" y="157"/>
                </a:lnTo>
                <a:lnTo>
                  <a:pt x="12" y="147"/>
                </a:lnTo>
                <a:lnTo>
                  <a:pt x="19" y="139"/>
                </a:lnTo>
                <a:lnTo>
                  <a:pt x="29" y="134"/>
                </a:lnTo>
                <a:lnTo>
                  <a:pt x="39" y="132"/>
                </a:lnTo>
                <a:lnTo>
                  <a:pt x="52" y="134"/>
                </a:lnTo>
                <a:lnTo>
                  <a:pt x="68" y="139"/>
                </a:lnTo>
                <a:lnTo>
                  <a:pt x="86" y="145"/>
                </a:lnTo>
                <a:lnTo>
                  <a:pt x="105" y="156"/>
                </a:lnTo>
                <a:lnTo>
                  <a:pt x="125" y="162"/>
                </a:lnTo>
                <a:lnTo>
                  <a:pt x="125" y="127"/>
                </a:lnTo>
                <a:lnTo>
                  <a:pt x="125" y="90"/>
                </a:lnTo>
                <a:lnTo>
                  <a:pt x="123" y="51"/>
                </a:lnTo>
                <a:lnTo>
                  <a:pt x="122" y="7"/>
                </a:lnTo>
                <a:lnTo>
                  <a:pt x="164" y="4"/>
                </a:lnTo>
                <a:lnTo>
                  <a:pt x="202" y="0"/>
                </a:lnTo>
                <a:lnTo>
                  <a:pt x="239" y="0"/>
                </a:lnTo>
                <a:lnTo>
                  <a:pt x="277" y="2"/>
                </a:lnTo>
                <a:lnTo>
                  <a:pt x="270" y="24"/>
                </a:lnTo>
                <a:lnTo>
                  <a:pt x="260" y="44"/>
                </a:lnTo>
                <a:lnTo>
                  <a:pt x="251" y="61"/>
                </a:lnTo>
                <a:lnTo>
                  <a:pt x="246" y="76"/>
                </a:lnTo>
                <a:lnTo>
                  <a:pt x="246" y="90"/>
                </a:lnTo>
                <a:lnTo>
                  <a:pt x="248" y="102"/>
                </a:lnTo>
                <a:lnTo>
                  <a:pt x="253" y="110"/>
                </a:lnTo>
                <a:lnTo>
                  <a:pt x="260" y="117"/>
                </a:lnTo>
                <a:lnTo>
                  <a:pt x="271" y="122"/>
                </a:lnTo>
                <a:close/>
              </a:path>
            </a:pathLst>
          </a:custGeom>
          <a:solidFill>
            <a:srgbClr val="9966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>
            <a:off x="1431239" y="2040877"/>
            <a:ext cx="1943846" cy="1512974"/>
          </a:xfrm>
          <a:custGeom>
            <a:avLst/>
            <a:gdLst>
              <a:gd name="T0" fmla="*/ 2147483647 w 577"/>
              <a:gd name="T1" fmla="*/ 2147483647 h 425"/>
              <a:gd name="T2" fmla="*/ 2147483647 w 577"/>
              <a:gd name="T3" fmla="*/ 2147483647 h 425"/>
              <a:gd name="T4" fmla="*/ 2147483647 w 577"/>
              <a:gd name="T5" fmla="*/ 2147483647 h 425"/>
              <a:gd name="T6" fmla="*/ 2147483647 w 577"/>
              <a:gd name="T7" fmla="*/ 2147483647 h 425"/>
              <a:gd name="T8" fmla="*/ 2147483647 w 577"/>
              <a:gd name="T9" fmla="*/ 2147483647 h 425"/>
              <a:gd name="T10" fmla="*/ 2147483647 w 577"/>
              <a:gd name="T11" fmla="*/ 2147483647 h 425"/>
              <a:gd name="T12" fmla="*/ 2147483647 w 577"/>
              <a:gd name="T13" fmla="*/ 2147483647 h 425"/>
              <a:gd name="T14" fmla="*/ 2147483647 w 577"/>
              <a:gd name="T15" fmla="*/ 2147483647 h 425"/>
              <a:gd name="T16" fmla="*/ 2147483647 w 577"/>
              <a:gd name="T17" fmla="*/ 2147483647 h 425"/>
              <a:gd name="T18" fmla="*/ 2147483647 w 577"/>
              <a:gd name="T19" fmla="*/ 2147483647 h 425"/>
              <a:gd name="T20" fmla="*/ 2147483647 w 577"/>
              <a:gd name="T21" fmla="*/ 2147483647 h 425"/>
              <a:gd name="T22" fmla="*/ 2147483647 w 577"/>
              <a:gd name="T23" fmla="*/ 2147483647 h 425"/>
              <a:gd name="T24" fmla="*/ 2147483647 w 577"/>
              <a:gd name="T25" fmla="*/ 2147483647 h 425"/>
              <a:gd name="T26" fmla="*/ 2147483647 w 577"/>
              <a:gd name="T27" fmla="*/ 2147483647 h 425"/>
              <a:gd name="T28" fmla="*/ 2147483647 w 577"/>
              <a:gd name="T29" fmla="*/ 2147483647 h 425"/>
              <a:gd name="T30" fmla="*/ 2147483647 w 577"/>
              <a:gd name="T31" fmla="*/ 2147483647 h 425"/>
              <a:gd name="T32" fmla="*/ 2147483647 w 577"/>
              <a:gd name="T33" fmla="*/ 2147483647 h 425"/>
              <a:gd name="T34" fmla="*/ 2147483647 w 577"/>
              <a:gd name="T35" fmla="*/ 2147483647 h 425"/>
              <a:gd name="T36" fmla="*/ 2147483647 w 577"/>
              <a:gd name="T37" fmla="*/ 2147483647 h 425"/>
              <a:gd name="T38" fmla="*/ 2147483647 w 577"/>
              <a:gd name="T39" fmla="*/ 2147483647 h 425"/>
              <a:gd name="T40" fmla="*/ 2147483647 w 577"/>
              <a:gd name="T41" fmla="*/ 2147483647 h 425"/>
              <a:gd name="T42" fmla="*/ 2147483647 w 577"/>
              <a:gd name="T43" fmla="*/ 2147483647 h 425"/>
              <a:gd name="T44" fmla="*/ 2147483647 w 577"/>
              <a:gd name="T45" fmla="*/ 2147483647 h 425"/>
              <a:gd name="T46" fmla="*/ 2147483647 w 577"/>
              <a:gd name="T47" fmla="*/ 2147483647 h 425"/>
              <a:gd name="T48" fmla="*/ 2147483647 w 577"/>
              <a:gd name="T49" fmla="*/ 2147483647 h 425"/>
              <a:gd name="T50" fmla="*/ 2147483647 w 577"/>
              <a:gd name="T51" fmla="*/ 2147483647 h 425"/>
              <a:gd name="T52" fmla="*/ 2147483647 w 577"/>
              <a:gd name="T53" fmla="*/ 2147483647 h 425"/>
              <a:gd name="T54" fmla="*/ 2147483647 w 577"/>
              <a:gd name="T55" fmla="*/ 2147483647 h 425"/>
              <a:gd name="T56" fmla="*/ 2147483647 w 577"/>
              <a:gd name="T57" fmla="*/ 2147483647 h 425"/>
              <a:gd name="T58" fmla="*/ 2147483647 w 577"/>
              <a:gd name="T59" fmla="*/ 2147483647 h 425"/>
              <a:gd name="T60" fmla="*/ 2147483647 w 577"/>
              <a:gd name="T61" fmla="*/ 2147483647 h 425"/>
              <a:gd name="T62" fmla="*/ 2147483647 w 577"/>
              <a:gd name="T63" fmla="*/ 2147483647 h 425"/>
              <a:gd name="T64" fmla="*/ 2147483647 w 577"/>
              <a:gd name="T65" fmla="*/ 2147483647 h 425"/>
              <a:gd name="T66" fmla="*/ 2147483647 w 577"/>
              <a:gd name="T67" fmla="*/ 2147483647 h 425"/>
              <a:gd name="T68" fmla="*/ 2147483647 w 577"/>
              <a:gd name="T69" fmla="*/ 0 h 425"/>
              <a:gd name="T70" fmla="*/ 2147483647 w 577"/>
              <a:gd name="T71" fmla="*/ 2147483647 h 425"/>
              <a:gd name="T72" fmla="*/ 2147483647 w 577"/>
              <a:gd name="T73" fmla="*/ 2147483647 h 425"/>
              <a:gd name="T74" fmla="*/ 2147483647 w 577"/>
              <a:gd name="T75" fmla="*/ 2147483647 h 425"/>
              <a:gd name="T76" fmla="*/ 2147483647 w 577"/>
              <a:gd name="T77" fmla="*/ 2147483647 h 425"/>
              <a:gd name="T78" fmla="*/ 2147483647 w 577"/>
              <a:gd name="T79" fmla="*/ 2147483647 h 425"/>
              <a:gd name="T80" fmla="*/ 2147483647 w 577"/>
              <a:gd name="T81" fmla="*/ 2147483647 h 425"/>
              <a:gd name="T82" fmla="*/ 2147483647 w 577"/>
              <a:gd name="T83" fmla="*/ 2147483647 h 425"/>
              <a:gd name="T84" fmla="*/ 2147483647 w 577"/>
              <a:gd name="T85" fmla="*/ 2147483647 h 425"/>
              <a:gd name="T86" fmla="*/ 2147483647 w 577"/>
              <a:gd name="T87" fmla="*/ 2147483647 h 425"/>
              <a:gd name="T88" fmla="*/ 2147483647 w 577"/>
              <a:gd name="T89" fmla="*/ 2147483647 h 425"/>
              <a:gd name="T90" fmla="*/ 2147483647 w 577"/>
              <a:gd name="T91" fmla="*/ 2147483647 h 425"/>
              <a:gd name="T92" fmla="*/ 2147483647 w 577"/>
              <a:gd name="T93" fmla="*/ 2147483647 h 425"/>
              <a:gd name="T94" fmla="*/ 0 w 577"/>
              <a:gd name="T95" fmla="*/ 2147483647 h 425"/>
              <a:gd name="T96" fmla="*/ 2147483647 w 577"/>
              <a:gd name="T97" fmla="*/ 2147483647 h 425"/>
              <a:gd name="T98" fmla="*/ 2147483647 w 577"/>
              <a:gd name="T99" fmla="*/ 2147483647 h 425"/>
              <a:gd name="T100" fmla="*/ 2147483647 w 577"/>
              <a:gd name="T101" fmla="*/ 2147483647 h 425"/>
              <a:gd name="T102" fmla="*/ 2147483647 w 577"/>
              <a:gd name="T103" fmla="*/ 2147483647 h 425"/>
              <a:gd name="T104" fmla="*/ 2147483647 w 577"/>
              <a:gd name="T105" fmla="*/ 2147483647 h 425"/>
              <a:gd name="T106" fmla="*/ 2147483647 w 577"/>
              <a:gd name="T107" fmla="*/ 2147483647 h 425"/>
              <a:gd name="T108" fmla="*/ 2147483647 w 577"/>
              <a:gd name="T109" fmla="*/ 2147483647 h 425"/>
              <a:gd name="T110" fmla="*/ 2147483647 w 577"/>
              <a:gd name="T111" fmla="*/ 2147483647 h 425"/>
              <a:gd name="T112" fmla="*/ 2147483647 w 577"/>
              <a:gd name="T113" fmla="*/ 2147483647 h 425"/>
              <a:gd name="T114" fmla="*/ 2147483647 w 577"/>
              <a:gd name="T115" fmla="*/ 2147483647 h 425"/>
              <a:gd name="T116" fmla="*/ 2147483647 w 577"/>
              <a:gd name="T117" fmla="*/ 2147483647 h 425"/>
              <a:gd name="T118" fmla="*/ 2147483647 w 577"/>
              <a:gd name="T119" fmla="*/ 2147483647 h 425"/>
              <a:gd name="T120" fmla="*/ 2147483647 w 577"/>
              <a:gd name="T121" fmla="*/ 2147483647 h 4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7"/>
              <a:gd name="T184" fmla="*/ 0 h 425"/>
              <a:gd name="T185" fmla="*/ 577 w 577"/>
              <a:gd name="T186" fmla="*/ 425 h 4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7" h="425">
                <a:moveTo>
                  <a:pt x="265" y="305"/>
                </a:moveTo>
                <a:lnTo>
                  <a:pt x="278" y="304"/>
                </a:lnTo>
                <a:lnTo>
                  <a:pt x="288" y="302"/>
                </a:lnTo>
                <a:lnTo>
                  <a:pt x="310" y="305"/>
                </a:lnTo>
                <a:lnTo>
                  <a:pt x="322" y="309"/>
                </a:lnTo>
                <a:lnTo>
                  <a:pt x="331" y="315"/>
                </a:lnTo>
                <a:lnTo>
                  <a:pt x="337" y="324"/>
                </a:lnTo>
                <a:lnTo>
                  <a:pt x="341" y="332"/>
                </a:lnTo>
                <a:lnTo>
                  <a:pt x="341" y="346"/>
                </a:lnTo>
                <a:lnTo>
                  <a:pt x="339" y="363"/>
                </a:lnTo>
                <a:lnTo>
                  <a:pt x="332" y="381"/>
                </a:lnTo>
                <a:lnTo>
                  <a:pt x="324" y="401"/>
                </a:lnTo>
                <a:lnTo>
                  <a:pt x="320" y="425"/>
                </a:lnTo>
                <a:lnTo>
                  <a:pt x="358" y="422"/>
                </a:lnTo>
                <a:lnTo>
                  <a:pt x="396" y="417"/>
                </a:lnTo>
                <a:lnTo>
                  <a:pt x="435" y="410"/>
                </a:lnTo>
                <a:lnTo>
                  <a:pt x="479" y="400"/>
                </a:lnTo>
                <a:lnTo>
                  <a:pt x="472" y="359"/>
                </a:lnTo>
                <a:lnTo>
                  <a:pt x="467" y="322"/>
                </a:lnTo>
                <a:lnTo>
                  <a:pt x="460" y="248"/>
                </a:lnTo>
                <a:lnTo>
                  <a:pt x="477" y="251"/>
                </a:lnTo>
                <a:lnTo>
                  <a:pt x="497" y="260"/>
                </a:lnTo>
                <a:lnTo>
                  <a:pt x="516" y="265"/>
                </a:lnTo>
                <a:lnTo>
                  <a:pt x="531" y="266"/>
                </a:lnTo>
                <a:lnTo>
                  <a:pt x="545" y="266"/>
                </a:lnTo>
                <a:lnTo>
                  <a:pt x="555" y="263"/>
                </a:lnTo>
                <a:lnTo>
                  <a:pt x="563" y="256"/>
                </a:lnTo>
                <a:lnTo>
                  <a:pt x="570" y="248"/>
                </a:lnTo>
                <a:lnTo>
                  <a:pt x="573" y="236"/>
                </a:lnTo>
                <a:lnTo>
                  <a:pt x="575" y="224"/>
                </a:lnTo>
                <a:lnTo>
                  <a:pt x="577" y="212"/>
                </a:lnTo>
                <a:lnTo>
                  <a:pt x="573" y="190"/>
                </a:lnTo>
                <a:lnTo>
                  <a:pt x="570" y="179"/>
                </a:lnTo>
                <a:lnTo>
                  <a:pt x="563" y="170"/>
                </a:lnTo>
                <a:lnTo>
                  <a:pt x="555" y="163"/>
                </a:lnTo>
                <a:lnTo>
                  <a:pt x="545" y="162"/>
                </a:lnTo>
                <a:lnTo>
                  <a:pt x="531" y="160"/>
                </a:lnTo>
                <a:lnTo>
                  <a:pt x="516" y="163"/>
                </a:lnTo>
                <a:lnTo>
                  <a:pt x="497" y="169"/>
                </a:lnTo>
                <a:lnTo>
                  <a:pt x="477" y="177"/>
                </a:lnTo>
                <a:lnTo>
                  <a:pt x="460" y="180"/>
                </a:lnTo>
                <a:lnTo>
                  <a:pt x="467" y="106"/>
                </a:lnTo>
                <a:lnTo>
                  <a:pt x="472" y="67"/>
                </a:lnTo>
                <a:lnTo>
                  <a:pt x="479" y="27"/>
                </a:lnTo>
                <a:lnTo>
                  <a:pt x="477" y="25"/>
                </a:lnTo>
                <a:lnTo>
                  <a:pt x="438" y="17"/>
                </a:lnTo>
                <a:lnTo>
                  <a:pt x="400" y="10"/>
                </a:lnTo>
                <a:lnTo>
                  <a:pt x="361" y="5"/>
                </a:lnTo>
                <a:lnTo>
                  <a:pt x="322" y="1"/>
                </a:lnTo>
                <a:lnTo>
                  <a:pt x="324" y="22"/>
                </a:lnTo>
                <a:lnTo>
                  <a:pt x="332" y="44"/>
                </a:lnTo>
                <a:lnTo>
                  <a:pt x="337" y="62"/>
                </a:lnTo>
                <a:lnTo>
                  <a:pt x="341" y="76"/>
                </a:lnTo>
                <a:lnTo>
                  <a:pt x="341" y="89"/>
                </a:lnTo>
                <a:lnTo>
                  <a:pt x="337" y="99"/>
                </a:lnTo>
                <a:lnTo>
                  <a:pt x="331" y="106"/>
                </a:lnTo>
                <a:lnTo>
                  <a:pt x="322" y="113"/>
                </a:lnTo>
                <a:lnTo>
                  <a:pt x="310" y="116"/>
                </a:lnTo>
                <a:lnTo>
                  <a:pt x="290" y="120"/>
                </a:lnTo>
                <a:lnTo>
                  <a:pt x="280" y="118"/>
                </a:lnTo>
                <a:lnTo>
                  <a:pt x="267" y="116"/>
                </a:lnTo>
                <a:lnTo>
                  <a:pt x="255" y="113"/>
                </a:lnTo>
                <a:lnTo>
                  <a:pt x="246" y="106"/>
                </a:lnTo>
                <a:lnTo>
                  <a:pt x="241" y="99"/>
                </a:lnTo>
                <a:lnTo>
                  <a:pt x="238" y="89"/>
                </a:lnTo>
                <a:lnTo>
                  <a:pt x="236" y="76"/>
                </a:lnTo>
                <a:lnTo>
                  <a:pt x="240" y="62"/>
                </a:lnTo>
                <a:lnTo>
                  <a:pt x="245" y="44"/>
                </a:lnTo>
                <a:lnTo>
                  <a:pt x="251" y="22"/>
                </a:lnTo>
                <a:lnTo>
                  <a:pt x="256" y="0"/>
                </a:lnTo>
                <a:lnTo>
                  <a:pt x="253" y="0"/>
                </a:lnTo>
                <a:lnTo>
                  <a:pt x="246" y="1"/>
                </a:lnTo>
                <a:lnTo>
                  <a:pt x="238" y="1"/>
                </a:lnTo>
                <a:lnTo>
                  <a:pt x="226" y="1"/>
                </a:lnTo>
                <a:lnTo>
                  <a:pt x="201" y="3"/>
                </a:lnTo>
                <a:lnTo>
                  <a:pt x="174" y="6"/>
                </a:lnTo>
                <a:lnTo>
                  <a:pt x="145" y="10"/>
                </a:lnTo>
                <a:lnTo>
                  <a:pt x="123" y="15"/>
                </a:lnTo>
                <a:lnTo>
                  <a:pt x="113" y="17"/>
                </a:lnTo>
                <a:lnTo>
                  <a:pt x="106" y="20"/>
                </a:lnTo>
                <a:lnTo>
                  <a:pt x="103" y="23"/>
                </a:lnTo>
                <a:lnTo>
                  <a:pt x="101" y="27"/>
                </a:lnTo>
                <a:lnTo>
                  <a:pt x="110" y="69"/>
                </a:lnTo>
                <a:lnTo>
                  <a:pt x="117" y="109"/>
                </a:lnTo>
                <a:lnTo>
                  <a:pt x="122" y="145"/>
                </a:lnTo>
                <a:lnTo>
                  <a:pt x="123" y="180"/>
                </a:lnTo>
                <a:lnTo>
                  <a:pt x="105" y="177"/>
                </a:lnTo>
                <a:lnTo>
                  <a:pt x="83" y="169"/>
                </a:lnTo>
                <a:lnTo>
                  <a:pt x="64" y="163"/>
                </a:lnTo>
                <a:lnTo>
                  <a:pt x="48" y="160"/>
                </a:lnTo>
                <a:lnTo>
                  <a:pt x="34" y="162"/>
                </a:lnTo>
                <a:lnTo>
                  <a:pt x="24" y="163"/>
                </a:lnTo>
                <a:lnTo>
                  <a:pt x="14" y="170"/>
                </a:lnTo>
                <a:lnTo>
                  <a:pt x="9" y="179"/>
                </a:lnTo>
                <a:lnTo>
                  <a:pt x="4" y="190"/>
                </a:lnTo>
                <a:lnTo>
                  <a:pt x="0" y="212"/>
                </a:lnTo>
                <a:lnTo>
                  <a:pt x="0" y="224"/>
                </a:lnTo>
                <a:lnTo>
                  <a:pt x="2" y="236"/>
                </a:lnTo>
                <a:lnTo>
                  <a:pt x="7" y="250"/>
                </a:lnTo>
                <a:lnTo>
                  <a:pt x="14" y="260"/>
                </a:lnTo>
                <a:lnTo>
                  <a:pt x="22" y="266"/>
                </a:lnTo>
                <a:lnTo>
                  <a:pt x="34" y="270"/>
                </a:lnTo>
                <a:lnTo>
                  <a:pt x="48" y="271"/>
                </a:lnTo>
                <a:lnTo>
                  <a:pt x="64" y="268"/>
                </a:lnTo>
                <a:lnTo>
                  <a:pt x="83" y="263"/>
                </a:lnTo>
                <a:lnTo>
                  <a:pt x="105" y="253"/>
                </a:lnTo>
                <a:lnTo>
                  <a:pt x="123" y="250"/>
                </a:lnTo>
                <a:lnTo>
                  <a:pt x="117" y="320"/>
                </a:lnTo>
                <a:lnTo>
                  <a:pt x="110" y="358"/>
                </a:lnTo>
                <a:lnTo>
                  <a:pt x="101" y="400"/>
                </a:lnTo>
                <a:lnTo>
                  <a:pt x="144" y="410"/>
                </a:lnTo>
                <a:lnTo>
                  <a:pt x="182" y="417"/>
                </a:lnTo>
                <a:lnTo>
                  <a:pt x="219" y="422"/>
                </a:lnTo>
                <a:lnTo>
                  <a:pt x="255" y="423"/>
                </a:lnTo>
                <a:lnTo>
                  <a:pt x="251" y="401"/>
                </a:lnTo>
                <a:lnTo>
                  <a:pt x="243" y="381"/>
                </a:lnTo>
                <a:lnTo>
                  <a:pt x="238" y="363"/>
                </a:lnTo>
                <a:lnTo>
                  <a:pt x="235" y="346"/>
                </a:lnTo>
                <a:lnTo>
                  <a:pt x="235" y="334"/>
                </a:lnTo>
                <a:lnTo>
                  <a:pt x="238" y="324"/>
                </a:lnTo>
                <a:lnTo>
                  <a:pt x="245" y="315"/>
                </a:lnTo>
                <a:lnTo>
                  <a:pt x="253" y="309"/>
                </a:lnTo>
                <a:lnTo>
                  <a:pt x="265" y="305"/>
                </a:lnTo>
                <a:close/>
              </a:path>
            </a:pathLst>
          </a:custGeom>
          <a:solidFill>
            <a:srgbClr val="FFDE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4" name="Freeform 78"/>
          <p:cNvSpPr>
            <a:spLocks/>
          </p:cNvSpPr>
          <p:nvPr/>
        </p:nvSpPr>
        <p:spPr bwMode="auto">
          <a:xfrm>
            <a:off x="199869" y="728594"/>
            <a:ext cx="1930748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0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73"/>
              <a:gd name="T130" fmla="*/ 0 h 424"/>
              <a:gd name="T131" fmla="*/ 573 w 573"/>
              <a:gd name="T132" fmla="*/ 424 h 42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73" h="424">
                <a:moveTo>
                  <a:pt x="261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8"/>
                </a:lnTo>
                <a:lnTo>
                  <a:pt x="334" y="62"/>
                </a:lnTo>
                <a:lnTo>
                  <a:pt x="329" y="44"/>
                </a:lnTo>
                <a:lnTo>
                  <a:pt x="320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4"/>
                </a:lnTo>
                <a:lnTo>
                  <a:pt x="467" y="64"/>
                </a:lnTo>
                <a:lnTo>
                  <a:pt x="464" y="100"/>
                </a:lnTo>
                <a:lnTo>
                  <a:pt x="459" y="169"/>
                </a:lnTo>
                <a:lnTo>
                  <a:pt x="472" y="165"/>
                </a:lnTo>
                <a:lnTo>
                  <a:pt x="487" y="159"/>
                </a:lnTo>
                <a:lnTo>
                  <a:pt x="519" y="147"/>
                </a:lnTo>
                <a:lnTo>
                  <a:pt x="536" y="147"/>
                </a:lnTo>
                <a:lnTo>
                  <a:pt x="550" y="150"/>
                </a:lnTo>
                <a:lnTo>
                  <a:pt x="556" y="155"/>
                </a:lnTo>
                <a:lnTo>
                  <a:pt x="563" y="164"/>
                </a:lnTo>
                <a:lnTo>
                  <a:pt x="568" y="174"/>
                </a:lnTo>
                <a:lnTo>
                  <a:pt x="571" y="186"/>
                </a:lnTo>
                <a:lnTo>
                  <a:pt x="573" y="199"/>
                </a:lnTo>
                <a:lnTo>
                  <a:pt x="573" y="211"/>
                </a:lnTo>
                <a:lnTo>
                  <a:pt x="570" y="235"/>
                </a:lnTo>
                <a:lnTo>
                  <a:pt x="566" y="246"/>
                </a:lnTo>
                <a:lnTo>
                  <a:pt x="560" y="255"/>
                </a:lnTo>
                <a:lnTo>
                  <a:pt x="551" y="262"/>
                </a:lnTo>
                <a:lnTo>
                  <a:pt x="541" y="265"/>
                </a:lnTo>
                <a:lnTo>
                  <a:pt x="528" y="265"/>
                </a:lnTo>
                <a:lnTo>
                  <a:pt x="512" y="262"/>
                </a:lnTo>
                <a:lnTo>
                  <a:pt x="494" y="257"/>
                </a:lnTo>
                <a:lnTo>
                  <a:pt x="472" y="248"/>
                </a:lnTo>
                <a:lnTo>
                  <a:pt x="457" y="245"/>
                </a:lnTo>
                <a:lnTo>
                  <a:pt x="457" y="251"/>
                </a:lnTo>
                <a:lnTo>
                  <a:pt x="459" y="258"/>
                </a:lnTo>
                <a:lnTo>
                  <a:pt x="462" y="279"/>
                </a:lnTo>
                <a:lnTo>
                  <a:pt x="467" y="304"/>
                </a:lnTo>
                <a:lnTo>
                  <a:pt x="472" y="331"/>
                </a:lnTo>
                <a:lnTo>
                  <a:pt x="475" y="356"/>
                </a:lnTo>
                <a:lnTo>
                  <a:pt x="479" y="378"/>
                </a:lnTo>
                <a:lnTo>
                  <a:pt x="479" y="387"/>
                </a:lnTo>
                <a:lnTo>
                  <a:pt x="479" y="393"/>
                </a:lnTo>
                <a:lnTo>
                  <a:pt x="479" y="398"/>
                </a:lnTo>
                <a:lnTo>
                  <a:pt x="477" y="400"/>
                </a:lnTo>
                <a:lnTo>
                  <a:pt x="437" y="408"/>
                </a:lnTo>
                <a:lnTo>
                  <a:pt x="396" y="415"/>
                </a:lnTo>
                <a:lnTo>
                  <a:pt x="357" y="420"/>
                </a:lnTo>
                <a:lnTo>
                  <a:pt x="317" y="424"/>
                </a:lnTo>
                <a:lnTo>
                  <a:pt x="320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4" y="324"/>
                </a:lnTo>
                <a:lnTo>
                  <a:pt x="327" y="316"/>
                </a:lnTo>
                <a:lnTo>
                  <a:pt x="319" y="309"/>
                </a:lnTo>
                <a:lnTo>
                  <a:pt x="307" y="306"/>
                </a:lnTo>
                <a:lnTo>
                  <a:pt x="285" y="302"/>
                </a:lnTo>
                <a:lnTo>
                  <a:pt x="273" y="304"/>
                </a:lnTo>
                <a:lnTo>
                  <a:pt x="261" y="306"/>
                </a:lnTo>
                <a:lnTo>
                  <a:pt x="251" y="312"/>
                </a:lnTo>
                <a:lnTo>
                  <a:pt x="245" y="319"/>
                </a:lnTo>
                <a:lnTo>
                  <a:pt x="241" y="326"/>
                </a:lnTo>
                <a:lnTo>
                  <a:pt x="238" y="334"/>
                </a:lnTo>
                <a:lnTo>
                  <a:pt x="236" y="351"/>
                </a:lnTo>
                <a:lnTo>
                  <a:pt x="238" y="368"/>
                </a:lnTo>
                <a:lnTo>
                  <a:pt x="248" y="400"/>
                </a:lnTo>
                <a:lnTo>
                  <a:pt x="253" y="412"/>
                </a:lnTo>
                <a:lnTo>
                  <a:pt x="255" y="422"/>
                </a:lnTo>
                <a:lnTo>
                  <a:pt x="179" y="415"/>
                </a:lnTo>
                <a:lnTo>
                  <a:pt x="140" y="408"/>
                </a:lnTo>
                <a:lnTo>
                  <a:pt x="101" y="400"/>
                </a:lnTo>
                <a:lnTo>
                  <a:pt x="101" y="398"/>
                </a:lnTo>
                <a:lnTo>
                  <a:pt x="103" y="393"/>
                </a:lnTo>
                <a:lnTo>
                  <a:pt x="103" y="387"/>
                </a:lnTo>
                <a:lnTo>
                  <a:pt x="105" y="378"/>
                </a:lnTo>
                <a:lnTo>
                  <a:pt x="106" y="354"/>
                </a:lnTo>
                <a:lnTo>
                  <a:pt x="110" y="327"/>
                </a:lnTo>
                <a:lnTo>
                  <a:pt x="115" y="300"/>
                </a:lnTo>
                <a:lnTo>
                  <a:pt x="117" y="275"/>
                </a:lnTo>
                <a:lnTo>
                  <a:pt x="118" y="265"/>
                </a:lnTo>
                <a:lnTo>
                  <a:pt x="120" y="257"/>
                </a:lnTo>
                <a:lnTo>
                  <a:pt x="120" y="250"/>
                </a:lnTo>
                <a:lnTo>
                  <a:pt x="120" y="245"/>
                </a:lnTo>
                <a:lnTo>
                  <a:pt x="100" y="248"/>
                </a:lnTo>
                <a:lnTo>
                  <a:pt x="80" y="257"/>
                </a:lnTo>
                <a:lnTo>
                  <a:pt x="61" y="262"/>
                </a:lnTo>
                <a:lnTo>
                  <a:pt x="46" y="265"/>
                </a:lnTo>
                <a:lnTo>
                  <a:pt x="32" y="265"/>
                </a:lnTo>
                <a:lnTo>
                  <a:pt x="21" y="262"/>
                </a:lnTo>
                <a:lnTo>
                  <a:pt x="14" y="255"/>
                </a:lnTo>
                <a:lnTo>
                  <a:pt x="7" y="246"/>
                </a:lnTo>
                <a:lnTo>
                  <a:pt x="2" y="235"/>
                </a:lnTo>
                <a:lnTo>
                  <a:pt x="0" y="213"/>
                </a:lnTo>
                <a:lnTo>
                  <a:pt x="0" y="201"/>
                </a:lnTo>
                <a:lnTo>
                  <a:pt x="2" y="189"/>
                </a:lnTo>
                <a:lnTo>
                  <a:pt x="7" y="177"/>
                </a:lnTo>
                <a:lnTo>
                  <a:pt x="14" y="169"/>
                </a:lnTo>
                <a:lnTo>
                  <a:pt x="21" y="162"/>
                </a:lnTo>
                <a:lnTo>
                  <a:pt x="32" y="159"/>
                </a:lnTo>
                <a:lnTo>
                  <a:pt x="46" y="159"/>
                </a:lnTo>
                <a:lnTo>
                  <a:pt x="61" y="160"/>
                </a:lnTo>
                <a:lnTo>
                  <a:pt x="80" y="165"/>
                </a:lnTo>
                <a:lnTo>
                  <a:pt x="100" y="174"/>
                </a:lnTo>
                <a:lnTo>
                  <a:pt x="120" y="177"/>
                </a:lnTo>
                <a:lnTo>
                  <a:pt x="117" y="143"/>
                </a:lnTo>
                <a:lnTo>
                  <a:pt x="112" y="106"/>
                </a:lnTo>
                <a:lnTo>
                  <a:pt x="105" y="68"/>
                </a:lnTo>
                <a:lnTo>
                  <a:pt x="98" y="24"/>
                </a:lnTo>
                <a:lnTo>
                  <a:pt x="138" y="15"/>
                </a:lnTo>
                <a:lnTo>
                  <a:pt x="177" y="8"/>
                </a:lnTo>
                <a:lnTo>
                  <a:pt x="214" y="3"/>
                </a:lnTo>
                <a:lnTo>
                  <a:pt x="250" y="0"/>
                </a:lnTo>
                <a:lnTo>
                  <a:pt x="250" y="12"/>
                </a:lnTo>
                <a:lnTo>
                  <a:pt x="246" y="22"/>
                </a:lnTo>
                <a:lnTo>
                  <a:pt x="238" y="44"/>
                </a:lnTo>
                <a:lnTo>
                  <a:pt x="233" y="62"/>
                </a:lnTo>
                <a:lnTo>
                  <a:pt x="231" y="78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1" y="12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5" name="Freeform 80"/>
          <p:cNvSpPr>
            <a:spLocks/>
          </p:cNvSpPr>
          <p:nvPr/>
        </p:nvSpPr>
        <p:spPr bwMode="auto">
          <a:xfrm>
            <a:off x="3001139" y="1790129"/>
            <a:ext cx="1419898" cy="2044641"/>
          </a:xfrm>
          <a:custGeom>
            <a:avLst/>
            <a:gdLst>
              <a:gd name="T0" fmla="*/ 2147483647 w 422"/>
              <a:gd name="T1" fmla="*/ 2147483647 h 574"/>
              <a:gd name="T2" fmla="*/ 2147483647 w 422"/>
              <a:gd name="T3" fmla="*/ 2147483647 h 574"/>
              <a:gd name="T4" fmla="*/ 2147483647 w 422"/>
              <a:gd name="T5" fmla="*/ 2147483647 h 574"/>
              <a:gd name="T6" fmla="*/ 2147483647 w 422"/>
              <a:gd name="T7" fmla="*/ 2147483647 h 574"/>
              <a:gd name="T8" fmla="*/ 2147483647 w 422"/>
              <a:gd name="T9" fmla="*/ 2147483647 h 574"/>
              <a:gd name="T10" fmla="*/ 2147483647 w 422"/>
              <a:gd name="T11" fmla="*/ 2147483647 h 574"/>
              <a:gd name="T12" fmla="*/ 2147483647 w 422"/>
              <a:gd name="T13" fmla="*/ 2147483647 h 574"/>
              <a:gd name="T14" fmla="*/ 2147483647 w 422"/>
              <a:gd name="T15" fmla="*/ 2147483647 h 574"/>
              <a:gd name="T16" fmla="*/ 2147483647 w 422"/>
              <a:gd name="T17" fmla="*/ 2147483647 h 574"/>
              <a:gd name="T18" fmla="*/ 2147483647 w 422"/>
              <a:gd name="T19" fmla="*/ 0 h 574"/>
              <a:gd name="T20" fmla="*/ 2147483647 w 422"/>
              <a:gd name="T21" fmla="*/ 2147483647 h 574"/>
              <a:gd name="T22" fmla="*/ 2147483647 w 422"/>
              <a:gd name="T23" fmla="*/ 2147483647 h 574"/>
              <a:gd name="T24" fmla="*/ 2147483647 w 422"/>
              <a:gd name="T25" fmla="*/ 2147483647 h 574"/>
              <a:gd name="T26" fmla="*/ 2147483647 w 422"/>
              <a:gd name="T27" fmla="*/ 2147483647 h 574"/>
              <a:gd name="T28" fmla="*/ 2147483647 w 422"/>
              <a:gd name="T29" fmla="*/ 2147483647 h 574"/>
              <a:gd name="T30" fmla="*/ 2147483647 w 422"/>
              <a:gd name="T31" fmla="*/ 2147483647 h 574"/>
              <a:gd name="T32" fmla="*/ 2147483647 w 422"/>
              <a:gd name="T33" fmla="*/ 2147483647 h 574"/>
              <a:gd name="T34" fmla="*/ 2147483647 w 422"/>
              <a:gd name="T35" fmla="*/ 2147483647 h 574"/>
              <a:gd name="T36" fmla="*/ 2147483647 w 422"/>
              <a:gd name="T37" fmla="*/ 2147483647 h 574"/>
              <a:gd name="T38" fmla="*/ 2147483647 w 422"/>
              <a:gd name="T39" fmla="*/ 2147483647 h 574"/>
              <a:gd name="T40" fmla="*/ 2147483647 w 422"/>
              <a:gd name="T41" fmla="*/ 2147483647 h 574"/>
              <a:gd name="T42" fmla="*/ 2147483647 w 422"/>
              <a:gd name="T43" fmla="*/ 2147483647 h 574"/>
              <a:gd name="T44" fmla="*/ 2147483647 w 422"/>
              <a:gd name="T45" fmla="*/ 2147483647 h 574"/>
              <a:gd name="T46" fmla="*/ 2147483647 w 422"/>
              <a:gd name="T47" fmla="*/ 2147483647 h 574"/>
              <a:gd name="T48" fmla="*/ 2147483647 w 422"/>
              <a:gd name="T49" fmla="*/ 2147483647 h 574"/>
              <a:gd name="T50" fmla="*/ 0 w 422"/>
              <a:gd name="T51" fmla="*/ 2147483647 h 574"/>
              <a:gd name="T52" fmla="*/ 2147483647 w 422"/>
              <a:gd name="T53" fmla="*/ 2147483647 h 574"/>
              <a:gd name="T54" fmla="*/ 2147483647 w 422"/>
              <a:gd name="T55" fmla="*/ 2147483647 h 574"/>
              <a:gd name="T56" fmla="*/ 2147483647 w 422"/>
              <a:gd name="T57" fmla="*/ 2147483647 h 574"/>
              <a:gd name="T58" fmla="*/ 2147483647 w 422"/>
              <a:gd name="T59" fmla="*/ 2147483647 h 574"/>
              <a:gd name="T60" fmla="*/ 2147483647 w 422"/>
              <a:gd name="T61" fmla="*/ 2147483647 h 574"/>
              <a:gd name="T62" fmla="*/ 2147483647 w 422"/>
              <a:gd name="T63" fmla="*/ 2147483647 h 574"/>
              <a:gd name="T64" fmla="*/ 2147483647 w 422"/>
              <a:gd name="T65" fmla="*/ 2147483647 h 574"/>
              <a:gd name="T66" fmla="*/ 2147483647 w 422"/>
              <a:gd name="T67" fmla="*/ 2147483647 h 574"/>
              <a:gd name="T68" fmla="*/ 2147483647 w 422"/>
              <a:gd name="T69" fmla="*/ 2147483647 h 574"/>
              <a:gd name="T70" fmla="*/ 2147483647 w 422"/>
              <a:gd name="T71" fmla="*/ 2147483647 h 574"/>
              <a:gd name="T72" fmla="*/ 2147483647 w 422"/>
              <a:gd name="T73" fmla="*/ 2147483647 h 574"/>
              <a:gd name="T74" fmla="*/ 2147483647 w 422"/>
              <a:gd name="T75" fmla="*/ 2147483647 h 574"/>
              <a:gd name="T76" fmla="*/ 2147483647 w 422"/>
              <a:gd name="T77" fmla="*/ 2147483647 h 574"/>
              <a:gd name="T78" fmla="*/ 2147483647 w 422"/>
              <a:gd name="T79" fmla="*/ 2147483647 h 574"/>
              <a:gd name="T80" fmla="*/ 2147483647 w 422"/>
              <a:gd name="T81" fmla="*/ 2147483647 h 574"/>
              <a:gd name="T82" fmla="*/ 2147483647 w 422"/>
              <a:gd name="T83" fmla="*/ 2147483647 h 574"/>
              <a:gd name="T84" fmla="*/ 2147483647 w 422"/>
              <a:gd name="T85" fmla="*/ 2147483647 h 574"/>
              <a:gd name="T86" fmla="*/ 2147483647 w 422"/>
              <a:gd name="T87" fmla="*/ 2147483647 h 5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22"/>
              <a:gd name="T133" fmla="*/ 0 h 574"/>
              <a:gd name="T134" fmla="*/ 422 w 422"/>
              <a:gd name="T135" fmla="*/ 574 h 5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22" h="574">
                <a:moveTo>
                  <a:pt x="305" y="312"/>
                </a:moveTo>
                <a:lnTo>
                  <a:pt x="303" y="299"/>
                </a:lnTo>
                <a:lnTo>
                  <a:pt x="301" y="289"/>
                </a:lnTo>
                <a:lnTo>
                  <a:pt x="305" y="267"/>
                </a:lnTo>
                <a:lnTo>
                  <a:pt x="308" y="255"/>
                </a:lnTo>
                <a:lnTo>
                  <a:pt x="313" y="247"/>
                </a:lnTo>
                <a:lnTo>
                  <a:pt x="321" y="240"/>
                </a:lnTo>
                <a:lnTo>
                  <a:pt x="331" y="236"/>
                </a:lnTo>
                <a:lnTo>
                  <a:pt x="345" y="236"/>
                </a:lnTo>
                <a:lnTo>
                  <a:pt x="360" y="238"/>
                </a:lnTo>
                <a:lnTo>
                  <a:pt x="377" y="243"/>
                </a:lnTo>
                <a:lnTo>
                  <a:pt x="399" y="252"/>
                </a:lnTo>
                <a:lnTo>
                  <a:pt x="422" y="255"/>
                </a:lnTo>
                <a:lnTo>
                  <a:pt x="419" y="220"/>
                </a:lnTo>
                <a:lnTo>
                  <a:pt x="414" y="181"/>
                </a:lnTo>
                <a:lnTo>
                  <a:pt x="407" y="140"/>
                </a:lnTo>
                <a:lnTo>
                  <a:pt x="397" y="98"/>
                </a:lnTo>
                <a:lnTo>
                  <a:pt x="357" y="105"/>
                </a:lnTo>
                <a:lnTo>
                  <a:pt x="318" y="110"/>
                </a:lnTo>
                <a:lnTo>
                  <a:pt x="244" y="117"/>
                </a:lnTo>
                <a:lnTo>
                  <a:pt x="247" y="100"/>
                </a:lnTo>
                <a:lnTo>
                  <a:pt x="256" y="79"/>
                </a:lnTo>
                <a:lnTo>
                  <a:pt x="261" y="61"/>
                </a:lnTo>
                <a:lnTo>
                  <a:pt x="264" y="44"/>
                </a:lnTo>
                <a:lnTo>
                  <a:pt x="262" y="31"/>
                </a:lnTo>
                <a:lnTo>
                  <a:pt x="259" y="20"/>
                </a:lnTo>
                <a:lnTo>
                  <a:pt x="254" y="12"/>
                </a:lnTo>
                <a:lnTo>
                  <a:pt x="246" y="7"/>
                </a:lnTo>
                <a:lnTo>
                  <a:pt x="234" y="2"/>
                </a:lnTo>
                <a:lnTo>
                  <a:pt x="220" y="0"/>
                </a:lnTo>
                <a:lnTo>
                  <a:pt x="209" y="0"/>
                </a:lnTo>
                <a:lnTo>
                  <a:pt x="188" y="2"/>
                </a:lnTo>
                <a:lnTo>
                  <a:pt x="176" y="7"/>
                </a:lnTo>
                <a:lnTo>
                  <a:pt x="168" y="12"/>
                </a:lnTo>
                <a:lnTo>
                  <a:pt x="161" y="20"/>
                </a:lnTo>
                <a:lnTo>
                  <a:pt x="158" y="31"/>
                </a:lnTo>
                <a:lnTo>
                  <a:pt x="158" y="44"/>
                </a:lnTo>
                <a:lnTo>
                  <a:pt x="160" y="61"/>
                </a:lnTo>
                <a:lnTo>
                  <a:pt x="165" y="79"/>
                </a:lnTo>
                <a:lnTo>
                  <a:pt x="173" y="100"/>
                </a:lnTo>
                <a:lnTo>
                  <a:pt x="176" y="117"/>
                </a:lnTo>
                <a:lnTo>
                  <a:pt x="173" y="115"/>
                </a:lnTo>
                <a:lnTo>
                  <a:pt x="166" y="115"/>
                </a:lnTo>
                <a:lnTo>
                  <a:pt x="156" y="115"/>
                </a:lnTo>
                <a:lnTo>
                  <a:pt x="146" y="113"/>
                </a:lnTo>
                <a:lnTo>
                  <a:pt x="119" y="110"/>
                </a:lnTo>
                <a:lnTo>
                  <a:pt x="91" y="108"/>
                </a:lnTo>
                <a:lnTo>
                  <a:pt x="64" y="105"/>
                </a:lnTo>
                <a:lnTo>
                  <a:pt x="40" y="101"/>
                </a:lnTo>
                <a:lnTo>
                  <a:pt x="30" y="101"/>
                </a:lnTo>
                <a:lnTo>
                  <a:pt x="23" y="100"/>
                </a:lnTo>
                <a:lnTo>
                  <a:pt x="20" y="100"/>
                </a:lnTo>
                <a:lnTo>
                  <a:pt x="18" y="100"/>
                </a:lnTo>
                <a:lnTo>
                  <a:pt x="10" y="139"/>
                </a:lnTo>
                <a:lnTo>
                  <a:pt x="5" y="177"/>
                </a:lnTo>
                <a:lnTo>
                  <a:pt x="0" y="255"/>
                </a:lnTo>
                <a:lnTo>
                  <a:pt x="20" y="252"/>
                </a:lnTo>
                <a:lnTo>
                  <a:pt x="40" y="243"/>
                </a:lnTo>
                <a:lnTo>
                  <a:pt x="59" y="238"/>
                </a:lnTo>
                <a:lnTo>
                  <a:pt x="74" y="236"/>
                </a:lnTo>
                <a:lnTo>
                  <a:pt x="86" y="236"/>
                </a:lnTo>
                <a:lnTo>
                  <a:pt x="94" y="240"/>
                </a:lnTo>
                <a:lnTo>
                  <a:pt x="102" y="247"/>
                </a:lnTo>
                <a:lnTo>
                  <a:pt x="107" y="255"/>
                </a:lnTo>
                <a:lnTo>
                  <a:pt x="111" y="267"/>
                </a:lnTo>
                <a:lnTo>
                  <a:pt x="114" y="287"/>
                </a:lnTo>
                <a:lnTo>
                  <a:pt x="112" y="299"/>
                </a:lnTo>
                <a:lnTo>
                  <a:pt x="111" y="312"/>
                </a:lnTo>
                <a:lnTo>
                  <a:pt x="107" y="321"/>
                </a:lnTo>
                <a:lnTo>
                  <a:pt x="101" y="329"/>
                </a:lnTo>
                <a:lnTo>
                  <a:pt x="94" y="334"/>
                </a:lnTo>
                <a:lnTo>
                  <a:pt x="84" y="338"/>
                </a:lnTo>
                <a:lnTo>
                  <a:pt x="72" y="338"/>
                </a:lnTo>
                <a:lnTo>
                  <a:pt x="59" y="336"/>
                </a:lnTo>
                <a:lnTo>
                  <a:pt x="42" y="331"/>
                </a:lnTo>
                <a:lnTo>
                  <a:pt x="22" y="324"/>
                </a:lnTo>
                <a:lnTo>
                  <a:pt x="0" y="317"/>
                </a:lnTo>
                <a:lnTo>
                  <a:pt x="0" y="321"/>
                </a:lnTo>
                <a:lnTo>
                  <a:pt x="0" y="328"/>
                </a:lnTo>
                <a:lnTo>
                  <a:pt x="1" y="336"/>
                </a:lnTo>
                <a:lnTo>
                  <a:pt x="1" y="348"/>
                </a:lnTo>
                <a:lnTo>
                  <a:pt x="3" y="373"/>
                </a:lnTo>
                <a:lnTo>
                  <a:pt x="6" y="400"/>
                </a:lnTo>
                <a:lnTo>
                  <a:pt x="10" y="429"/>
                </a:lnTo>
                <a:lnTo>
                  <a:pt x="13" y="453"/>
                </a:lnTo>
                <a:lnTo>
                  <a:pt x="15" y="461"/>
                </a:lnTo>
                <a:lnTo>
                  <a:pt x="16" y="468"/>
                </a:lnTo>
                <a:lnTo>
                  <a:pt x="18" y="473"/>
                </a:lnTo>
                <a:lnTo>
                  <a:pt x="20" y="474"/>
                </a:lnTo>
                <a:lnTo>
                  <a:pt x="62" y="464"/>
                </a:lnTo>
                <a:lnTo>
                  <a:pt x="102" y="459"/>
                </a:lnTo>
                <a:lnTo>
                  <a:pt x="141" y="454"/>
                </a:lnTo>
                <a:lnTo>
                  <a:pt x="175" y="453"/>
                </a:lnTo>
                <a:lnTo>
                  <a:pt x="171" y="473"/>
                </a:lnTo>
                <a:lnTo>
                  <a:pt x="163" y="495"/>
                </a:lnTo>
                <a:lnTo>
                  <a:pt x="156" y="513"/>
                </a:lnTo>
                <a:lnTo>
                  <a:pt x="155" y="528"/>
                </a:lnTo>
                <a:lnTo>
                  <a:pt x="155" y="542"/>
                </a:lnTo>
                <a:lnTo>
                  <a:pt x="158" y="554"/>
                </a:lnTo>
                <a:lnTo>
                  <a:pt x="165" y="562"/>
                </a:lnTo>
                <a:lnTo>
                  <a:pt x="175" y="567"/>
                </a:lnTo>
                <a:lnTo>
                  <a:pt x="188" y="572"/>
                </a:lnTo>
                <a:lnTo>
                  <a:pt x="210" y="574"/>
                </a:lnTo>
                <a:lnTo>
                  <a:pt x="220" y="574"/>
                </a:lnTo>
                <a:lnTo>
                  <a:pt x="234" y="572"/>
                </a:lnTo>
                <a:lnTo>
                  <a:pt x="246" y="567"/>
                </a:lnTo>
                <a:lnTo>
                  <a:pt x="254" y="562"/>
                </a:lnTo>
                <a:lnTo>
                  <a:pt x="259" y="554"/>
                </a:lnTo>
                <a:lnTo>
                  <a:pt x="262" y="542"/>
                </a:lnTo>
                <a:lnTo>
                  <a:pt x="264" y="528"/>
                </a:lnTo>
                <a:lnTo>
                  <a:pt x="261" y="513"/>
                </a:lnTo>
                <a:lnTo>
                  <a:pt x="256" y="493"/>
                </a:lnTo>
                <a:lnTo>
                  <a:pt x="247" y="473"/>
                </a:lnTo>
                <a:lnTo>
                  <a:pt x="244" y="453"/>
                </a:lnTo>
                <a:lnTo>
                  <a:pt x="279" y="456"/>
                </a:lnTo>
                <a:lnTo>
                  <a:pt x="315" y="461"/>
                </a:lnTo>
                <a:lnTo>
                  <a:pt x="355" y="468"/>
                </a:lnTo>
                <a:lnTo>
                  <a:pt x="397" y="474"/>
                </a:lnTo>
                <a:lnTo>
                  <a:pt x="406" y="432"/>
                </a:lnTo>
                <a:lnTo>
                  <a:pt x="412" y="393"/>
                </a:lnTo>
                <a:lnTo>
                  <a:pt x="417" y="356"/>
                </a:lnTo>
                <a:lnTo>
                  <a:pt x="421" y="319"/>
                </a:lnTo>
                <a:lnTo>
                  <a:pt x="412" y="319"/>
                </a:lnTo>
                <a:lnTo>
                  <a:pt x="406" y="321"/>
                </a:lnTo>
                <a:lnTo>
                  <a:pt x="392" y="324"/>
                </a:lnTo>
                <a:lnTo>
                  <a:pt x="372" y="331"/>
                </a:lnTo>
                <a:lnTo>
                  <a:pt x="357" y="336"/>
                </a:lnTo>
                <a:lnTo>
                  <a:pt x="343" y="338"/>
                </a:lnTo>
                <a:lnTo>
                  <a:pt x="333" y="338"/>
                </a:lnTo>
                <a:lnTo>
                  <a:pt x="323" y="336"/>
                </a:lnTo>
                <a:lnTo>
                  <a:pt x="316" y="331"/>
                </a:lnTo>
                <a:lnTo>
                  <a:pt x="310" y="323"/>
                </a:lnTo>
                <a:lnTo>
                  <a:pt x="305" y="312"/>
                </a:lnTo>
                <a:close/>
              </a:path>
            </a:pathLst>
          </a:custGeom>
          <a:solidFill>
            <a:srgbClr val="FF40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6" name="Freeform 83"/>
          <p:cNvSpPr>
            <a:spLocks/>
          </p:cNvSpPr>
          <p:nvPr/>
        </p:nvSpPr>
        <p:spPr bwMode="auto">
          <a:xfrm rot="692802">
            <a:off x="4255621" y="398017"/>
            <a:ext cx="1482556" cy="2086183"/>
          </a:xfrm>
          <a:custGeom>
            <a:avLst/>
            <a:gdLst>
              <a:gd name="T0" fmla="*/ 2147483647 w 442"/>
              <a:gd name="T1" fmla="*/ 2147483647 h 567"/>
              <a:gd name="T2" fmla="*/ 2147483647 w 442"/>
              <a:gd name="T3" fmla="*/ 2147483647 h 567"/>
              <a:gd name="T4" fmla="*/ 2147483647 w 442"/>
              <a:gd name="T5" fmla="*/ 2147483647 h 567"/>
              <a:gd name="T6" fmla="*/ 2147483647 w 442"/>
              <a:gd name="T7" fmla="*/ 2147483647 h 567"/>
              <a:gd name="T8" fmla="*/ 2147483647 w 442"/>
              <a:gd name="T9" fmla="*/ 2147483647 h 567"/>
              <a:gd name="T10" fmla="*/ 2147483647 w 442"/>
              <a:gd name="T11" fmla="*/ 2147483647 h 567"/>
              <a:gd name="T12" fmla="*/ 2147483647 w 442"/>
              <a:gd name="T13" fmla="*/ 2147483647 h 567"/>
              <a:gd name="T14" fmla="*/ 2147483647 w 442"/>
              <a:gd name="T15" fmla="*/ 2147483647 h 567"/>
              <a:gd name="T16" fmla="*/ 2147483647 w 442"/>
              <a:gd name="T17" fmla="*/ 2147483647 h 567"/>
              <a:gd name="T18" fmla="*/ 2147483647 w 442"/>
              <a:gd name="T19" fmla="*/ 2147483647 h 567"/>
              <a:gd name="T20" fmla="*/ 2147483647 w 442"/>
              <a:gd name="T21" fmla="*/ 2147483647 h 567"/>
              <a:gd name="T22" fmla="*/ 2147483647 w 442"/>
              <a:gd name="T23" fmla="*/ 2147483647 h 567"/>
              <a:gd name="T24" fmla="*/ 2147483647 w 442"/>
              <a:gd name="T25" fmla="*/ 2147483647 h 567"/>
              <a:gd name="T26" fmla="*/ 2147483647 w 442"/>
              <a:gd name="T27" fmla="*/ 2147483647 h 567"/>
              <a:gd name="T28" fmla="*/ 2147483647 w 442"/>
              <a:gd name="T29" fmla="*/ 2147483647 h 567"/>
              <a:gd name="T30" fmla="*/ 2147483647 w 442"/>
              <a:gd name="T31" fmla="*/ 2147483647 h 567"/>
              <a:gd name="T32" fmla="*/ 2147483647 w 442"/>
              <a:gd name="T33" fmla="*/ 2147483647 h 567"/>
              <a:gd name="T34" fmla="*/ 2147483647 w 442"/>
              <a:gd name="T35" fmla="*/ 2147483647 h 567"/>
              <a:gd name="T36" fmla="*/ 2147483647 w 442"/>
              <a:gd name="T37" fmla="*/ 2147483647 h 567"/>
              <a:gd name="T38" fmla="*/ 2147483647 w 442"/>
              <a:gd name="T39" fmla="*/ 2147483647 h 567"/>
              <a:gd name="T40" fmla="*/ 2147483647 w 442"/>
              <a:gd name="T41" fmla="*/ 2147483647 h 567"/>
              <a:gd name="T42" fmla="*/ 2147483647 w 442"/>
              <a:gd name="T43" fmla="*/ 2147483647 h 567"/>
              <a:gd name="T44" fmla="*/ 2147483647 w 442"/>
              <a:gd name="T45" fmla="*/ 2147483647 h 567"/>
              <a:gd name="T46" fmla="*/ 2147483647 w 442"/>
              <a:gd name="T47" fmla="*/ 2147483647 h 567"/>
              <a:gd name="T48" fmla="*/ 2147483647 w 442"/>
              <a:gd name="T49" fmla="*/ 2147483647 h 567"/>
              <a:gd name="T50" fmla="*/ 2147483647 w 442"/>
              <a:gd name="T51" fmla="*/ 2147483647 h 567"/>
              <a:gd name="T52" fmla="*/ 2147483647 w 442"/>
              <a:gd name="T53" fmla="*/ 2147483647 h 567"/>
              <a:gd name="T54" fmla="*/ 2147483647 w 442"/>
              <a:gd name="T55" fmla="*/ 2147483647 h 567"/>
              <a:gd name="T56" fmla="*/ 2147483647 w 442"/>
              <a:gd name="T57" fmla="*/ 2147483647 h 567"/>
              <a:gd name="T58" fmla="*/ 2147483647 w 442"/>
              <a:gd name="T59" fmla="*/ 2147483647 h 567"/>
              <a:gd name="T60" fmla="*/ 2147483647 w 442"/>
              <a:gd name="T61" fmla="*/ 2147483647 h 567"/>
              <a:gd name="T62" fmla="*/ 2147483647 w 442"/>
              <a:gd name="T63" fmla="*/ 2147483647 h 567"/>
              <a:gd name="T64" fmla="*/ 2147483647 w 442"/>
              <a:gd name="T65" fmla="*/ 2147483647 h 567"/>
              <a:gd name="T66" fmla="*/ 2147483647 w 442"/>
              <a:gd name="T67" fmla="*/ 2147483647 h 567"/>
              <a:gd name="T68" fmla="*/ 2147483647 w 442"/>
              <a:gd name="T69" fmla="*/ 2147483647 h 567"/>
              <a:gd name="T70" fmla="*/ 2147483647 w 442"/>
              <a:gd name="T71" fmla="*/ 2147483647 h 567"/>
              <a:gd name="T72" fmla="*/ 0 w 442"/>
              <a:gd name="T73" fmla="*/ 2147483647 h 567"/>
              <a:gd name="T74" fmla="*/ 2147483647 w 442"/>
              <a:gd name="T75" fmla="*/ 2147483647 h 567"/>
              <a:gd name="T76" fmla="*/ 2147483647 w 442"/>
              <a:gd name="T77" fmla="*/ 2147483647 h 567"/>
              <a:gd name="T78" fmla="*/ 2147483647 w 442"/>
              <a:gd name="T79" fmla="*/ 2147483647 h 567"/>
              <a:gd name="T80" fmla="*/ 2147483647 w 442"/>
              <a:gd name="T81" fmla="*/ 2147483647 h 567"/>
              <a:gd name="T82" fmla="*/ 2147483647 w 442"/>
              <a:gd name="T83" fmla="*/ 2147483647 h 567"/>
              <a:gd name="T84" fmla="*/ 2147483647 w 442"/>
              <a:gd name="T85" fmla="*/ 2147483647 h 567"/>
              <a:gd name="T86" fmla="*/ 2147483647 w 442"/>
              <a:gd name="T87" fmla="*/ 2147483647 h 567"/>
              <a:gd name="T88" fmla="*/ 2147483647 w 442"/>
              <a:gd name="T89" fmla="*/ 2147483647 h 567"/>
              <a:gd name="T90" fmla="*/ 2147483647 w 442"/>
              <a:gd name="T91" fmla="*/ 0 h 567"/>
              <a:gd name="T92" fmla="*/ 2147483647 w 442"/>
              <a:gd name="T93" fmla="*/ 2147483647 h 567"/>
              <a:gd name="T94" fmla="*/ 2147483647 w 442"/>
              <a:gd name="T95" fmla="*/ 2147483647 h 567"/>
              <a:gd name="T96" fmla="*/ 2147483647 w 442"/>
              <a:gd name="T97" fmla="*/ 2147483647 h 567"/>
              <a:gd name="T98" fmla="*/ 2147483647 w 442"/>
              <a:gd name="T99" fmla="*/ 2147483647 h 567"/>
              <a:gd name="T100" fmla="*/ 2147483647 w 442"/>
              <a:gd name="T101" fmla="*/ 2147483647 h 567"/>
              <a:gd name="T102" fmla="*/ 2147483647 w 442"/>
              <a:gd name="T103" fmla="*/ 2147483647 h 567"/>
              <a:gd name="T104" fmla="*/ 2147483647 w 442"/>
              <a:gd name="T105" fmla="*/ 2147483647 h 567"/>
              <a:gd name="T106" fmla="*/ 2147483647 w 442"/>
              <a:gd name="T107" fmla="*/ 2147483647 h 567"/>
              <a:gd name="T108" fmla="*/ 2147483647 w 442"/>
              <a:gd name="T109" fmla="*/ 2147483647 h 567"/>
              <a:gd name="T110" fmla="*/ 2147483647 w 442"/>
              <a:gd name="T111" fmla="*/ 2147483647 h 567"/>
              <a:gd name="T112" fmla="*/ 2147483647 w 442"/>
              <a:gd name="T113" fmla="*/ 2147483647 h 567"/>
              <a:gd name="T114" fmla="*/ 2147483647 w 442"/>
              <a:gd name="T115" fmla="*/ 2147483647 h 567"/>
              <a:gd name="T116" fmla="*/ 2147483647 w 442"/>
              <a:gd name="T117" fmla="*/ 2147483647 h 56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42"/>
              <a:gd name="T178" fmla="*/ 0 h 567"/>
              <a:gd name="T179" fmla="*/ 442 w 442"/>
              <a:gd name="T180" fmla="*/ 567 h 56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42" h="567">
                <a:moveTo>
                  <a:pt x="305" y="242"/>
                </a:moveTo>
                <a:lnTo>
                  <a:pt x="307" y="255"/>
                </a:lnTo>
                <a:lnTo>
                  <a:pt x="309" y="265"/>
                </a:lnTo>
                <a:lnTo>
                  <a:pt x="316" y="287"/>
                </a:lnTo>
                <a:lnTo>
                  <a:pt x="321" y="297"/>
                </a:lnTo>
                <a:lnTo>
                  <a:pt x="327" y="304"/>
                </a:lnTo>
                <a:lnTo>
                  <a:pt x="337" y="309"/>
                </a:lnTo>
                <a:lnTo>
                  <a:pt x="348" y="311"/>
                </a:lnTo>
                <a:lnTo>
                  <a:pt x="361" y="307"/>
                </a:lnTo>
                <a:lnTo>
                  <a:pt x="376" y="302"/>
                </a:lnTo>
                <a:lnTo>
                  <a:pt x="393" y="294"/>
                </a:lnTo>
                <a:lnTo>
                  <a:pt x="413" y="282"/>
                </a:lnTo>
                <a:lnTo>
                  <a:pt x="423" y="277"/>
                </a:lnTo>
                <a:lnTo>
                  <a:pt x="433" y="274"/>
                </a:lnTo>
                <a:lnTo>
                  <a:pt x="438" y="311"/>
                </a:lnTo>
                <a:lnTo>
                  <a:pt x="442" y="348"/>
                </a:lnTo>
                <a:lnTo>
                  <a:pt x="442" y="388"/>
                </a:lnTo>
                <a:lnTo>
                  <a:pt x="440" y="432"/>
                </a:lnTo>
                <a:lnTo>
                  <a:pt x="400" y="434"/>
                </a:lnTo>
                <a:lnTo>
                  <a:pt x="359" y="436"/>
                </a:lnTo>
                <a:lnTo>
                  <a:pt x="287" y="446"/>
                </a:lnTo>
                <a:lnTo>
                  <a:pt x="294" y="459"/>
                </a:lnTo>
                <a:lnTo>
                  <a:pt x="305" y="480"/>
                </a:lnTo>
                <a:lnTo>
                  <a:pt x="316" y="496"/>
                </a:lnTo>
                <a:lnTo>
                  <a:pt x="319" y="512"/>
                </a:lnTo>
                <a:lnTo>
                  <a:pt x="322" y="525"/>
                </a:lnTo>
                <a:lnTo>
                  <a:pt x="321" y="535"/>
                </a:lnTo>
                <a:lnTo>
                  <a:pt x="316" y="545"/>
                </a:lnTo>
                <a:lnTo>
                  <a:pt x="309" y="552"/>
                </a:lnTo>
                <a:lnTo>
                  <a:pt x="299" y="559"/>
                </a:lnTo>
                <a:lnTo>
                  <a:pt x="287" y="564"/>
                </a:lnTo>
                <a:lnTo>
                  <a:pt x="275" y="566"/>
                </a:lnTo>
                <a:lnTo>
                  <a:pt x="253" y="567"/>
                </a:lnTo>
                <a:lnTo>
                  <a:pt x="241" y="566"/>
                </a:lnTo>
                <a:lnTo>
                  <a:pt x="231" y="562"/>
                </a:lnTo>
                <a:lnTo>
                  <a:pt x="225" y="556"/>
                </a:lnTo>
                <a:lnTo>
                  <a:pt x="219" y="545"/>
                </a:lnTo>
                <a:lnTo>
                  <a:pt x="216" y="532"/>
                </a:lnTo>
                <a:lnTo>
                  <a:pt x="216" y="517"/>
                </a:lnTo>
                <a:lnTo>
                  <a:pt x="218" y="496"/>
                </a:lnTo>
                <a:lnTo>
                  <a:pt x="221" y="475"/>
                </a:lnTo>
                <a:lnTo>
                  <a:pt x="221" y="458"/>
                </a:lnTo>
                <a:lnTo>
                  <a:pt x="150" y="478"/>
                </a:lnTo>
                <a:lnTo>
                  <a:pt x="113" y="491"/>
                </a:lnTo>
                <a:lnTo>
                  <a:pt x="75" y="505"/>
                </a:lnTo>
                <a:lnTo>
                  <a:pt x="73" y="503"/>
                </a:lnTo>
                <a:lnTo>
                  <a:pt x="56" y="468"/>
                </a:lnTo>
                <a:lnTo>
                  <a:pt x="43" y="431"/>
                </a:lnTo>
                <a:lnTo>
                  <a:pt x="31" y="394"/>
                </a:lnTo>
                <a:lnTo>
                  <a:pt x="21" y="356"/>
                </a:lnTo>
                <a:lnTo>
                  <a:pt x="41" y="355"/>
                </a:lnTo>
                <a:lnTo>
                  <a:pt x="63" y="358"/>
                </a:lnTo>
                <a:lnTo>
                  <a:pt x="83" y="360"/>
                </a:lnTo>
                <a:lnTo>
                  <a:pt x="98" y="360"/>
                </a:lnTo>
                <a:lnTo>
                  <a:pt x="112" y="356"/>
                </a:lnTo>
                <a:lnTo>
                  <a:pt x="122" y="351"/>
                </a:lnTo>
                <a:lnTo>
                  <a:pt x="128" y="345"/>
                </a:lnTo>
                <a:lnTo>
                  <a:pt x="132" y="334"/>
                </a:lnTo>
                <a:lnTo>
                  <a:pt x="135" y="323"/>
                </a:lnTo>
                <a:lnTo>
                  <a:pt x="132" y="301"/>
                </a:lnTo>
                <a:lnTo>
                  <a:pt x="130" y="289"/>
                </a:lnTo>
                <a:lnTo>
                  <a:pt x="125" y="277"/>
                </a:lnTo>
                <a:lnTo>
                  <a:pt x="118" y="267"/>
                </a:lnTo>
                <a:lnTo>
                  <a:pt x="112" y="258"/>
                </a:lnTo>
                <a:lnTo>
                  <a:pt x="102" y="255"/>
                </a:lnTo>
                <a:lnTo>
                  <a:pt x="91" y="253"/>
                </a:lnTo>
                <a:lnTo>
                  <a:pt x="78" y="255"/>
                </a:lnTo>
                <a:lnTo>
                  <a:pt x="63" y="262"/>
                </a:lnTo>
                <a:lnTo>
                  <a:pt x="46" y="270"/>
                </a:lnTo>
                <a:lnTo>
                  <a:pt x="27" y="282"/>
                </a:lnTo>
                <a:lnTo>
                  <a:pt x="7" y="291"/>
                </a:lnTo>
                <a:lnTo>
                  <a:pt x="2" y="252"/>
                </a:lnTo>
                <a:lnTo>
                  <a:pt x="0" y="215"/>
                </a:lnTo>
                <a:lnTo>
                  <a:pt x="0" y="176"/>
                </a:lnTo>
                <a:lnTo>
                  <a:pt x="0" y="137"/>
                </a:lnTo>
                <a:lnTo>
                  <a:pt x="2" y="135"/>
                </a:lnTo>
                <a:lnTo>
                  <a:pt x="46" y="135"/>
                </a:lnTo>
                <a:lnTo>
                  <a:pt x="86" y="134"/>
                </a:lnTo>
                <a:lnTo>
                  <a:pt x="122" y="132"/>
                </a:lnTo>
                <a:lnTo>
                  <a:pt x="157" y="127"/>
                </a:lnTo>
                <a:lnTo>
                  <a:pt x="150" y="108"/>
                </a:lnTo>
                <a:lnTo>
                  <a:pt x="137" y="88"/>
                </a:lnTo>
                <a:lnTo>
                  <a:pt x="128" y="71"/>
                </a:lnTo>
                <a:lnTo>
                  <a:pt x="123" y="56"/>
                </a:lnTo>
                <a:lnTo>
                  <a:pt x="122" y="44"/>
                </a:lnTo>
                <a:lnTo>
                  <a:pt x="122" y="32"/>
                </a:lnTo>
                <a:lnTo>
                  <a:pt x="127" y="24"/>
                </a:lnTo>
                <a:lnTo>
                  <a:pt x="134" y="15"/>
                </a:lnTo>
                <a:lnTo>
                  <a:pt x="144" y="9"/>
                </a:lnTo>
                <a:lnTo>
                  <a:pt x="166" y="2"/>
                </a:lnTo>
                <a:lnTo>
                  <a:pt x="176" y="0"/>
                </a:lnTo>
                <a:lnTo>
                  <a:pt x="189" y="0"/>
                </a:lnTo>
                <a:lnTo>
                  <a:pt x="203" y="2"/>
                </a:lnTo>
                <a:lnTo>
                  <a:pt x="211" y="7"/>
                </a:lnTo>
                <a:lnTo>
                  <a:pt x="219" y="14"/>
                </a:lnTo>
                <a:lnTo>
                  <a:pt x="225" y="24"/>
                </a:lnTo>
                <a:lnTo>
                  <a:pt x="228" y="36"/>
                </a:lnTo>
                <a:lnTo>
                  <a:pt x="228" y="53"/>
                </a:lnTo>
                <a:lnTo>
                  <a:pt x="226" y="71"/>
                </a:lnTo>
                <a:lnTo>
                  <a:pt x="223" y="95"/>
                </a:lnTo>
                <a:lnTo>
                  <a:pt x="223" y="113"/>
                </a:lnTo>
                <a:lnTo>
                  <a:pt x="257" y="105"/>
                </a:lnTo>
                <a:lnTo>
                  <a:pt x="290" y="93"/>
                </a:lnTo>
                <a:lnTo>
                  <a:pt x="327" y="78"/>
                </a:lnTo>
                <a:lnTo>
                  <a:pt x="368" y="63"/>
                </a:lnTo>
                <a:lnTo>
                  <a:pt x="385" y="101"/>
                </a:lnTo>
                <a:lnTo>
                  <a:pt x="398" y="139"/>
                </a:lnTo>
                <a:lnTo>
                  <a:pt x="412" y="174"/>
                </a:lnTo>
                <a:lnTo>
                  <a:pt x="422" y="208"/>
                </a:lnTo>
                <a:lnTo>
                  <a:pt x="398" y="210"/>
                </a:lnTo>
                <a:lnTo>
                  <a:pt x="376" y="204"/>
                </a:lnTo>
                <a:lnTo>
                  <a:pt x="356" y="203"/>
                </a:lnTo>
                <a:lnTo>
                  <a:pt x="341" y="204"/>
                </a:lnTo>
                <a:lnTo>
                  <a:pt x="329" y="206"/>
                </a:lnTo>
                <a:lnTo>
                  <a:pt x="319" y="211"/>
                </a:lnTo>
                <a:lnTo>
                  <a:pt x="312" y="220"/>
                </a:lnTo>
                <a:lnTo>
                  <a:pt x="309" y="230"/>
                </a:lnTo>
                <a:lnTo>
                  <a:pt x="305" y="242"/>
                </a:lnTo>
                <a:close/>
              </a:path>
            </a:pathLst>
          </a:custGeom>
          <a:solidFill>
            <a:srgbClr val="FFCC0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7" name="Freeform 84"/>
          <p:cNvSpPr>
            <a:spLocks/>
          </p:cNvSpPr>
          <p:nvPr/>
        </p:nvSpPr>
        <p:spPr bwMode="auto">
          <a:xfrm>
            <a:off x="4272257" y="3106612"/>
            <a:ext cx="1446797" cy="2065909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9" name="Freeform 66"/>
          <p:cNvSpPr>
            <a:spLocks/>
          </p:cNvSpPr>
          <p:nvPr/>
        </p:nvSpPr>
        <p:spPr bwMode="auto">
          <a:xfrm>
            <a:off x="2733731" y="3384598"/>
            <a:ext cx="1967005" cy="1509938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0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0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2147483647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1" y="304"/>
                </a:moveTo>
                <a:lnTo>
                  <a:pt x="274" y="303"/>
                </a:lnTo>
                <a:lnTo>
                  <a:pt x="285" y="301"/>
                </a:lnTo>
                <a:lnTo>
                  <a:pt x="306" y="304"/>
                </a:lnTo>
                <a:lnTo>
                  <a:pt x="318" y="308"/>
                </a:lnTo>
                <a:lnTo>
                  <a:pt x="327" y="314"/>
                </a:lnTo>
                <a:lnTo>
                  <a:pt x="333" y="323"/>
                </a:lnTo>
                <a:lnTo>
                  <a:pt x="337" y="331"/>
                </a:lnTo>
                <a:lnTo>
                  <a:pt x="337" y="345"/>
                </a:lnTo>
                <a:lnTo>
                  <a:pt x="333" y="362"/>
                </a:lnTo>
                <a:lnTo>
                  <a:pt x="328" y="380"/>
                </a:lnTo>
                <a:lnTo>
                  <a:pt x="320" y="400"/>
                </a:lnTo>
                <a:lnTo>
                  <a:pt x="317" y="424"/>
                </a:lnTo>
                <a:lnTo>
                  <a:pt x="354" y="421"/>
                </a:lnTo>
                <a:lnTo>
                  <a:pt x="392" y="416"/>
                </a:lnTo>
                <a:lnTo>
                  <a:pt x="431" y="409"/>
                </a:lnTo>
                <a:lnTo>
                  <a:pt x="473" y="399"/>
                </a:lnTo>
                <a:lnTo>
                  <a:pt x="468" y="358"/>
                </a:lnTo>
                <a:lnTo>
                  <a:pt x="463" y="321"/>
                </a:lnTo>
                <a:lnTo>
                  <a:pt x="456" y="247"/>
                </a:lnTo>
                <a:lnTo>
                  <a:pt x="472" y="250"/>
                </a:lnTo>
                <a:lnTo>
                  <a:pt x="493" y="259"/>
                </a:lnTo>
                <a:lnTo>
                  <a:pt x="512" y="264"/>
                </a:lnTo>
                <a:lnTo>
                  <a:pt x="527" y="265"/>
                </a:lnTo>
                <a:lnTo>
                  <a:pt x="541" y="265"/>
                </a:lnTo>
                <a:lnTo>
                  <a:pt x="551" y="262"/>
                </a:lnTo>
                <a:lnTo>
                  <a:pt x="559" y="255"/>
                </a:lnTo>
                <a:lnTo>
                  <a:pt x="566" y="247"/>
                </a:lnTo>
                <a:lnTo>
                  <a:pt x="569" y="235"/>
                </a:lnTo>
                <a:lnTo>
                  <a:pt x="573" y="223"/>
                </a:lnTo>
                <a:lnTo>
                  <a:pt x="573" y="211"/>
                </a:lnTo>
                <a:lnTo>
                  <a:pt x="571" y="189"/>
                </a:lnTo>
                <a:lnTo>
                  <a:pt x="566" y="178"/>
                </a:lnTo>
                <a:lnTo>
                  <a:pt x="561" y="169"/>
                </a:lnTo>
                <a:lnTo>
                  <a:pt x="552" y="162"/>
                </a:lnTo>
                <a:lnTo>
                  <a:pt x="541" y="161"/>
                </a:lnTo>
                <a:lnTo>
                  <a:pt x="527" y="159"/>
                </a:lnTo>
                <a:lnTo>
                  <a:pt x="512" y="162"/>
                </a:lnTo>
                <a:lnTo>
                  <a:pt x="493" y="168"/>
                </a:lnTo>
                <a:lnTo>
                  <a:pt x="472" y="176"/>
                </a:lnTo>
                <a:lnTo>
                  <a:pt x="456" y="179"/>
                </a:lnTo>
                <a:lnTo>
                  <a:pt x="463" y="105"/>
                </a:lnTo>
                <a:lnTo>
                  <a:pt x="468" y="66"/>
                </a:lnTo>
                <a:lnTo>
                  <a:pt x="473" y="26"/>
                </a:lnTo>
                <a:lnTo>
                  <a:pt x="473" y="24"/>
                </a:lnTo>
                <a:lnTo>
                  <a:pt x="434" y="16"/>
                </a:lnTo>
                <a:lnTo>
                  <a:pt x="396" y="9"/>
                </a:lnTo>
                <a:lnTo>
                  <a:pt x="357" y="4"/>
                </a:lnTo>
                <a:lnTo>
                  <a:pt x="317" y="0"/>
                </a:lnTo>
                <a:lnTo>
                  <a:pt x="320" y="21"/>
                </a:lnTo>
                <a:lnTo>
                  <a:pt x="328" y="43"/>
                </a:lnTo>
                <a:lnTo>
                  <a:pt x="333" y="61"/>
                </a:lnTo>
                <a:lnTo>
                  <a:pt x="337" y="76"/>
                </a:lnTo>
                <a:lnTo>
                  <a:pt x="337" y="90"/>
                </a:lnTo>
                <a:lnTo>
                  <a:pt x="333" y="100"/>
                </a:lnTo>
                <a:lnTo>
                  <a:pt x="327" y="108"/>
                </a:lnTo>
                <a:lnTo>
                  <a:pt x="318" y="115"/>
                </a:lnTo>
                <a:lnTo>
                  <a:pt x="306" y="119"/>
                </a:lnTo>
                <a:lnTo>
                  <a:pt x="285" y="122"/>
                </a:lnTo>
                <a:lnTo>
                  <a:pt x="274" y="122"/>
                </a:lnTo>
                <a:lnTo>
                  <a:pt x="261" y="119"/>
                </a:lnTo>
                <a:lnTo>
                  <a:pt x="249" y="115"/>
                </a:lnTo>
                <a:lnTo>
                  <a:pt x="241" y="108"/>
                </a:lnTo>
                <a:lnTo>
                  <a:pt x="234" y="100"/>
                </a:lnTo>
                <a:lnTo>
                  <a:pt x="231" y="90"/>
                </a:lnTo>
                <a:lnTo>
                  <a:pt x="231" y="76"/>
                </a:lnTo>
                <a:lnTo>
                  <a:pt x="234" y="61"/>
                </a:lnTo>
                <a:lnTo>
                  <a:pt x="239" y="43"/>
                </a:lnTo>
                <a:lnTo>
                  <a:pt x="247" y="21"/>
                </a:lnTo>
                <a:lnTo>
                  <a:pt x="251" y="0"/>
                </a:lnTo>
                <a:lnTo>
                  <a:pt x="212" y="4"/>
                </a:lnTo>
                <a:lnTo>
                  <a:pt x="175" y="9"/>
                </a:lnTo>
                <a:lnTo>
                  <a:pt x="136" y="16"/>
                </a:lnTo>
                <a:lnTo>
                  <a:pt x="99" y="24"/>
                </a:lnTo>
                <a:lnTo>
                  <a:pt x="98" y="26"/>
                </a:lnTo>
                <a:lnTo>
                  <a:pt x="106" y="68"/>
                </a:lnTo>
                <a:lnTo>
                  <a:pt x="113" y="108"/>
                </a:lnTo>
                <a:lnTo>
                  <a:pt x="118" y="144"/>
                </a:lnTo>
                <a:lnTo>
                  <a:pt x="121" y="179"/>
                </a:lnTo>
                <a:lnTo>
                  <a:pt x="101" y="176"/>
                </a:lnTo>
                <a:lnTo>
                  <a:pt x="79" y="168"/>
                </a:lnTo>
                <a:lnTo>
                  <a:pt x="60" y="162"/>
                </a:lnTo>
                <a:lnTo>
                  <a:pt x="45" y="159"/>
                </a:lnTo>
                <a:lnTo>
                  <a:pt x="32" y="161"/>
                </a:lnTo>
                <a:lnTo>
                  <a:pt x="22" y="162"/>
                </a:lnTo>
                <a:lnTo>
                  <a:pt x="13" y="169"/>
                </a:lnTo>
                <a:lnTo>
                  <a:pt x="7" y="178"/>
                </a:lnTo>
                <a:lnTo>
                  <a:pt x="3" y="189"/>
                </a:lnTo>
                <a:lnTo>
                  <a:pt x="0" y="211"/>
                </a:lnTo>
                <a:lnTo>
                  <a:pt x="0" y="223"/>
                </a:lnTo>
                <a:lnTo>
                  <a:pt x="3" y="235"/>
                </a:lnTo>
                <a:lnTo>
                  <a:pt x="7" y="247"/>
                </a:lnTo>
                <a:lnTo>
                  <a:pt x="13" y="257"/>
                </a:lnTo>
                <a:lnTo>
                  <a:pt x="22" y="262"/>
                </a:lnTo>
                <a:lnTo>
                  <a:pt x="32" y="265"/>
                </a:lnTo>
                <a:lnTo>
                  <a:pt x="45" y="267"/>
                </a:lnTo>
                <a:lnTo>
                  <a:pt x="60" y="265"/>
                </a:lnTo>
                <a:lnTo>
                  <a:pt x="79" y="260"/>
                </a:lnTo>
                <a:lnTo>
                  <a:pt x="101" y="252"/>
                </a:lnTo>
                <a:lnTo>
                  <a:pt x="119" y="247"/>
                </a:lnTo>
                <a:lnTo>
                  <a:pt x="111" y="318"/>
                </a:lnTo>
                <a:lnTo>
                  <a:pt x="106" y="357"/>
                </a:lnTo>
                <a:lnTo>
                  <a:pt x="98" y="399"/>
                </a:lnTo>
                <a:lnTo>
                  <a:pt x="140" y="409"/>
                </a:lnTo>
                <a:lnTo>
                  <a:pt x="178" y="416"/>
                </a:lnTo>
                <a:lnTo>
                  <a:pt x="215" y="421"/>
                </a:lnTo>
                <a:lnTo>
                  <a:pt x="251" y="422"/>
                </a:lnTo>
                <a:lnTo>
                  <a:pt x="247" y="400"/>
                </a:lnTo>
                <a:lnTo>
                  <a:pt x="239" y="380"/>
                </a:lnTo>
                <a:lnTo>
                  <a:pt x="234" y="362"/>
                </a:lnTo>
                <a:lnTo>
                  <a:pt x="231" y="345"/>
                </a:lnTo>
                <a:lnTo>
                  <a:pt x="231" y="333"/>
                </a:lnTo>
                <a:lnTo>
                  <a:pt x="234" y="323"/>
                </a:lnTo>
                <a:lnTo>
                  <a:pt x="241" y="314"/>
                </a:lnTo>
                <a:lnTo>
                  <a:pt x="249" y="308"/>
                </a:lnTo>
                <a:lnTo>
                  <a:pt x="261" y="304"/>
                </a:lnTo>
                <a:close/>
              </a:path>
            </a:pathLst>
          </a:custGeom>
          <a:solidFill>
            <a:srgbClr val="DE00DE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7" name="Freeform 63"/>
          <p:cNvSpPr>
            <a:spLocks/>
          </p:cNvSpPr>
          <p:nvPr/>
        </p:nvSpPr>
        <p:spPr bwMode="auto">
          <a:xfrm>
            <a:off x="2697340" y="704178"/>
            <a:ext cx="2003262" cy="1509935"/>
          </a:xfrm>
          <a:custGeom>
            <a:avLst/>
            <a:gdLst>
              <a:gd name="T0" fmla="*/ 2147483647 w 573"/>
              <a:gd name="T1" fmla="*/ 2147483647 h 424"/>
              <a:gd name="T2" fmla="*/ 2147483647 w 573"/>
              <a:gd name="T3" fmla="*/ 2147483647 h 424"/>
              <a:gd name="T4" fmla="*/ 2147483647 w 573"/>
              <a:gd name="T5" fmla="*/ 2147483647 h 424"/>
              <a:gd name="T6" fmla="*/ 2147483647 w 573"/>
              <a:gd name="T7" fmla="*/ 2147483647 h 424"/>
              <a:gd name="T8" fmla="*/ 2147483647 w 573"/>
              <a:gd name="T9" fmla="*/ 2147483647 h 424"/>
              <a:gd name="T10" fmla="*/ 2147483647 w 573"/>
              <a:gd name="T11" fmla="*/ 2147483647 h 424"/>
              <a:gd name="T12" fmla="*/ 2147483647 w 573"/>
              <a:gd name="T13" fmla="*/ 2147483647 h 424"/>
              <a:gd name="T14" fmla="*/ 2147483647 w 573"/>
              <a:gd name="T15" fmla="*/ 2147483647 h 424"/>
              <a:gd name="T16" fmla="*/ 2147483647 w 573"/>
              <a:gd name="T17" fmla="*/ 2147483647 h 424"/>
              <a:gd name="T18" fmla="*/ 2147483647 w 573"/>
              <a:gd name="T19" fmla="*/ 2147483647 h 424"/>
              <a:gd name="T20" fmla="*/ 2147483647 w 573"/>
              <a:gd name="T21" fmla="*/ 2147483647 h 424"/>
              <a:gd name="T22" fmla="*/ 2147483647 w 573"/>
              <a:gd name="T23" fmla="*/ 2147483647 h 424"/>
              <a:gd name="T24" fmla="*/ 2147483647 w 573"/>
              <a:gd name="T25" fmla="*/ 2147483647 h 424"/>
              <a:gd name="T26" fmla="*/ 2147483647 w 573"/>
              <a:gd name="T27" fmla="*/ 2147483647 h 424"/>
              <a:gd name="T28" fmla="*/ 2147483647 w 573"/>
              <a:gd name="T29" fmla="*/ 2147483647 h 424"/>
              <a:gd name="T30" fmla="*/ 2147483647 w 573"/>
              <a:gd name="T31" fmla="*/ 2147483647 h 424"/>
              <a:gd name="T32" fmla="*/ 2147483647 w 573"/>
              <a:gd name="T33" fmla="*/ 2147483647 h 424"/>
              <a:gd name="T34" fmla="*/ 2147483647 w 573"/>
              <a:gd name="T35" fmla="*/ 2147483647 h 424"/>
              <a:gd name="T36" fmla="*/ 2147483647 w 573"/>
              <a:gd name="T37" fmla="*/ 2147483647 h 424"/>
              <a:gd name="T38" fmla="*/ 2147483647 w 573"/>
              <a:gd name="T39" fmla="*/ 2147483647 h 424"/>
              <a:gd name="T40" fmla="*/ 2147483647 w 573"/>
              <a:gd name="T41" fmla="*/ 2147483647 h 424"/>
              <a:gd name="T42" fmla="*/ 2147483647 w 573"/>
              <a:gd name="T43" fmla="*/ 2147483647 h 424"/>
              <a:gd name="T44" fmla="*/ 2147483647 w 573"/>
              <a:gd name="T45" fmla="*/ 2147483647 h 424"/>
              <a:gd name="T46" fmla="*/ 2147483647 w 573"/>
              <a:gd name="T47" fmla="*/ 2147483647 h 424"/>
              <a:gd name="T48" fmla="*/ 2147483647 w 573"/>
              <a:gd name="T49" fmla="*/ 2147483647 h 424"/>
              <a:gd name="T50" fmla="*/ 2147483647 w 573"/>
              <a:gd name="T51" fmla="*/ 2147483647 h 424"/>
              <a:gd name="T52" fmla="*/ 2147483647 w 573"/>
              <a:gd name="T53" fmla="*/ 2147483647 h 424"/>
              <a:gd name="T54" fmla="*/ 2147483647 w 573"/>
              <a:gd name="T55" fmla="*/ 2147483647 h 424"/>
              <a:gd name="T56" fmla="*/ 2147483647 w 573"/>
              <a:gd name="T57" fmla="*/ 2147483647 h 424"/>
              <a:gd name="T58" fmla="*/ 2147483647 w 573"/>
              <a:gd name="T59" fmla="*/ 2147483647 h 424"/>
              <a:gd name="T60" fmla="*/ 2147483647 w 573"/>
              <a:gd name="T61" fmla="*/ 2147483647 h 424"/>
              <a:gd name="T62" fmla="*/ 2147483647 w 573"/>
              <a:gd name="T63" fmla="*/ 2147483647 h 424"/>
              <a:gd name="T64" fmla="*/ 2147483647 w 573"/>
              <a:gd name="T65" fmla="*/ 2147483647 h 424"/>
              <a:gd name="T66" fmla="*/ 2147483647 w 573"/>
              <a:gd name="T67" fmla="*/ 2147483647 h 424"/>
              <a:gd name="T68" fmla="*/ 2147483647 w 573"/>
              <a:gd name="T69" fmla="*/ 2147483647 h 424"/>
              <a:gd name="T70" fmla="*/ 2147483647 w 573"/>
              <a:gd name="T71" fmla="*/ 2147483647 h 424"/>
              <a:gd name="T72" fmla="*/ 2147483647 w 573"/>
              <a:gd name="T73" fmla="*/ 2147483647 h 424"/>
              <a:gd name="T74" fmla="*/ 2147483647 w 573"/>
              <a:gd name="T75" fmla="*/ 2147483647 h 424"/>
              <a:gd name="T76" fmla="*/ 2147483647 w 573"/>
              <a:gd name="T77" fmla="*/ 2147483647 h 424"/>
              <a:gd name="T78" fmla="*/ 2147483647 w 573"/>
              <a:gd name="T79" fmla="*/ 2147483647 h 424"/>
              <a:gd name="T80" fmla="*/ 2147483647 w 573"/>
              <a:gd name="T81" fmla="*/ 2147483647 h 424"/>
              <a:gd name="T82" fmla="*/ 2147483647 w 573"/>
              <a:gd name="T83" fmla="*/ 2147483647 h 424"/>
              <a:gd name="T84" fmla="*/ 2147483647 w 573"/>
              <a:gd name="T85" fmla="*/ 2147483647 h 424"/>
              <a:gd name="T86" fmla="*/ 2147483647 w 573"/>
              <a:gd name="T87" fmla="*/ 2147483647 h 424"/>
              <a:gd name="T88" fmla="*/ 2147483647 w 573"/>
              <a:gd name="T89" fmla="*/ 2147483647 h 424"/>
              <a:gd name="T90" fmla="*/ 2147483647 w 573"/>
              <a:gd name="T91" fmla="*/ 2147483647 h 424"/>
              <a:gd name="T92" fmla="*/ 2147483647 w 573"/>
              <a:gd name="T93" fmla="*/ 2147483647 h 424"/>
              <a:gd name="T94" fmla="*/ 2147483647 w 573"/>
              <a:gd name="T95" fmla="*/ 2147483647 h 424"/>
              <a:gd name="T96" fmla="*/ 2147483647 w 573"/>
              <a:gd name="T97" fmla="*/ 2147483647 h 424"/>
              <a:gd name="T98" fmla="*/ 2147483647 w 573"/>
              <a:gd name="T99" fmla="*/ 2147483647 h 424"/>
              <a:gd name="T100" fmla="*/ 2147483647 w 573"/>
              <a:gd name="T101" fmla="*/ 2147483647 h 424"/>
              <a:gd name="T102" fmla="*/ 2147483647 w 573"/>
              <a:gd name="T103" fmla="*/ 2147483647 h 424"/>
              <a:gd name="T104" fmla="*/ 2147483647 w 573"/>
              <a:gd name="T105" fmla="*/ 2147483647 h 424"/>
              <a:gd name="T106" fmla="*/ 2147483647 w 573"/>
              <a:gd name="T107" fmla="*/ 0 h 424"/>
              <a:gd name="T108" fmla="*/ 2147483647 w 573"/>
              <a:gd name="T109" fmla="*/ 2147483647 h 424"/>
              <a:gd name="T110" fmla="*/ 2147483647 w 573"/>
              <a:gd name="T111" fmla="*/ 2147483647 h 424"/>
              <a:gd name="T112" fmla="*/ 2147483647 w 573"/>
              <a:gd name="T113" fmla="*/ 2147483647 h 424"/>
              <a:gd name="T114" fmla="*/ 2147483647 w 573"/>
              <a:gd name="T115" fmla="*/ 2147483647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73"/>
              <a:gd name="T175" fmla="*/ 0 h 424"/>
              <a:gd name="T176" fmla="*/ 573 w 573"/>
              <a:gd name="T177" fmla="*/ 424 h 4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73" h="424">
                <a:moveTo>
                  <a:pt x="262" y="120"/>
                </a:moveTo>
                <a:lnTo>
                  <a:pt x="273" y="123"/>
                </a:lnTo>
                <a:lnTo>
                  <a:pt x="285" y="123"/>
                </a:lnTo>
                <a:lnTo>
                  <a:pt x="307" y="120"/>
                </a:lnTo>
                <a:lnTo>
                  <a:pt x="319" y="116"/>
                </a:lnTo>
                <a:lnTo>
                  <a:pt x="327" y="110"/>
                </a:lnTo>
                <a:lnTo>
                  <a:pt x="334" y="101"/>
                </a:lnTo>
                <a:lnTo>
                  <a:pt x="337" y="91"/>
                </a:lnTo>
                <a:lnTo>
                  <a:pt x="337" y="77"/>
                </a:lnTo>
                <a:lnTo>
                  <a:pt x="334" y="62"/>
                </a:lnTo>
                <a:lnTo>
                  <a:pt x="329" y="44"/>
                </a:lnTo>
                <a:lnTo>
                  <a:pt x="321" y="22"/>
                </a:lnTo>
                <a:lnTo>
                  <a:pt x="317" y="0"/>
                </a:lnTo>
                <a:lnTo>
                  <a:pt x="354" y="2"/>
                </a:lnTo>
                <a:lnTo>
                  <a:pt x="391" y="7"/>
                </a:lnTo>
                <a:lnTo>
                  <a:pt x="432" y="15"/>
                </a:lnTo>
                <a:lnTo>
                  <a:pt x="474" y="23"/>
                </a:lnTo>
                <a:lnTo>
                  <a:pt x="467" y="64"/>
                </a:lnTo>
                <a:lnTo>
                  <a:pt x="462" y="103"/>
                </a:lnTo>
                <a:lnTo>
                  <a:pt x="457" y="177"/>
                </a:lnTo>
                <a:lnTo>
                  <a:pt x="472" y="174"/>
                </a:lnTo>
                <a:lnTo>
                  <a:pt x="494" y="167"/>
                </a:lnTo>
                <a:lnTo>
                  <a:pt x="513" y="160"/>
                </a:lnTo>
                <a:lnTo>
                  <a:pt x="528" y="158"/>
                </a:lnTo>
                <a:lnTo>
                  <a:pt x="541" y="158"/>
                </a:lnTo>
                <a:lnTo>
                  <a:pt x="551" y="162"/>
                </a:lnTo>
                <a:lnTo>
                  <a:pt x="560" y="169"/>
                </a:lnTo>
                <a:lnTo>
                  <a:pt x="567" y="177"/>
                </a:lnTo>
                <a:lnTo>
                  <a:pt x="570" y="189"/>
                </a:lnTo>
                <a:lnTo>
                  <a:pt x="572" y="202"/>
                </a:lnTo>
                <a:lnTo>
                  <a:pt x="573" y="213"/>
                </a:lnTo>
                <a:lnTo>
                  <a:pt x="570" y="234"/>
                </a:lnTo>
                <a:lnTo>
                  <a:pt x="567" y="246"/>
                </a:lnTo>
                <a:lnTo>
                  <a:pt x="560" y="255"/>
                </a:lnTo>
                <a:lnTo>
                  <a:pt x="551" y="261"/>
                </a:lnTo>
                <a:lnTo>
                  <a:pt x="541" y="265"/>
                </a:lnTo>
                <a:lnTo>
                  <a:pt x="528" y="265"/>
                </a:lnTo>
                <a:lnTo>
                  <a:pt x="513" y="261"/>
                </a:lnTo>
                <a:lnTo>
                  <a:pt x="494" y="256"/>
                </a:lnTo>
                <a:lnTo>
                  <a:pt x="472" y="248"/>
                </a:lnTo>
                <a:lnTo>
                  <a:pt x="457" y="246"/>
                </a:lnTo>
                <a:lnTo>
                  <a:pt x="462" y="319"/>
                </a:lnTo>
                <a:lnTo>
                  <a:pt x="467" y="358"/>
                </a:lnTo>
                <a:lnTo>
                  <a:pt x="474" y="398"/>
                </a:lnTo>
                <a:lnTo>
                  <a:pt x="474" y="400"/>
                </a:lnTo>
                <a:lnTo>
                  <a:pt x="433" y="408"/>
                </a:lnTo>
                <a:lnTo>
                  <a:pt x="395" y="417"/>
                </a:lnTo>
                <a:lnTo>
                  <a:pt x="356" y="420"/>
                </a:lnTo>
                <a:lnTo>
                  <a:pt x="317" y="424"/>
                </a:lnTo>
                <a:lnTo>
                  <a:pt x="321" y="403"/>
                </a:lnTo>
                <a:lnTo>
                  <a:pt x="329" y="381"/>
                </a:lnTo>
                <a:lnTo>
                  <a:pt x="334" y="363"/>
                </a:lnTo>
                <a:lnTo>
                  <a:pt x="337" y="348"/>
                </a:lnTo>
                <a:lnTo>
                  <a:pt x="336" y="334"/>
                </a:lnTo>
                <a:lnTo>
                  <a:pt x="332" y="324"/>
                </a:lnTo>
                <a:lnTo>
                  <a:pt x="327" y="315"/>
                </a:lnTo>
                <a:lnTo>
                  <a:pt x="319" y="309"/>
                </a:lnTo>
                <a:lnTo>
                  <a:pt x="307" y="305"/>
                </a:lnTo>
                <a:lnTo>
                  <a:pt x="285" y="302"/>
                </a:lnTo>
                <a:lnTo>
                  <a:pt x="275" y="302"/>
                </a:lnTo>
                <a:lnTo>
                  <a:pt x="262" y="305"/>
                </a:lnTo>
                <a:lnTo>
                  <a:pt x="250" y="309"/>
                </a:lnTo>
                <a:lnTo>
                  <a:pt x="241" y="315"/>
                </a:lnTo>
                <a:lnTo>
                  <a:pt x="235" y="324"/>
                </a:lnTo>
                <a:lnTo>
                  <a:pt x="231" y="334"/>
                </a:lnTo>
                <a:lnTo>
                  <a:pt x="231" y="348"/>
                </a:lnTo>
                <a:lnTo>
                  <a:pt x="233" y="363"/>
                </a:lnTo>
                <a:lnTo>
                  <a:pt x="240" y="381"/>
                </a:lnTo>
                <a:lnTo>
                  <a:pt x="248" y="403"/>
                </a:lnTo>
                <a:lnTo>
                  <a:pt x="251" y="424"/>
                </a:lnTo>
                <a:lnTo>
                  <a:pt x="213" y="420"/>
                </a:lnTo>
                <a:lnTo>
                  <a:pt x="176" y="415"/>
                </a:lnTo>
                <a:lnTo>
                  <a:pt x="137" y="408"/>
                </a:lnTo>
                <a:lnTo>
                  <a:pt x="100" y="400"/>
                </a:lnTo>
                <a:lnTo>
                  <a:pt x="98" y="398"/>
                </a:lnTo>
                <a:lnTo>
                  <a:pt x="107" y="356"/>
                </a:lnTo>
                <a:lnTo>
                  <a:pt x="113" y="315"/>
                </a:lnTo>
                <a:lnTo>
                  <a:pt x="118" y="280"/>
                </a:lnTo>
                <a:lnTo>
                  <a:pt x="120" y="245"/>
                </a:lnTo>
                <a:lnTo>
                  <a:pt x="100" y="248"/>
                </a:lnTo>
                <a:lnTo>
                  <a:pt x="80" y="256"/>
                </a:lnTo>
                <a:lnTo>
                  <a:pt x="61" y="261"/>
                </a:lnTo>
                <a:lnTo>
                  <a:pt x="46" y="265"/>
                </a:lnTo>
                <a:lnTo>
                  <a:pt x="32" y="265"/>
                </a:lnTo>
                <a:lnTo>
                  <a:pt x="22" y="261"/>
                </a:lnTo>
                <a:lnTo>
                  <a:pt x="14" y="255"/>
                </a:lnTo>
                <a:lnTo>
                  <a:pt x="7" y="246"/>
                </a:lnTo>
                <a:lnTo>
                  <a:pt x="4" y="234"/>
                </a:lnTo>
                <a:lnTo>
                  <a:pt x="0" y="213"/>
                </a:lnTo>
                <a:lnTo>
                  <a:pt x="2" y="201"/>
                </a:lnTo>
                <a:lnTo>
                  <a:pt x="4" y="189"/>
                </a:lnTo>
                <a:lnTo>
                  <a:pt x="7" y="177"/>
                </a:lnTo>
                <a:lnTo>
                  <a:pt x="14" y="169"/>
                </a:lnTo>
                <a:lnTo>
                  <a:pt x="22" y="162"/>
                </a:lnTo>
                <a:lnTo>
                  <a:pt x="32" y="158"/>
                </a:lnTo>
                <a:lnTo>
                  <a:pt x="46" y="158"/>
                </a:lnTo>
                <a:lnTo>
                  <a:pt x="61" y="160"/>
                </a:lnTo>
                <a:lnTo>
                  <a:pt x="80" y="167"/>
                </a:lnTo>
                <a:lnTo>
                  <a:pt x="100" y="174"/>
                </a:lnTo>
                <a:lnTo>
                  <a:pt x="120" y="177"/>
                </a:lnTo>
                <a:lnTo>
                  <a:pt x="117" y="142"/>
                </a:lnTo>
                <a:lnTo>
                  <a:pt x="110" y="103"/>
                </a:lnTo>
                <a:lnTo>
                  <a:pt x="102" y="62"/>
                </a:lnTo>
                <a:lnTo>
                  <a:pt x="95" y="18"/>
                </a:lnTo>
                <a:lnTo>
                  <a:pt x="137" y="10"/>
                </a:lnTo>
                <a:lnTo>
                  <a:pt x="177" y="5"/>
                </a:lnTo>
                <a:lnTo>
                  <a:pt x="216" y="2"/>
                </a:lnTo>
                <a:lnTo>
                  <a:pt x="253" y="0"/>
                </a:lnTo>
                <a:lnTo>
                  <a:pt x="248" y="22"/>
                </a:lnTo>
                <a:lnTo>
                  <a:pt x="240" y="44"/>
                </a:lnTo>
                <a:lnTo>
                  <a:pt x="235" y="62"/>
                </a:lnTo>
                <a:lnTo>
                  <a:pt x="231" y="77"/>
                </a:lnTo>
                <a:lnTo>
                  <a:pt x="231" y="91"/>
                </a:lnTo>
                <a:lnTo>
                  <a:pt x="235" y="101"/>
                </a:lnTo>
                <a:lnTo>
                  <a:pt x="241" y="110"/>
                </a:lnTo>
                <a:lnTo>
                  <a:pt x="250" y="116"/>
                </a:lnTo>
                <a:lnTo>
                  <a:pt x="262" y="120"/>
                </a:lnTo>
                <a:close/>
              </a:path>
            </a:pathLst>
          </a:custGeom>
          <a:solidFill>
            <a:srgbClr val="BFFF4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0" name="Freeform 67"/>
          <p:cNvSpPr>
            <a:spLocks/>
          </p:cNvSpPr>
          <p:nvPr/>
        </p:nvSpPr>
        <p:spPr bwMode="auto">
          <a:xfrm>
            <a:off x="1689336" y="461243"/>
            <a:ext cx="1417277" cy="2044643"/>
          </a:xfrm>
          <a:custGeom>
            <a:avLst/>
            <a:gdLst>
              <a:gd name="T0" fmla="*/ 2147483647 w 421"/>
              <a:gd name="T1" fmla="*/ 2147483647 h 574"/>
              <a:gd name="T2" fmla="*/ 2147483647 w 421"/>
              <a:gd name="T3" fmla="*/ 2147483647 h 574"/>
              <a:gd name="T4" fmla="*/ 2147483647 w 421"/>
              <a:gd name="T5" fmla="*/ 2147483647 h 574"/>
              <a:gd name="T6" fmla="*/ 2147483647 w 421"/>
              <a:gd name="T7" fmla="*/ 2147483647 h 574"/>
              <a:gd name="T8" fmla="*/ 2147483647 w 421"/>
              <a:gd name="T9" fmla="*/ 2147483647 h 574"/>
              <a:gd name="T10" fmla="*/ 2147483647 w 421"/>
              <a:gd name="T11" fmla="*/ 2147483647 h 574"/>
              <a:gd name="T12" fmla="*/ 2147483647 w 421"/>
              <a:gd name="T13" fmla="*/ 2147483647 h 574"/>
              <a:gd name="T14" fmla="*/ 2147483647 w 421"/>
              <a:gd name="T15" fmla="*/ 2147483647 h 574"/>
              <a:gd name="T16" fmla="*/ 2147483647 w 421"/>
              <a:gd name="T17" fmla="*/ 2147483647 h 574"/>
              <a:gd name="T18" fmla="*/ 2147483647 w 421"/>
              <a:gd name="T19" fmla="*/ 2147483647 h 574"/>
              <a:gd name="T20" fmla="*/ 2147483647 w 421"/>
              <a:gd name="T21" fmla="*/ 2147483647 h 574"/>
              <a:gd name="T22" fmla="*/ 2147483647 w 421"/>
              <a:gd name="T23" fmla="*/ 2147483647 h 574"/>
              <a:gd name="T24" fmla="*/ 2147483647 w 421"/>
              <a:gd name="T25" fmla="*/ 2147483647 h 574"/>
              <a:gd name="T26" fmla="*/ 2147483647 w 421"/>
              <a:gd name="T27" fmla="*/ 2147483647 h 574"/>
              <a:gd name="T28" fmla="*/ 2147483647 w 421"/>
              <a:gd name="T29" fmla="*/ 2147483647 h 574"/>
              <a:gd name="T30" fmla="*/ 2147483647 w 421"/>
              <a:gd name="T31" fmla="*/ 2147483647 h 574"/>
              <a:gd name="T32" fmla="*/ 2147483647 w 421"/>
              <a:gd name="T33" fmla="*/ 2147483647 h 574"/>
              <a:gd name="T34" fmla="*/ 2147483647 w 421"/>
              <a:gd name="T35" fmla="*/ 2147483647 h 574"/>
              <a:gd name="T36" fmla="*/ 2147483647 w 421"/>
              <a:gd name="T37" fmla="*/ 2147483647 h 574"/>
              <a:gd name="T38" fmla="*/ 2147483647 w 421"/>
              <a:gd name="T39" fmla="*/ 2147483647 h 574"/>
              <a:gd name="T40" fmla="*/ 2147483647 w 421"/>
              <a:gd name="T41" fmla="*/ 2147483647 h 574"/>
              <a:gd name="T42" fmla="*/ 2147483647 w 421"/>
              <a:gd name="T43" fmla="*/ 2147483647 h 574"/>
              <a:gd name="T44" fmla="*/ 2147483647 w 421"/>
              <a:gd name="T45" fmla="*/ 2147483647 h 574"/>
              <a:gd name="T46" fmla="*/ 2147483647 w 421"/>
              <a:gd name="T47" fmla="*/ 2147483647 h 574"/>
              <a:gd name="T48" fmla="*/ 0 w 421"/>
              <a:gd name="T49" fmla="*/ 2147483647 h 574"/>
              <a:gd name="T50" fmla="*/ 2147483647 w 421"/>
              <a:gd name="T51" fmla="*/ 2147483647 h 574"/>
              <a:gd name="T52" fmla="*/ 2147483647 w 421"/>
              <a:gd name="T53" fmla="*/ 2147483647 h 574"/>
              <a:gd name="T54" fmla="*/ 2147483647 w 421"/>
              <a:gd name="T55" fmla="*/ 2147483647 h 574"/>
              <a:gd name="T56" fmla="*/ 2147483647 w 421"/>
              <a:gd name="T57" fmla="*/ 2147483647 h 574"/>
              <a:gd name="T58" fmla="*/ 2147483647 w 421"/>
              <a:gd name="T59" fmla="*/ 2147483647 h 574"/>
              <a:gd name="T60" fmla="*/ 2147483647 w 421"/>
              <a:gd name="T61" fmla="*/ 2147483647 h 574"/>
              <a:gd name="T62" fmla="*/ 2147483647 w 421"/>
              <a:gd name="T63" fmla="*/ 2147483647 h 574"/>
              <a:gd name="T64" fmla="*/ 2147483647 w 421"/>
              <a:gd name="T65" fmla="*/ 2147483647 h 574"/>
              <a:gd name="T66" fmla="*/ 2147483647 w 421"/>
              <a:gd name="T67" fmla="*/ 2147483647 h 574"/>
              <a:gd name="T68" fmla="*/ 2147483647 w 421"/>
              <a:gd name="T69" fmla="*/ 2147483647 h 574"/>
              <a:gd name="T70" fmla="*/ 2147483647 w 421"/>
              <a:gd name="T71" fmla="*/ 2147483647 h 574"/>
              <a:gd name="T72" fmla="*/ 2147483647 w 421"/>
              <a:gd name="T73" fmla="*/ 2147483647 h 574"/>
              <a:gd name="T74" fmla="*/ 2147483647 w 421"/>
              <a:gd name="T75" fmla="*/ 2147483647 h 574"/>
              <a:gd name="T76" fmla="*/ 2147483647 w 421"/>
              <a:gd name="T77" fmla="*/ 2147483647 h 574"/>
              <a:gd name="T78" fmla="*/ 2147483647 w 421"/>
              <a:gd name="T79" fmla="*/ 2147483647 h 574"/>
              <a:gd name="T80" fmla="*/ 2147483647 w 421"/>
              <a:gd name="T81" fmla="*/ 2147483647 h 574"/>
              <a:gd name="T82" fmla="*/ 2147483647 w 421"/>
              <a:gd name="T83" fmla="*/ 2147483647 h 574"/>
              <a:gd name="T84" fmla="*/ 2147483647 w 421"/>
              <a:gd name="T85" fmla="*/ 2147483647 h 574"/>
              <a:gd name="T86" fmla="*/ 2147483647 w 421"/>
              <a:gd name="T87" fmla="*/ 2147483647 h 574"/>
              <a:gd name="T88" fmla="*/ 2147483647 w 421"/>
              <a:gd name="T89" fmla="*/ 0 h 574"/>
              <a:gd name="T90" fmla="*/ 2147483647 w 421"/>
              <a:gd name="T91" fmla="*/ 2147483647 h 574"/>
              <a:gd name="T92" fmla="*/ 2147483647 w 421"/>
              <a:gd name="T93" fmla="*/ 2147483647 h 574"/>
              <a:gd name="T94" fmla="*/ 2147483647 w 421"/>
              <a:gd name="T95" fmla="*/ 2147483647 h 574"/>
              <a:gd name="T96" fmla="*/ 2147483647 w 421"/>
              <a:gd name="T97" fmla="*/ 2147483647 h 574"/>
              <a:gd name="T98" fmla="*/ 2147483647 w 421"/>
              <a:gd name="T99" fmla="*/ 2147483647 h 574"/>
              <a:gd name="T100" fmla="*/ 2147483647 w 421"/>
              <a:gd name="T101" fmla="*/ 2147483647 h 574"/>
              <a:gd name="T102" fmla="*/ 2147483647 w 421"/>
              <a:gd name="T103" fmla="*/ 2147483647 h 574"/>
              <a:gd name="T104" fmla="*/ 2147483647 w 421"/>
              <a:gd name="T105" fmla="*/ 2147483647 h 574"/>
              <a:gd name="T106" fmla="*/ 2147483647 w 421"/>
              <a:gd name="T107" fmla="*/ 2147483647 h 574"/>
              <a:gd name="T108" fmla="*/ 2147483647 w 421"/>
              <a:gd name="T109" fmla="*/ 2147483647 h 574"/>
              <a:gd name="T110" fmla="*/ 2147483647 w 421"/>
              <a:gd name="T111" fmla="*/ 2147483647 h 574"/>
              <a:gd name="T112" fmla="*/ 2147483647 w 421"/>
              <a:gd name="T113" fmla="*/ 2147483647 h 574"/>
              <a:gd name="T114" fmla="*/ 2147483647 w 421"/>
              <a:gd name="T115" fmla="*/ 2147483647 h 57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1"/>
              <a:gd name="T175" fmla="*/ 0 h 574"/>
              <a:gd name="T176" fmla="*/ 421 w 421"/>
              <a:gd name="T177" fmla="*/ 574 h 57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1" h="574">
                <a:moveTo>
                  <a:pt x="301" y="261"/>
                </a:moveTo>
                <a:lnTo>
                  <a:pt x="300" y="275"/>
                </a:lnTo>
                <a:lnTo>
                  <a:pt x="300" y="285"/>
                </a:lnTo>
                <a:lnTo>
                  <a:pt x="301" y="309"/>
                </a:lnTo>
                <a:lnTo>
                  <a:pt x="306" y="319"/>
                </a:lnTo>
                <a:lnTo>
                  <a:pt x="312" y="329"/>
                </a:lnTo>
                <a:lnTo>
                  <a:pt x="320" y="334"/>
                </a:lnTo>
                <a:lnTo>
                  <a:pt x="332" y="337"/>
                </a:lnTo>
                <a:lnTo>
                  <a:pt x="344" y="337"/>
                </a:lnTo>
                <a:lnTo>
                  <a:pt x="360" y="336"/>
                </a:lnTo>
                <a:lnTo>
                  <a:pt x="379" y="330"/>
                </a:lnTo>
                <a:lnTo>
                  <a:pt x="399" y="322"/>
                </a:lnTo>
                <a:lnTo>
                  <a:pt x="421" y="319"/>
                </a:lnTo>
                <a:lnTo>
                  <a:pt x="419" y="356"/>
                </a:lnTo>
                <a:lnTo>
                  <a:pt x="414" y="396"/>
                </a:lnTo>
                <a:lnTo>
                  <a:pt x="408" y="439"/>
                </a:lnTo>
                <a:lnTo>
                  <a:pt x="399" y="481"/>
                </a:lnTo>
                <a:lnTo>
                  <a:pt x="357" y="474"/>
                </a:lnTo>
                <a:lnTo>
                  <a:pt x="318" y="467"/>
                </a:lnTo>
                <a:lnTo>
                  <a:pt x="281" y="460"/>
                </a:lnTo>
                <a:lnTo>
                  <a:pt x="244" y="457"/>
                </a:lnTo>
                <a:lnTo>
                  <a:pt x="248" y="474"/>
                </a:lnTo>
                <a:lnTo>
                  <a:pt x="256" y="494"/>
                </a:lnTo>
                <a:lnTo>
                  <a:pt x="261" y="513"/>
                </a:lnTo>
                <a:lnTo>
                  <a:pt x="264" y="530"/>
                </a:lnTo>
                <a:lnTo>
                  <a:pt x="264" y="543"/>
                </a:lnTo>
                <a:lnTo>
                  <a:pt x="261" y="553"/>
                </a:lnTo>
                <a:lnTo>
                  <a:pt x="254" y="562"/>
                </a:lnTo>
                <a:lnTo>
                  <a:pt x="246" y="567"/>
                </a:lnTo>
                <a:lnTo>
                  <a:pt x="234" y="572"/>
                </a:lnTo>
                <a:lnTo>
                  <a:pt x="221" y="574"/>
                </a:lnTo>
                <a:lnTo>
                  <a:pt x="210" y="574"/>
                </a:lnTo>
                <a:lnTo>
                  <a:pt x="189" y="572"/>
                </a:lnTo>
                <a:lnTo>
                  <a:pt x="177" y="567"/>
                </a:lnTo>
                <a:lnTo>
                  <a:pt x="168" y="562"/>
                </a:lnTo>
                <a:lnTo>
                  <a:pt x="162" y="553"/>
                </a:lnTo>
                <a:lnTo>
                  <a:pt x="158" y="543"/>
                </a:lnTo>
                <a:lnTo>
                  <a:pt x="158" y="530"/>
                </a:lnTo>
                <a:lnTo>
                  <a:pt x="162" y="514"/>
                </a:lnTo>
                <a:lnTo>
                  <a:pt x="167" y="496"/>
                </a:lnTo>
                <a:lnTo>
                  <a:pt x="175" y="474"/>
                </a:lnTo>
                <a:lnTo>
                  <a:pt x="177" y="457"/>
                </a:lnTo>
                <a:lnTo>
                  <a:pt x="104" y="464"/>
                </a:lnTo>
                <a:lnTo>
                  <a:pt x="66" y="469"/>
                </a:lnTo>
                <a:lnTo>
                  <a:pt x="25" y="476"/>
                </a:lnTo>
                <a:lnTo>
                  <a:pt x="23" y="474"/>
                </a:lnTo>
                <a:lnTo>
                  <a:pt x="15" y="435"/>
                </a:lnTo>
                <a:lnTo>
                  <a:pt x="7" y="396"/>
                </a:lnTo>
                <a:lnTo>
                  <a:pt x="2" y="358"/>
                </a:lnTo>
                <a:lnTo>
                  <a:pt x="0" y="319"/>
                </a:lnTo>
                <a:lnTo>
                  <a:pt x="20" y="322"/>
                </a:lnTo>
                <a:lnTo>
                  <a:pt x="42" y="330"/>
                </a:lnTo>
                <a:lnTo>
                  <a:pt x="60" y="336"/>
                </a:lnTo>
                <a:lnTo>
                  <a:pt x="76" y="337"/>
                </a:lnTo>
                <a:lnTo>
                  <a:pt x="89" y="337"/>
                </a:lnTo>
                <a:lnTo>
                  <a:pt x="99" y="334"/>
                </a:lnTo>
                <a:lnTo>
                  <a:pt x="108" y="329"/>
                </a:lnTo>
                <a:lnTo>
                  <a:pt x="114" y="319"/>
                </a:lnTo>
                <a:lnTo>
                  <a:pt x="118" y="309"/>
                </a:lnTo>
                <a:lnTo>
                  <a:pt x="121" y="287"/>
                </a:lnTo>
                <a:lnTo>
                  <a:pt x="119" y="275"/>
                </a:lnTo>
                <a:lnTo>
                  <a:pt x="118" y="261"/>
                </a:lnTo>
                <a:lnTo>
                  <a:pt x="114" y="249"/>
                </a:lnTo>
                <a:lnTo>
                  <a:pt x="108" y="241"/>
                </a:lnTo>
                <a:lnTo>
                  <a:pt x="99" y="236"/>
                </a:lnTo>
                <a:lnTo>
                  <a:pt x="89" y="233"/>
                </a:lnTo>
                <a:lnTo>
                  <a:pt x="76" y="233"/>
                </a:lnTo>
                <a:lnTo>
                  <a:pt x="60" y="234"/>
                </a:lnTo>
                <a:lnTo>
                  <a:pt x="42" y="239"/>
                </a:lnTo>
                <a:lnTo>
                  <a:pt x="20" y="248"/>
                </a:lnTo>
                <a:lnTo>
                  <a:pt x="0" y="251"/>
                </a:lnTo>
                <a:lnTo>
                  <a:pt x="3" y="214"/>
                </a:lnTo>
                <a:lnTo>
                  <a:pt x="7" y="175"/>
                </a:lnTo>
                <a:lnTo>
                  <a:pt x="15" y="138"/>
                </a:lnTo>
                <a:lnTo>
                  <a:pt x="23" y="99"/>
                </a:lnTo>
                <a:lnTo>
                  <a:pt x="25" y="98"/>
                </a:lnTo>
                <a:lnTo>
                  <a:pt x="67" y="108"/>
                </a:lnTo>
                <a:lnTo>
                  <a:pt x="106" y="114"/>
                </a:lnTo>
                <a:lnTo>
                  <a:pt x="143" y="118"/>
                </a:lnTo>
                <a:lnTo>
                  <a:pt x="178" y="121"/>
                </a:lnTo>
                <a:lnTo>
                  <a:pt x="175" y="101"/>
                </a:lnTo>
                <a:lnTo>
                  <a:pt x="167" y="79"/>
                </a:lnTo>
                <a:lnTo>
                  <a:pt x="162" y="60"/>
                </a:lnTo>
                <a:lnTo>
                  <a:pt x="158" y="45"/>
                </a:lnTo>
                <a:lnTo>
                  <a:pt x="158" y="32"/>
                </a:lnTo>
                <a:lnTo>
                  <a:pt x="162" y="22"/>
                </a:lnTo>
                <a:lnTo>
                  <a:pt x="168" y="13"/>
                </a:lnTo>
                <a:lnTo>
                  <a:pt x="177" y="6"/>
                </a:lnTo>
                <a:lnTo>
                  <a:pt x="189" y="3"/>
                </a:lnTo>
                <a:lnTo>
                  <a:pt x="210" y="0"/>
                </a:lnTo>
                <a:lnTo>
                  <a:pt x="221" y="1"/>
                </a:lnTo>
                <a:lnTo>
                  <a:pt x="234" y="3"/>
                </a:lnTo>
                <a:lnTo>
                  <a:pt x="246" y="6"/>
                </a:lnTo>
                <a:lnTo>
                  <a:pt x="254" y="13"/>
                </a:lnTo>
                <a:lnTo>
                  <a:pt x="261" y="22"/>
                </a:lnTo>
                <a:lnTo>
                  <a:pt x="264" y="32"/>
                </a:lnTo>
                <a:lnTo>
                  <a:pt x="264" y="45"/>
                </a:lnTo>
                <a:lnTo>
                  <a:pt x="261" y="60"/>
                </a:lnTo>
                <a:lnTo>
                  <a:pt x="256" y="79"/>
                </a:lnTo>
                <a:lnTo>
                  <a:pt x="248" y="101"/>
                </a:lnTo>
                <a:lnTo>
                  <a:pt x="244" y="120"/>
                </a:lnTo>
                <a:lnTo>
                  <a:pt x="317" y="113"/>
                </a:lnTo>
                <a:lnTo>
                  <a:pt x="355" y="106"/>
                </a:lnTo>
                <a:lnTo>
                  <a:pt x="399" y="98"/>
                </a:lnTo>
                <a:lnTo>
                  <a:pt x="406" y="140"/>
                </a:lnTo>
                <a:lnTo>
                  <a:pt x="413" y="179"/>
                </a:lnTo>
                <a:lnTo>
                  <a:pt x="418" y="216"/>
                </a:lnTo>
                <a:lnTo>
                  <a:pt x="421" y="251"/>
                </a:lnTo>
                <a:lnTo>
                  <a:pt x="399" y="248"/>
                </a:lnTo>
                <a:lnTo>
                  <a:pt x="379" y="239"/>
                </a:lnTo>
                <a:lnTo>
                  <a:pt x="360" y="234"/>
                </a:lnTo>
                <a:lnTo>
                  <a:pt x="345" y="233"/>
                </a:lnTo>
                <a:lnTo>
                  <a:pt x="332" y="233"/>
                </a:lnTo>
                <a:lnTo>
                  <a:pt x="320" y="236"/>
                </a:lnTo>
                <a:lnTo>
                  <a:pt x="312" y="241"/>
                </a:lnTo>
                <a:lnTo>
                  <a:pt x="306" y="249"/>
                </a:lnTo>
                <a:lnTo>
                  <a:pt x="301" y="261"/>
                </a:lnTo>
                <a:close/>
              </a:path>
            </a:pathLst>
          </a:custGeom>
          <a:solidFill>
            <a:srgbClr val="30FF30"/>
          </a:solidFill>
          <a:ln w="28575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222250" prst="coolSlant"/>
          </a:sp3d>
        </p:spPr>
        <p:txBody>
          <a:bodyPr/>
          <a:lstStyle/>
          <a:p>
            <a:pPr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7441361" y="183587"/>
            <a:ext cx="659438" cy="659438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452320" y="183587"/>
            <a:ext cx="659438" cy="659438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latin typeface="Comic Sans MS" panose="030F0702030302020204" pitchFamily="66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42907" y="338574"/>
            <a:ext cx="722709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TIME’S UP</a:t>
            </a:r>
            <a:endParaRPr lang="es-E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2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188103" y="4671789"/>
            <a:ext cx="732269" cy="384237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350" b="1" dirty="0">
                <a:latin typeface="Comic Sans MS" panose="030F0702030302020204" pitchFamily="66" charset="0"/>
              </a:rPr>
              <a:t>NEXT</a:t>
            </a:r>
            <a:endParaRPr lang="es-ES" sz="1350" b="1" dirty="0">
              <a:latin typeface="Comic Sans MS" panose="030F0702030302020204" pitchFamily="66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696511" y="3639969"/>
            <a:ext cx="52189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_tradnl" sz="6600" b="1" dirty="0" err="1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mother</a:t>
            </a:r>
            <a:endParaRPr lang="es-ES" sz="6600" b="1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26 Botón de acción: Personalizar">
            <a:hlinkClick r:id="" action="ppaction://noaction" highlightClick="1"/>
          </p:cNvPr>
          <p:cNvSpPr/>
          <p:nvPr/>
        </p:nvSpPr>
        <p:spPr>
          <a:xfrm>
            <a:off x="8068322" y="4666351"/>
            <a:ext cx="700724" cy="353398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_tradnl" sz="1200" b="1" dirty="0">
                <a:latin typeface="Comic Sans MS" panose="030F0702030302020204" pitchFamily="66" charset="0"/>
              </a:rPr>
              <a:t>CHECK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35BF0BF-378A-F1BD-FCA9-975C624B9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053" y="66790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9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2533</TotalTime>
  <Words>767</Words>
  <Application>Microsoft Office PowerPoint</Application>
  <PresentationFormat>On-screen Show (16:9)</PresentationFormat>
  <Paragraphs>137</Paragraphs>
  <Slides>33</Slides>
  <Notes>17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Times New Roman</vt:lpstr>
      <vt:lpstr>Chewy</vt:lpstr>
      <vt:lpstr>Asap</vt:lpstr>
      <vt:lpstr>Lilita One</vt:lpstr>
      <vt:lpstr>Bebas Neue</vt:lpstr>
      <vt:lpstr>Comic Sans MS</vt:lpstr>
      <vt:lpstr>Italian Father's Day by Slidesgo</vt:lpstr>
      <vt:lpstr>PowerPoint Presentation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PKComputer</cp:lastModifiedBy>
  <cp:revision>105</cp:revision>
  <dcterms:modified xsi:type="dcterms:W3CDTF">2025-11-22T15:33:51Z</dcterms:modified>
</cp:coreProperties>
</file>