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3" r:id="rId2"/>
    <p:sldId id="292" r:id="rId3"/>
    <p:sldId id="304" r:id="rId4"/>
    <p:sldId id="295" r:id="rId5"/>
    <p:sldId id="300" r:id="rId6"/>
    <p:sldId id="294" r:id="rId7"/>
    <p:sldId id="296" r:id="rId8"/>
    <p:sldId id="297" r:id="rId9"/>
    <p:sldId id="30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99FF99"/>
    <a:srgbClr val="FF0066"/>
    <a:srgbClr val="F6C6E3"/>
    <a:srgbClr val="AFDC7E"/>
    <a:srgbClr val="C4E59F"/>
    <a:srgbClr val="A9DA74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95" autoAdjust="0"/>
    <p:restoredTop sz="95560" autoAdjust="0"/>
  </p:normalViewPr>
  <p:slideViewPr>
    <p:cSldViewPr>
      <p:cViewPr varScale="1">
        <p:scale>
          <a:sx n="69" d="100"/>
          <a:sy n="69" d="100"/>
        </p:scale>
        <p:origin x="15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2057400"/>
            <a:ext cx="3124200" cy="2895600"/>
            <a:chOff x="990600" y="2667000"/>
            <a:chExt cx="1117600" cy="1981200"/>
          </a:xfrm>
        </p:grpSpPr>
        <p:pic>
          <p:nvPicPr>
            <p:cNvPr id="2" name="Picture 11" descr="bigc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667000"/>
              <a:ext cx="1117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11" descr="bigc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810000"/>
              <a:ext cx="1117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Wave 5"/>
          <p:cNvSpPr/>
          <p:nvPr/>
        </p:nvSpPr>
        <p:spPr>
          <a:xfrm>
            <a:off x="4648200" y="2209800"/>
            <a:ext cx="3962400" cy="236220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RACING GAME</a:t>
            </a:r>
            <a:endParaRPr lang="vi-VN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98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0109" y="4121726"/>
            <a:ext cx="8832272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/>
          <p:cNvSpPr/>
          <p:nvPr/>
        </p:nvSpPr>
        <p:spPr>
          <a:xfrm>
            <a:off x="152400" y="5652654"/>
            <a:ext cx="8915400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152400" y="2286000"/>
            <a:ext cx="8763000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98" name="Rectangle 39"/>
          <p:cNvSpPr>
            <a:spLocks noChangeArrowheads="1"/>
          </p:cNvSpPr>
          <p:nvPr/>
        </p:nvSpPr>
        <p:spPr bwMode="auto">
          <a:xfrm>
            <a:off x="0" y="2209800"/>
            <a:ext cx="152400" cy="43434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4099" name="Picture 11" descr="bigca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2860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209800" y="848591"/>
            <a:ext cx="17526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>
                <a:latin typeface="Verdana" pitchFamily="34" charset="0"/>
              </a:rPr>
              <a:t>Click to Make</a:t>
            </a:r>
            <a:br>
              <a:rPr lang="en-US" sz="1100" b="1" dirty="0">
                <a:latin typeface="Verdana" pitchFamily="34" charset="0"/>
              </a:rPr>
            </a:br>
            <a:r>
              <a:rPr lang="en-US" sz="1100" b="1" dirty="0">
                <a:latin typeface="Verdana" pitchFamily="34" charset="0"/>
              </a:rPr>
              <a:t>Yellow Car Move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4533900" y="848591"/>
            <a:ext cx="1752600" cy="457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>
                <a:latin typeface="Verdana" pitchFamily="34" charset="0"/>
              </a:rPr>
              <a:t>Click to Make</a:t>
            </a:r>
            <a:br>
              <a:rPr lang="en-US" sz="1100" b="1" dirty="0">
                <a:latin typeface="Verdana" pitchFamily="34" charset="0"/>
              </a:rPr>
            </a:br>
            <a:r>
              <a:rPr lang="en-US" sz="1100" b="1" dirty="0">
                <a:latin typeface="Verdana" pitchFamily="34" charset="0"/>
              </a:rPr>
              <a:t>Blue Car Move</a:t>
            </a: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6823364" y="813956"/>
            <a:ext cx="17526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50000">
                <a:srgbClr val="FFFFFF"/>
              </a:gs>
              <a:gs pos="100000">
                <a:srgbClr val="FFC0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>
                <a:latin typeface="Verdana" pitchFamily="34" charset="0"/>
              </a:rPr>
              <a:t>Click to Make</a:t>
            </a:r>
            <a:br>
              <a:rPr lang="en-US" sz="1100" b="1" dirty="0">
                <a:latin typeface="Verdana" pitchFamily="34" charset="0"/>
              </a:rPr>
            </a:br>
            <a:r>
              <a:rPr lang="en-US" sz="1100" b="1" dirty="0">
                <a:latin typeface="Verdana" pitchFamily="34" charset="0"/>
              </a:rPr>
              <a:t>Orange Car Move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962400" y="1077191"/>
            <a:ext cx="533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86500" y="1070264"/>
            <a:ext cx="533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 descr="bigc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41148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bigca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09" y="56388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58200" y="174048"/>
            <a:ext cx="457200" cy="4355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5074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4197927" y="1066800"/>
            <a:ext cx="10668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1</a:t>
            </a:r>
            <a:endParaRPr lang="vi-VN" sz="4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4225636" y="3657600"/>
            <a:ext cx="10668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5</a:t>
            </a:r>
            <a:endParaRPr lang="vi-VN" sz="44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86991" y="2362200"/>
            <a:ext cx="10668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2</a:t>
            </a:r>
            <a:endParaRPr lang="vi-VN" sz="44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2362200" y="3657600"/>
            <a:ext cx="10668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4</a:t>
            </a:r>
            <a:endParaRPr lang="vi-VN" sz="4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5867400" y="3678382"/>
            <a:ext cx="10668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6</a:t>
            </a:r>
            <a:endParaRPr lang="vi-VN" sz="4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5181600" y="2362200"/>
            <a:ext cx="10668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3</a:t>
            </a:r>
            <a:endParaRPr lang="vi-VN" sz="4400" b="1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00200" y="200174"/>
            <a:ext cx="2077749" cy="1628626"/>
            <a:chOff x="1600200" y="200174"/>
            <a:chExt cx="2077749" cy="1628626"/>
          </a:xfrm>
        </p:grpSpPr>
        <p:sp>
          <p:nvSpPr>
            <p:cNvPr id="13" name="Wave 12"/>
            <p:cNvSpPr/>
            <p:nvPr/>
          </p:nvSpPr>
          <p:spPr>
            <a:xfrm>
              <a:off x="1600200" y="200174"/>
              <a:ext cx="2077749" cy="914400"/>
            </a:xfrm>
            <a:prstGeom prst="wav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RACING GAME</a:t>
              </a:r>
              <a:endParaRPr lang="vi-VN" sz="24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600200" y="304800"/>
              <a:ext cx="0" cy="1524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37218" y="140710"/>
            <a:ext cx="2082103" cy="1643063"/>
            <a:chOff x="6837218" y="140710"/>
            <a:chExt cx="2082103" cy="1643063"/>
          </a:xfrm>
        </p:grpSpPr>
        <p:sp>
          <p:nvSpPr>
            <p:cNvPr id="14" name="Wave 13"/>
            <p:cNvSpPr/>
            <p:nvPr/>
          </p:nvSpPr>
          <p:spPr>
            <a:xfrm>
              <a:off x="6841572" y="140710"/>
              <a:ext cx="2077749" cy="914400"/>
            </a:xfrm>
            <a:prstGeom prst="wav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RACING GAME</a:t>
              </a:r>
              <a:endParaRPr lang="vi-VN" sz="24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837218" y="259773"/>
              <a:ext cx="0" cy="1524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6419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676400" y="304800"/>
            <a:ext cx="4448175" cy="820611"/>
          </a:xfrm>
          <a:prstGeom prst="wedgeRoundRectCallout">
            <a:avLst>
              <a:gd name="adj1" fmla="val -45049"/>
              <a:gd name="adj2" fmla="val 12590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How many cars?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676775" y="1669205"/>
            <a:ext cx="2895600" cy="774968"/>
          </a:xfrm>
          <a:prstGeom prst="wedgeRoundRectCallout">
            <a:avLst>
              <a:gd name="adj1" fmla="val 19878"/>
              <a:gd name="adj2" fmla="val 12564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Twenty cars.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5" name="Action Button: End 14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609600" cy="457200"/>
          </a:xfrm>
          <a:prstGeom prst="actionButtonE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2840" y="905470"/>
            <a:ext cx="6992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052621"/>
            <a:ext cx="5410200" cy="3232924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45397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819" y="685800"/>
            <a:ext cx="6992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4.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Heart 2"/>
          <p:cNvSpPr/>
          <p:nvPr/>
        </p:nvSpPr>
        <p:spPr>
          <a:xfrm>
            <a:off x="2819400" y="1905000"/>
            <a:ext cx="3962400" cy="3200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39000" y="5257800"/>
            <a:ext cx="1600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+2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120170" y="244569"/>
            <a:ext cx="4448175" cy="581891"/>
          </a:xfrm>
          <a:prstGeom prst="wedgeRoundRectCallout">
            <a:avLst>
              <a:gd name="adj1" fmla="val -45049"/>
              <a:gd name="adj2" fmla="val 12590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 How many cups?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419600" y="983214"/>
            <a:ext cx="3320473" cy="675507"/>
          </a:xfrm>
          <a:prstGeom prst="wedgeRoundRectCallout">
            <a:avLst>
              <a:gd name="adj1" fmla="val 19878"/>
              <a:gd name="adj2" fmla="val 12564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Sixteen cups.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5" name="Action Button: End 14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609600" cy="457200"/>
          </a:xfrm>
          <a:prstGeom prst="actionButtonE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0940" y="905470"/>
            <a:ext cx="6992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32000"/>
          <a:stretch/>
        </p:blipFill>
        <p:spPr>
          <a:xfrm>
            <a:off x="2133600" y="2775527"/>
            <a:ext cx="5567082" cy="3505200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398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204912" y="279108"/>
            <a:ext cx="4448175" cy="784739"/>
          </a:xfrm>
          <a:prstGeom prst="wedgeRoundRectCallout">
            <a:avLst>
              <a:gd name="adj1" fmla="val -45049"/>
              <a:gd name="adj2" fmla="val 12590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How many pencils ?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596409" y="1289343"/>
            <a:ext cx="3947391" cy="844257"/>
          </a:xfrm>
          <a:prstGeom prst="wedgeRoundRectCallout">
            <a:avLst>
              <a:gd name="adj1" fmla="val 19878"/>
              <a:gd name="adj2" fmla="val 12564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Eighteen pencils</a:t>
            </a:r>
            <a:r>
              <a:rPr lang="vi-VN" sz="4000" dirty="0" smtClean="0">
                <a:solidFill>
                  <a:schemeClr val="tx1"/>
                </a:solidFill>
              </a:rPr>
              <a:t>.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5" name="Action Button: End 14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609600" cy="457200"/>
          </a:xfrm>
          <a:prstGeom prst="actionButtonE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1419" y="873845"/>
            <a:ext cx="6992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8000"/>
            <a:ext cx="5867400" cy="36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6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371600" y="228600"/>
            <a:ext cx="4977875" cy="581891"/>
          </a:xfrm>
          <a:prstGeom prst="wedgeRoundRectCallout">
            <a:avLst>
              <a:gd name="adj1" fmla="val -45049"/>
              <a:gd name="adj2" fmla="val 12590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How many guitars ?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962400" y="1600200"/>
            <a:ext cx="3124200" cy="606193"/>
          </a:xfrm>
          <a:prstGeom prst="wedgeRoundRectCallout">
            <a:avLst>
              <a:gd name="adj1" fmla="val 19878"/>
              <a:gd name="adj2" fmla="val 12564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chemeClr val="tx1"/>
                </a:solidFill>
              </a:rPr>
              <a:t>T</a:t>
            </a:r>
            <a:r>
              <a:rPr lang="en-US" sz="4000" dirty="0" err="1" smtClean="0">
                <a:solidFill>
                  <a:schemeClr val="tx1"/>
                </a:solidFill>
              </a:rPr>
              <a:t>en</a:t>
            </a:r>
            <a:r>
              <a:rPr lang="en-US" sz="4000" dirty="0" smtClean="0">
                <a:solidFill>
                  <a:schemeClr val="tx1"/>
                </a:solidFill>
              </a:rPr>
              <a:t> guitars</a:t>
            </a:r>
            <a:r>
              <a:rPr lang="vi-VN" sz="4000" dirty="0" smtClean="0">
                <a:solidFill>
                  <a:schemeClr val="tx1"/>
                </a:solidFill>
              </a:rPr>
              <a:t>.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5" name="Action Button: End 14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609600" cy="457200"/>
          </a:xfrm>
          <a:prstGeom prst="actionButtonE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6230" y="973501"/>
            <a:ext cx="6992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17805"/>
            <a:ext cx="5663675" cy="337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25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ction Button: End 14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609600" cy="457200"/>
          </a:xfrm>
          <a:prstGeom prst="actionButtonE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2253" y="1021773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2270912" y="907143"/>
            <a:ext cx="4891888" cy="40386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7225146" y="4924961"/>
            <a:ext cx="1600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+1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44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67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PKComputer</cp:lastModifiedBy>
  <cp:revision>106</cp:revision>
  <dcterms:created xsi:type="dcterms:W3CDTF">2006-08-16T00:00:00Z</dcterms:created>
  <dcterms:modified xsi:type="dcterms:W3CDTF">2024-03-27T09:53:48Z</dcterms:modified>
</cp:coreProperties>
</file>