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642"/>
    <a:srgbClr val="FBD3A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FB50-0D11-6C22-8AB3-1706CC5D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327EF-E5BF-2A6D-7ECD-F50BC750A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04512-188F-314E-FCE3-A95FC3C6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FA29E-0F70-05BF-CAEA-181141CE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EF90-9479-63E4-B225-F99C761D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0DEE-462F-4E26-3402-80A49017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A6F2A-9EF3-DB1D-A268-BEF6B050E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AF00-9666-B9BD-5862-E32AE914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3D102-2949-EAAF-8FAB-671495ABF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3BC2-3D13-D4B3-6698-97F03F2D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E4CD4-41D5-CCE8-57D2-E6A4CF3CA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9AC96-CEC5-8BB3-5A7E-6BA4C115A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5D99-4CF9-21A9-D2FE-9481C6B0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4372-BAA9-0E30-C9A1-E056F365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A1158-F043-E644-6DB0-29CABFC3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BA28-0CFC-6653-8008-128934BD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F89F-D026-FE99-18AD-43FD9C65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C3930-8812-F9D6-C93F-2445EE83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6F58E-89BD-0A33-DFE9-8A0914DD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4CC4-7B2C-6070-CA3F-9133C25D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8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B2EE-5979-7A29-D1DE-14859D9D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C8F78-0D98-4265-FCC8-40C1B1477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1DEAF-9EB4-DC3E-B5FF-FE0C648C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E8876-8852-35B9-B968-013D1C29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CEE2-9134-9FBD-DF47-E064EA9C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8B47-3258-47A5-F39D-54550E03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FA39-828E-34ED-1584-7491563D9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F9F5B-7B76-DFA5-839F-93412F70F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0DFA-C5ED-1F76-8E63-FBDAE2EA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DA7E-6E6C-765C-D53F-7A09A297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EABC4-A7D9-6168-4F0C-0B1D3502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60F9-C6BB-BA01-2FD1-97A034BD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D18E8-8DA5-37EA-DB57-D67E3173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07FA2-8C96-4707-02BF-8EF9CD12A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9B6F0-2784-D695-F071-230F07EF2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67047-D2AA-F9FB-965D-3C19E710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E931D-FB95-0A67-2F69-A2FDC42D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FD649-FB69-BC32-0428-D2D019A4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073CE-B2D7-E383-D1B2-FED6E542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1534-E448-4F35-9BD1-F27C2404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9EEC4-09FC-47D7-884F-194B2AB4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65A2F-F3F0-75DC-4357-7F82D445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9E4BC-A9D8-3B28-C635-953AC489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81E2E-8E47-AC78-E564-ABB17D69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D9EFC-FF47-5204-2255-B1D69BD0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5A4B7-8BD8-4A8D-6217-E10098E8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E60D-622A-B1BA-CBC4-C3F74263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4A1B-ECC5-89B7-D51E-7631C1BA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12E40-3271-4E46-FD37-E11C77C54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AED9D-96C9-DA7A-64EA-5C2AD657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90338-4899-C365-99B3-27D5903B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0C7F6-67F1-521F-4F15-31706EAF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B5F0-A88F-DB1E-9B2C-67012DC5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114CF-0D67-793F-F3B6-017934766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D0A0A-ACAF-81E4-908B-7F06453A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B9A4E-32F9-98F3-20C1-196F28FC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11353-C052-A10D-CE0A-269A8960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5FA56-3396-D7EE-0F07-A7080769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26ACF-78D7-A0F4-E84C-FA01C795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518BC-2906-12C8-CB72-B4A9FF23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2C9FE-B12B-E13F-9C38-9C5DF9F69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7891-0ABB-4013-817C-C5E2AF57CC5B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D64D-D37A-44D8-C8C5-06565B453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9C44-34B7-345D-D06F-558E163FA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B556-248D-454F-B423-F10CF5CAA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065E7E7-1EE7-2306-9889-29BCEF1F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120"/>
            <a:ext cx="12192000" cy="6941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F9E08-7586-DCB1-6F59-295519A0D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531" y="527983"/>
            <a:ext cx="4432042" cy="5761654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E4897AF4-D900-F048-DF41-55F64BF74F45}"/>
              </a:ext>
            </a:extLst>
          </p:cNvPr>
          <p:cNvSpPr/>
          <p:nvPr/>
        </p:nvSpPr>
        <p:spPr>
          <a:xfrm>
            <a:off x="148821" y="222322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1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1E339BA9-6CCE-5AC7-192E-B3B25203EE9E}"/>
              </a:ext>
            </a:extLst>
          </p:cNvPr>
          <p:cNvSpPr/>
          <p:nvPr/>
        </p:nvSpPr>
        <p:spPr>
          <a:xfrm>
            <a:off x="2528467" y="222322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2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2E70A32C-3B5E-85FE-CB24-01F6C5AC7611}"/>
              </a:ext>
            </a:extLst>
          </p:cNvPr>
          <p:cNvSpPr/>
          <p:nvPr/>
        </p:nvSpPr>
        <p:spPr>
          <a:xfrm>
            <a:off x="4908113" y="222322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14273266-121C-97A9-9A34-655CCF49C951}"/>
              </a:ext>
            </a:extLst>
          </p:cNvPr>
          <p:cNvSpPr/>
          <p:nvPr/>
        </p:nvSpPr>
        <p:spPr>
          <a:xfrm>
            <a:off x="148821" y="237702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F195F55C-9757-731D-FE06-C3E73565CDE0}"/>
              </a:ext>
            </a:extLst>
          </p:cNvPr>
          <p:cNvSpPr/>
          <p:nvPr/>
        </p:nvSpPr>
        <p:spPr>
          <a:xfrm>
            <a:off x="2528467" y="237702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6AB41516-D7CB-6395-DE35-E898DBC8835A}"/>
              </a:ext>
            </a:extLst>
          </p:cNvPr>
          <p:cNvSpPr/>
          <p:nvPr/>
        </p:nvSpPr>
        <p:spPr>
          <a:xfrm>
            <a:off x="4908113" y="237702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6</a:t>
            </a: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02A5CD3A-B974-DC1F-FAA4-67BD2E196279}"/>
              </a:ext>
            </a:extLst>
          </p:cNvPr>
          <p:cNvSpPr/>
          <p:nvPr/>
        </p:nvSpPr>
        <p:spPr>
          <a:xfrm>
            <a:off x="157979" y="450588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7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2686F2C9-9268-6A5E-2CEF-B3D511849718}"/>
              </a:ext>
            </a:extLst>
          </p:cNvPr>
          <p:cNvSpPr/>
          <p:nvPr/>
        </p:nvSpPr>
        <p:spPr>
          <a:xfrm>
            <a:off x="2537625" y="450588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8</a:t>
            </a: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C3266EC7-0131-AD2A-1EF7-687751EFCB6F}"/>
              </a:ext>
            </a:extLst>
          </p:cNvPr>
          <p:cNvSpPr/>
          <p:nvPr/>
        </p:nvSpPr>
        <p:spPr>
          <a:xfrm>
            <a:off x="4917271" y="450588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6600" spc="600" dirty="0">
                <a:latin typeface="Share Tech" panose="00000500000000000000" pitchFamily="2" charset="0"/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56235D2-D32B-4904-8180-592F5B6409DA}"/>
              </a:ext>
            </a:extLst>
          </p:cNvPr>
          <p:cNvSpPr/>
          <p:nvPr/>
        </p:nvSpPr>
        <p:spPr>
          <a:xfrm>
            <a:off x="9529742" y="5435860"/>
            <a:ext cx="2357457" cy="1198880"/>
          </a:xfrm>
          <a:prstGeom prst="roundRect">
            <a:avLst/>
          </a:prstGeom>
          <a:solidFill>
            <a:srgbClr val="EF8642"/>
          </a:solidFill>
          <a:ln w="31750">
            <a:solidFill>
              <a:schemeClr val="accent1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36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answer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385B3A-C483-E2FA-0745-C87EA4740CD7}"/>
              </a:ext>
            </a:extLst>
          </p:cNvPr>
          <p:cNvSpPr/>
          <p:nvPr/>
        </p:nvSpPr>
        <p:spPr>
          <a:xfrm>
            <a:off x="7969624" y="327492"/>
            <a:ext cx="3917575" cy="2361920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bg2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Mai An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065E7E7-1EE7-2306-9889-29BCEF1F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120"/>
            <a:ext cx="12192000" cy="6941576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56235D2-D32B-4904-8180-592F5B6409DA}"/>
              </a:ext>
            </a:extLst>
          </p:cNvPr>
          <p:cNvSpPr/>
          <p:nvPr/>
        </p:nvSpPr>
        <p:spPr>
          <a:xfrm>
            <a:off x="9529742" y="5364480"/>
            <a:ext cx="2357457" cy="1198880"/>
          </a:xfrm>
          <a:prstGeom prst="roundRect">
            <a:avLst/>
          </a:prstGeom>
          <a:solidFill>
            <a:srgbClr val="EF8642"/>
          </a:solidFill>
          <a:ln w="31750">
            <a:solidFill>
              <a:schemeClr val="accent1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Show answer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4D1C6-2C51-2554-B2A4-0D521D4D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307" y="629919"/>
            <a:ext cx="4473092" cy="5844633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E4897AF4-D900-F048-DF41-55F64BF74F45}"/>
              </a:ext>
            </a:extLst>
          </p:cNvPr>
          <p:cNvSpPr/>
          <p:nvPr/>
        </p:nvSpPr>
        <p:spPr>
          <a:xfrm>
            <a:off x="304801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1E339BA9-6CCE-5AC7-192E-B3B25203EE9E}"/>
              </a:ext>
            </a:extLst>
          </p:cNvPr>
          <p:cNvSpPr/>
          <p:nvPr/>
        </p:nvSpPr>
        <p:spPr>
          <a:xfrm>
            <a:off x="2684447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2E70A32C-3B5E-85FE-CB24-01F6C5AC7611}"/>
              </a:ext>
            </a:extLst>
          </p:cNvPr>
          <p:cNvSpPr/>
          <p:nvPr/>
        </p:nvSpPr>
        <p:spPr>
          <a:xfrm>
            <a:off x="5064093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14273266-121C-97A9-9A34-655CCF49C951}"/>
              </a:ext>
            </a:extLst>
          </p:cNvPr>
          <p:cNvSpPr/>
          <p:nvPr/>
        </p:nvSpPr>
        <p:spPr>
          <a:xfrm>
            <a:off x="304801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F195F55C-9757-731D-FE06-C3E73565CDE0}"/>
              </a:ext>
            </a:extLst>
          </p:cNvPr>
          <p:cNvSpPr/>
          <p:nvPr/>
        </p:nvSpPr>
        <p:spPr>
          <a:xfrm>
            <a:off x="2684447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6AB41516-D7CB-6395-DE35-E898DBC8835A}"/>
              </a:ext>
            </a:extLst>
          </p:cNvPr>
          <p:cNvSpPr/>
          <p:nvPr/>
        </p:nvSpPr>
        <p:spPr>
          <a:xfrm>
            <a:off x="5064093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02A5CD3A-B974-DC1F-FAA4-67BD2E196279}"/>
              </a:ext>
            </a:extLst>
          </p:cNvPr>
          <p:cNvSpPr/>
          <p:nvPr/>
        </p:nvSpPr>
        <p:spPr>
          <a:xfrm>
            <a:off x="313959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2686F2C9-9268-6A5E-2CEF-B3D511849718}"/>
              </a:ext>
            </a:extLst>
          </p:cNvPr>
          <p:cNvSpPr/>
          <p:nvPr/>
        </p:nvSpPr>
        <p:spPr>
          <a:xfrm>
            <a:off x="2693605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C3266EC7-0131-AD2A-1EF7-687751EFCB6F}"/>
              </a:ext>
            </a:extLst>
          </p:cNvPr>
          <p:cNvSpPr/>
          <p:nvPr/>
        </p:nvSpPr>
        <p:spPr>
          <a:xfrm>
            <a:off x="5073251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1618F5-54EB-18E5-D9DB-731C94649B97}"/>
              </a:ext>
            </a:extLst>
          </p:cNvPr>
          <p:cNvSpPr/>
          <p:nvPr/>
        </p:nvSpPr>
        <p:spPr>
          <a:xfrm>
            <a:off x="7673176" y="207606"/>
            <a:ext cx="4267197" cy="2352713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bg2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White and the Seven Dwarfs</a:t>
            </a:r>
          </a:p>
        </p:txBody>
      </p:sp>
    </p:spTree>
    <p:extLst>
      <p:ext uri="{BB962C8B-B14F-4D97-AF65-F5344CB8AC3E}">
        <p14:creationId xmlns:p14="http://schemas.microsoft.com/office/powerpoint/2010/main" val="40167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065E7E7-1EE7-2306-9889-29BCEF1F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120"/>
            <a:ext cx="12192000" cy="6941576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56235D2-D32B-4904-8180-592F5B6409DA}"/>
              </a:ext>
            </a:extLst>
          </p:cNvPr>
          <p:cNvSpPr/>
          <p:nvPr/>
        </p:nvSpPr>
        <p:spPr>
          <a:xfrm>
            <a:off x="9529742" y="5364480"/>
            <a:ext cx="2357457" cy="1198880"/>
          </a:xfrm>
          <a:prstGeom prst="roundRect">
            <a:avLst/>
          </a:prstGeom>
          <a:solidFill>
            <a:srgbClr val="EF8642"/>
          </a:solidFill>
          <a:ln w="31750">
            <a:solidFill>
              <a:schemeClr val="accent1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Show answer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385B3A-C483-E2FA-0745-C87EA4740CD7}"/>
              </a:ext>
            </a:extLst>
          </p:cNvPr>
          <p:cNvSpPr/>
          <p:nvPr/>
        </p:nvSpPr>
        <p:spPr>
          <a:xfrm>
            <a:off x="7942730" y="327492"/>
            <a:ext cx="3944470" cy="1590377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bg2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Fox and the Crow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03806-980E-5475-B75D-4BBE2ABE9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050" y="525780"/>
            <a:ext cx="4278429" cy="5806440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E4897AF4-D900-F048-DF41-55F64BF74F45}"/>
              </a:ext>
            </a:extLst>
          </p:cNvPr>
          <p:cNvSpPr/>
          <p:nvPr/>
        </p:nvSpPr>
        <p:spPr>
          <a:xfrm>
            <a:off x="274520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1E339BA9-6CCE-5AC7-192E-B3B25203EE9E}"/>
              </a:ext>
            </a:extLst>
          </p:cNvPr>
          <p:cNvSpPr/>
          <p:nvPr/>
        </p:nvSpPr>
        <p:spPr>
          <a:xfrm>
            <a:off x="2654166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2E70A32C-3B5E-85FE-CB24-01F6C5AC7611}"/>
              </a:ext>
            </a:extLst>
          </p:cNvPr>
          <p:cNvSpPr/>
          <p:nvPr/>
        </p:nvSpPr>
        <p:spPr>
          <a:xfrm>
            <a:off x="5033812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14273266-121C-97A9-9A34-655CCF49C951}"/>
              </a:ext>
            </a:extLst>
          </p:cNvPr>
          <p:cNvSpPr/>
          <p:nvPr/>
        </p:nvSpPr>
        <p:spPr>
          <a:xfrm>
            <a:off x="274520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F195F55C-9757-731D-FE06-C3E73565CDE0}"/>
              </a:ext>
            </a:extLst>
          </p:cNvPr>
          <p:cNvSpPr/>
          <p:nvPr/>
        </p:nvSpPr>
        <p:spPr>
          <a:xfrm>
            <a:off x="2654166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6AB41516-D7CB-6395-DE35-E898DBC8835A}"/>
              </a:ext>
            </a:extLst>
          </p:cNvPr>
          <p:cNvSpPr/>
          <p:nvPr/>
        </p:nvSpPr>
        <p:spPr>
          <a:xfrm>
            <a:off x="5033812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02A5CD3A-B974-DC1F-FAA4-67BD2E196279}"/>
              </a:ext>
            </a:extLst>
          </p:cNvPr>
          <p:cNvSpPr/>
          <p:nvPr/>
        </p:nvSpPr>
        <p:spPr>
          <a:xfrm>
            <a:off x="283678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2686F2C9-9268-6A5E-2CEF-B3D511849718}"/>
              </a:ext>
            </a:extLst>
          </p:cNvPr>
          <p:cNvSpPr/>
          <p:nvPr/>
        </p:nvSpPr>
        <p:spPr>
          <a:xfrm>
            <a:off x="2663324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C3266EC7-0131-AD2A-1EF7-687751EFCB6F}"/>
              </a:ext>
            </a:extLst>
          </p:cNvPr>
          <p:cNvSpPr/>
          <p:nvPr/>
        </p:nvSpPr>
        <p:spPr>
          <a:xfrm>
            <a:off x="5042970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7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065E7E7-1EE7-2306-9889-29BCEF1FF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1120"/>
            <a:ext cx="12192000" cy="6941576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56235D2-D32B-4904-8180-592F5B6409DA}"/>
              </a:ext>
            </a:extLst>
          </p:cNvPr>
          <p:cNvSpPr/>
          <p:nvPr/>
        </p:nvSpPr>
        <p:spPr>
          <a:xfrm>
            <a:off x="9529742" y="5364480"/>
            <a:ext cx="2357457" cy="1198880"/>
          </a:xfrm>
          <a:prstGeom prst="roundRect">
            <a:avLst/>
          </a:prstGeom>
          <a:solidFill>
            <a:srgbClr val="EF8642"/>
          </a:solidFill>
          <a:ln w="31750">
            <a:solidFill>
              <a:schemeClr val="accent1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Show answer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3385B3A-C483-E2FA-0745-C87EA4740CD7}"/>
              </a:ext>
            </a:extLst>
          </p:cNvPr>
          <p:cNvSpPr/>
          <p:nvPr/>
        </p:nvSpPr>
        <p:spPr>
          <a:xfrm>
            <a:off x="7585045" y="411219"/>
            <a:ext cx="4443460" cy="1590377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bg2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Aladdin and the Magic Lamp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A9227-C9C2-1C7D-6F9C-5D7578C64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009" y="1623229"/>
            <a:ext cx="3900104" cy="4940131"/>
          </a:xfrm>
          <a:prstGeom prst="rect">
            <a:avLst/>
          </a:prstGeom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E4897AF4-D900-F048-DF41-55F64BF74F45}"/>
              </a:ext>
            </a:extLst>
          </p:cNvPr>
          <p:cNvSpPr/>
          <p:nvPr/>
        </p:nvSpPr>
        <p:spPr>
          <a:xfrm>
            <a:off x="304801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1E339BA9-6CCE-5AC7-192E-B3B25203EE9E}"/>
              </a:ext>
            </a:extLst>
          </p:cNvPr>
          <p:cNvSpPr/>
          <p:nvPr/>
        </p:nvSpPr>
        <p:spPr>
          <a:xfrm>
            <a:off x="2684447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2E70A32C-3B5E-85FE-CB24-01F6C5AC7611}"/>
              </a:ext>
            </a:extLst>
          </p:cNvPr>
          <p:cNvSpPr/>
          <p:nvPr/>
        </p:nvSpPr>
        <p:spPr>
          <a:xfrm>
            <a:off x="5064093" y="141980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14273266-121C-97A9-9A34-655CCF49C951}"/>
              </a:ext>
            </a:extLst>
          </p:cNvPr>
          <p:cNvSpPr/>
          <p:nvPr/>
        </p:nvSpPr>
        <p:spPr>
          <a:xfrm>
            <a:off x="304801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F195F55C-9757-731D-FE06-C3E73565CDE0}"/>
              </a:ext>
            </a:extLst>
          </p:cNvPr>
          <p:cNvSpPr/>
          <p:nvPr/>
        </p:nvSpPr>
        <p:spPr>
          <a:xfrm>
            <a:off x="2684447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6AB41516-D7CB-6395-DE35-E898DBC8835A}"/>
              </a:ext>
            </a:extLst>
          </p:cNvPr>
          <p:cNvSpPr/>
          <p:nvPr/>
        </p:nvSpPr>
        <p:spPr>
          <a:xfrm>
            <a:off x="5064093" y="2305648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02A5CD3A-B974-DC1F-FAA4-67BD2E196279}"/>
              </a:ext>
            </a:extLst>
          </p:cNvPr>
          <p:cNvSpPr/>
          <p:nvPr/>
        </p:nvSpPr>
        <p:spPr>
          <a:xfrm>
            <a:off x="313959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2686F2C9-9268-6A5E-2CEF-B3D511849718}"/>
              </a:ext>
            </a:extLst>
          </p:cNvPr>
          <p:cNvSpPr/>
          <p:nvPr/>
        </p:nvSpPr>
        <p:spPr>
          <a:xfrm>
            <a:off x="2693605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C3266EC7-0131-AD2A-1EF7-687751EFCB6F}"/>
              </a:ext>
            </a:extLst>
          </p:cNvPr>
          <p:cNvSpPr/>
          <p:nvPr/>
        </p:nvSpPr>
        <p:spPr>
          <a:xfrm>
            <a:off x="5073251" y="4434504"/>
            <a:ext cx="2357457" cy="2128856"/>
          </a:xfrm>
          <a:prstGeom prst="rect">
            <a:avLst/>
          </a:prstGeom>
          <a:solidFill>
            <a:srgbClr val="C1370D"/>
          </a:solidFill>
          <a:ln w="31750">
            <a:solidFill>
              <a:srgbClr val="890000"/>
            </a:solidFill>
          </a:ln>
          <a:effectLst>
            <a:innerShdw dist="203200" dir="27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e Tech" panose="00000500000000000000" pitchFamily="2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1120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66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Share Tech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FNU LNU</dc:creator>
  <cp:lastModifiedBy>ASUS</cp:lastModifiedBy>
  <cp:revision>3</cp:revision>
  <dcterms:created xsi:type="dcterms:W3CDTF">2023-11-21T03:50:05Z</dcterms:created>
  <dcterms:modified xsi:type="dcterms:W3CDTF">2023-11-21T06:28:22Z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2023-11-21T04:19:19Z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5b05afe4-6802-4604-9ed8-4775259ef849</vt:lpwstr>
  </property>
  <property fmtid="{D5CDD505-2E9C-101B-9397-08002B2CF9AE}" pid="7" name="MSIP_Label_defa4170-0d19-0005-0004-bc88714345d2_ActionId">
    <vt:lpwstr>d51e4cfe-2c0a-415a-b3b2-9b4fbf49087b</vt:lpwstr>
  </property>
  <property fmtid="{D5CDD505-2E9C-101B-9397-08002B2CF9AE}" pid="8" name="MSIP_Label_defa4170-0d19-0005-0004-bc88714345d2_ContentBits">
    <vt:lpwstr>0</vt:lpwstr>
  </property>
</Properties>
</file>