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9" r:id="rId1"/>
    <p:sldMasterId id="2147483852" r:id="rId2"/>
  </p:sldMasterIdLst>
  <p:notesMasterIdLst>
    <p:notesMasterId r:id="rId11"/>
  </p:notesMasterIdLst>
  <p:sldIdLst>
    <p:sldId id="3305" r:id="rId3"/>
    <p:sldId id="3306" r:id="rId4"/>
    <p:sldId id="3307" r:id="rId5"/>
    <p:sldId id="3308" r:id="rId6"/>
    <p:sldId id="3309" r:id="rId7"/>
    <p:sldId id="3310" r:id="rId8"/>
    <p:sldId id="3311" r:id="rId9"/>
    <p:sldId id="3312" r:id="rId10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Aharoni" panose="020B0604020202020204" charset="-79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512D"/>
    <a:srgbClr val="FFFFFF"/>
    <a:srgbClr val="FFFF99"/>
    <a:srgbClr val="9F6C2C"/>
    <a:srgbClr val="FFFC00"/>
    <a:srgbClr val="945200"/>
    <a:srgbClr val="D9ECFB"/>
    <a:srgbClr val="DBEAF6"/>
    <a:srgbClr val="FDD432"/>
    <a:srgbClr val="FB91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33" autoAdjust="0"/>
    <p:restoredTop sz="89136" autoAdjust="0"/>
  </p:normalViewPr>
  <p:slideViewPr>
    <p:cSldViewPr snapToGrid="0">
      <p:cViewPr varScale="1">
        <p:scale>
          <a:sx n="81" d="100"/>
          <a:sy n="81" d="100"/>
        </p:scale>
        <p:origin x="180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163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FA482-BDC5-4142-BE7E-42FB579CA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F5493-DA30-4108-92AB-2B66915E6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12585-7125-45BF-9E17-B7E742D7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28/3/2025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CBD73-3E55-4DD2-889F-65A9EBEB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55C56-FA8B-43E9-B698-DE9A5AF5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771F9-B267-4C69-8D38-1A57C2A5F8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0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E6045-6C22-4531-A987-F5BC2ECE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C769A-9801-4386-84BC-8930A8671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55219-397D-4B9A-BBD8-A2DE4F7B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28/3/2025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2B0A3-928D-4FB1-8B5E-77DFE07B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8DDF9-396E-464B-A60B-686AA05F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3605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817D6-3FB5-414C-8D22-8CE15928B4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C67B6-118B-4320-BA86-827C319A4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50040-E899-46DC-B478-46FA6207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28/3/2025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96360-5560-4A9B-8379-2FCB1EEB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4C1D4-F3E4-4803-904C-887507D6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75296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674400" y="120915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7200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35661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3520500" y="11963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35661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64122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6366600" y="11964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64122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7200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674400" y="290290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7200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35661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35205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35661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64122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63666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64122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42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2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3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4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1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2470-9870-4394-AC9B-4BEC55A8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49EB7-994B-4C59-9A39-40F782EBF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430F6-5413-41A2-848A-C84C234F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28/3/2025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DD7CA-02EF-40FC-B4B9-31369C86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41735-BB25-49C6-9D19-D646F5C07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C9A12-3D1E-4293-A444-90A02D26A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24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9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B85A9-E94F-430F-AE10-BFDF04B2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0FC62-80D5-499A-AE5C-0836C883C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C9C57-44D0-4100-A5E9-B33A8DF2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28/3/2025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23699-8CF1-4F45-B7C7-D0E9198F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D0118-15EB-4F75-B61A-29980342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701D2-63D4-4035-9154-7538E824E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1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001B-1215-4E65-92F6-467FCA29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5E399-1448-494A-B8A0-1DC2D2787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F49FF-25E2-4796-BF8E-4948EC61F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7BA69-0A2D-4409-9ABF-53FEF1565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28/3/2025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2DC4D-71D5-4F37-8106-7AD2CF12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D891F-76CB-44E6-9745-ADD02DE8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0584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124C-8118-44A7-BCFA-B5361621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063E7-2924-4ADB-A1C5-31BD74233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F1280-F340-4FF8-8BEE-DA655F27D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EFD126-C496-40F3-B631-913C498E8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E0466-6247-441C-8F44-605277302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C5C08D-F4A2-4C17-A533-24F72954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28/3/2025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82B9F-DDA2-4AE2-82A4-0DAA162A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D0B659-B307-4E5A-B2E9-FF94E373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307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2B6CB-50F9-4993-B428-A30E0A4B9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ED9BC6-ED11-462A-8A65-84CFFA99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28/3/2025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0EAA3-B577-4FD2-81AB-3ADC07AA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609B9-7A02-48AB-83A8-E220CE3CA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732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71A0A2-B5B2-497D-A37B-1E30BBC8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28/3/2025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9A1D1-3A8B-4A55-8E36-647E96E8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CE780-CC7E-42FE-9B01-BD8CD7E0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849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F81C-7584-4160-9019-71B70E9B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01CE-6D94-4866-8675-ADDC3AF4B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2C75E-3A88-477B-BD38-57830E0B0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11A47-C420-434B-B801-31B30288B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28/3/2025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ABE22-ECFE-46BB-9BDD-B48B2C4D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B27E0-C893-4CAE-A2EC-D9F2B54F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18173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A3025-D19C-4D94-B2FB-93EBDD86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49299-3F7F-409A-8224-ECFD69B4A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6961E-B32B-473D-817B-8EFEFEB36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DFCA7-DE3E-448C-96DE-CE147B43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4D05-2A13-429E-B416-FDF9610BF1BE}" type="datetimeFigureOut">
              <a:rPr lang="en-SG" smtClean="0"/>
              <a:t>28/3/2025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2B869-B19F-4AC1-A4D8-342116A7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15B67-9EFD-4E9B-8FA3-A9CF2DD2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124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05DEC-4968-43BB-ACD1-7D606CAFC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BF04B-755F-4EB2-B3D1-A5D16D49C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F31FB-E260-4503-A8C0-CBE48DF5A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74D05-2A13-429E-B416-FDF9610BF1BE}" type="datetimeFigureOut">
              <a:rPr lang="en-SG" smtClean="0"/>
              <a:t>28/3/2025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AACB6-4912-4D69-8B4B-8D37B87E7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E74F2-3A31-4ACF-9639-F7E84CA1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5A1C7-FFEA-4B29-BDB6-3D5F7217F5C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421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28/03/2025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4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NUL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utomp3.com - Were Ready Warm Up 2  Kids Dance Video  Ready Set Dance_1080p">
            <a:hlinkClick r:id="" action="ppaction://media"/>
            <a:extLst>
              <a:ext uri="{FF2B5EF4-FFF2-40B4-BE49-F238E27FC236}">
                <a16:creationId xmlns:a16="http://schemas.microsoft.com/office/drawing/2014/main" id="{B5FA679F-4904-A8EA-02AC-30900AB8A1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6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3A13E-7567-36FC-59EA-6D4746B7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9FAE80-AB6C-5D5E-A5FC-D95B13041F7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3B8E33E-1C7F-DE07-5ACA-32A13C2F14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34498C-D323-06F9-22D5-26A98BB5673D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CCD440A-FA3E-2922-BE30-6D554500C7DF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4E564F6-EB11-1AF7-12DC-86D3F1941037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0D6D44A-E7E0-B6DD-B598-1912D8415C21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9922CF5-D664-E0D5-A3CD-B53BCB8D35AE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A2BB7D7-9D28-8314-1910-6281929E8D6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08FEBF4-BA0B-5896-04FF-13CED4D81EBD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7915DFD-E427-DDC1-BE3B-B6CAFDD6D22F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7C80339-4BA4-8C8F-7CB3-77B385BAC5CF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A868FA2-58C5-8755-5352-54114DBA9C67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F6D31C10-7138-3BA2-0F51-2273778A90D1}"/>
              </a:ext>
            </a:extLst>
          </p:cNvPr>
          <p:cNvSpPr>
            <a:spLocks noGrp="1"/>
          </p:cNvSpPr>
          <p:nvPr>
            <p:ph type="title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A159C102-D1B0-49AF-B9A2-FA4789B8C753}"/>
              </a:ext>
            </a:extLst>
          </p:cNvPr>
          <p:cNvSpPr>
            <a:spLocks noGrp="1"/>
          </p:cNvSpPr>
          <p:nvPr>
            <p:ph type="subTitle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2DC2CB5-E213-81BF-5680-4B15552F6432}"/>
              </a:ext>
            </a:extLst>
          </p:cNvPr>
          <p:cNvSpPr>
            <a:spLocks noGrp="1"/>
          </p:cNvSpPr>
          <p:nvPr>
            <p:ph type="title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E480B014-2C42-4236-372D-7EAA9C29B95E}"/>
              </a:ext>
            </a:extLst>
          </p:cNvPr>
          <p:cNvSpPr>
            <a:spLocks noGrp="1"/>
          </p:cNvSpPr>
          <p:nvPr>
            <p:ph type="title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E33C75E0-6B36-3600-309A-A93B091CF499}"/>
              </a:ext>
            </a:extLst>
          </p:cNvPr>
          <p:cNvSpPr>
            <a:spLocks noGrp="1"/>
          </p:cNvSpPr>
          <p:nvPr>
            <p:ph type="subTitle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9357385A-C3C0-ECD6-1384-CD6926AA60C6}"/>
              </a:ext>
            </a:extLst>
          </p:cNvPr>
          <p:cNvSpPr>
            <a:spLocks noGrp="1"/>
          </p:cNvSpPr>
          <p:nvPr>
            <p:ph type="title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C71CFB2-E1FD-B3BB-058D-540BFA88F9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0"/>
          <a:stretch/>
        </p:blipFill>
        <p:spPr>
          <a:xfrm>
            <a:off x="0" y="0"/>
            <a:ext cx="9144000" cy="517824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97DA64D-44BE-CD85-80A2-47B737D5580D}"/>
              </a:ext>
            </a:extLst>
          </p:cNvPr>
          <p:cNvGrpSpPr/>
          <p:nvPr/>
        </p:nvGrpSpPr>
        <p:grpSpPr>
          <a:xfrm>
            <a:off x="136161" y="486734"/>
            <a:ext cx="8646175" cy="2718501"/>
            <a:chOff x="328620" y="750484"/>
            <a:chExt cx="11684374" cy="405815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2DD287A-A03F-2248-A8A6-D82F84F13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328620" y="750484"/>
              <a:ext cx="11684374" cy="4058150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D78C7111-C13C-D7DD-8C4B-A1D323CC5339}"/>
                </a:ext>
              </a:extLst>
            </p:cNvPr>
            <p:cNvSpPr txBox="1">
              <a:spLocks/>
            </p:cNvSpPr>
            <p:nvPr/>
          </p:nvSpPr>
          <p:spPr>
            <a:xfrm>
              <a:off x="1598807" y="1482792"/>
              <a:ext cx="8878331" cy="2387600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800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4500" b="1" dirty="0">
                  <a:ln w="12700">
                    <a:solidFill>
                      <a:srgbClr val="FF6997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FF6997">
                        <a:lumMod val="60000"/>
                        <a:lumOff val="40000"/>
                      </a:srgbClr>
                    </a:outerShdw>
                  </a:effectLst>
                  <a:latin typeface="Comic Sans MS" panose="030F0702030302020204" pitchFamily="66" charset="0"/>
                </a:rPr>
                <a:t>Let’s play</a:t>
              </a:r>
              <a:endParaRPr lang="en-US" sz="45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895E4E3-D478-4D92-A9B7-DE76B6410B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2" y="89917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9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51 Rectángulo redondeado"/>
          <p:cNvSpPr/>
          <p:nvPr/>
        </p:nvSpPr>
        <p:spPr>
          <a:xfrm>
            <a:off x="3504904" y="437776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 redondeado"/>
          <p:cNvSpPr/>
          <p:nvPr/>
        </p:nvSpPr>
        <p:spPr>
          <a:xfrm>
            <a:off x="2046742" y="437776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52 Rectángulo redondeado"/>
          <p:cNvSpPr/>
          <p:nvPr/>
        </p:nvSpPr>
        <p:spPr>
          <a:xfrm>
            <a:off x="4963066" y="437776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53 Rectángulo redondeado"/>
          <p:cNvSpPr/>
          <p:nvPr/>
        </p:nvSpPr>
        <p:spPr>
          <a:xfrm>
            <a:off x="6421228" y="437776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1223630" y="4377764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1223628" y="367568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 redondeado"/>
          <p:cNvSpPr/>
          <p:nvPr/>
        </p:nvSpPr>
        <p:spPr>
          <a:xfrm>
            <a:off x="2694814" y="367568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4152976" y="367568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 redondeado"/>
          <p:cNvSpPr/>
          <p:nvPr/>
        </p:nvSpPr>
        <p:spPr>
          <a:xfrm>
            <a:off x="5611138" y="367568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 redondeado"/>
          <p:cNvSpPr/>
          <p:nvPr/>
        </p:nvSpPr>
        <p:spPr>
          <a:xfrm>
            <a:off x="7069300" y="3675686"/>
            <a:ext cx="810090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40 Rectángulo redondeado"/>
          <p:cNvSpPr/>
          <p:nvPr/>
        </p:nvSpPr>
        <p:spPr>
          <a:xfrm>
            <a:off x="2053965" y="297113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3512127" y="297113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42 Rectángulo redondeado"/>
          <p:cNvSpPr/>
          <p:nvPr/>
        </p:nvSpPr>
        <p:spPr>
          <a:xfrm>
            <a:off x="4970289" y="297113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6428451" y="297113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44 Rectángulo redondeado"/>
          <p:cNvSpPr/>
          <p:nvPr/>
        </p:nvSpPr>
        <p:spPr>
          <a:xfrm>
            <a:off x="1230852" y="2971132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1230851" y="226905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2702037" y="226905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4160199" y="226905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38 Rectángulo redondeado"/>
          <p:cNvSpPr/>
          <p:nvPr/>
        </p:nvSpPr>
        <p:spPr>
          <a:xfrm>
            <a:off x="5618361" y="226905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39 Rectángulo redondeado"/>
          <p:cNvSpPr/>
          <p:nvPr/>
        </p:nvSpPr>
        <p:spPr>
          <a:xfrm>
            <a:off x="7076525" y="2269054"/>
            <a:ext cx="802867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038335" y="156697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496497" y="156697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4954659" y="156697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6412821" y="156697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1215222" y="1566976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215221" y="86489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686407" y="86489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4144569" y="86489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602731" y="86489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060893" y="864898"/>
            <a:ext cx="810090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1763689" y="1571766"/>
            <a:ext cx="3629775" cy="20260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783"/>
            <a:r>
              <a:rPr lang="es-ES_tradnl" sz="4050" b="1" dirty="0">
                <a:ln w="571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BRICKS DOWN</a:t>
            </a:r>
            <a:endParaRPr lang="es-ES" sz="4050" b="1" dirty="0">
              <a:ln w="571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24" name="1023 Flecha derecha">
            <a:hlinkClick r:id="" action="ppaction://hlinkshowjump?jump=nextslide"/>
          </p:cNvPr>
          <p:cNvSpPr/>
          <p:nvPr/>
        </p:nvSpPr>
        <p:spPr>
          <a:xfrm>
            <a:off x="6898875" y="108815"/>
            <a:ext cx="972108" cy="649161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START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28" name="Picture 4" descr="http://img2i.spoki.tvnet.lv/upload/articles/18/187391/images/22-labu-teicienu-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2" l="0" r="100000">
                        <a14:foregroundMark x1="43385" y1="21001" x2="37077" y2="24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/>
        </p:blipFill>
        <p:spPr bwMode="auto">
          <a:xfrm>
            <a:off x="5354419" y="2432409"/>
            <a:ext cx="2516565" cy="27110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64 Conector recto"/>
          <p:cNvCxnSpPr/>
          <p:nvPr/>
        </p:nvCxnSpPr>
        <p:spPr>
          <a:xfrm>
            <a:off x="1281616" y="864898"/>
            <a:ext cx="6589369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2" descr="http://fitskitz.com/wp-content/uploads/2012/03/shutterstock_83036221-Sneek-Pee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281614" y="108816"/>
            <a:ext cx="2141097" cy="853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120776" y="249494"/>
            <a:ext cx="37194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s-ES_tradnl" sz="2700" b="1" dirty="0" err="1">
                <a:solidFill>
                  <a:prstClr val="black"/>
                </a:solidFill>
                <a:latin typeface="Calibri"/>
              </a:rPr>
              <a:t>What’s</a:t>
            </a:r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  <a:latin typeface="Calibri"/>
              </a:rPr>
              <a:t>behind</a:t>
            </a:r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700" b="1" dirty="0" err="1">
                <a:solidFill>
                  <a:prstClr val="black"/>
                </a:solidFill>
                <a:latin typeface="Calibri"/>
              </a:rPr>
              <a:t>wall</a:t>
            </a:r>
            <a:r>
              <a:rPr lang="es-ES_tradnl" sz="2700" b="1" dirty="0">
                <a:solidFill>
                  <a:prstClr val="black"/>
                </a:solidFill>
                <a:latin typeface="Calibri"/>
              </a:rPr>
              <a:t>?</a:t>
            </a:r>
            <a:endParaRPr lang="es-ES" sz="27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3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0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57 CuadroTexto"/>
          <p:cNvSpPr txBox="1"/>
          <p:nvPr/>
        </p:nvSpPr>
        <p:spPr>
          <a:xfrm>
            <a:off x="4135272" y="194751"/>
            <a:ext cx="2637951" cy="60656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783"/>
            <a:r>
              <a:rPr lang="en-US" sz="405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action</a:t>
            </a:r>
            <a:endParaRPr lang="es-ES" sz="405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://fitskitz.com/wp-content/uploads/2012/03/shutterstock_83036221-Sneek-Pee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281614" y="108816"/>
            <a:ext cx="2141097" cy="853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59 Rectángulo redondeado"/>
          <p:cNvSpPr/>
          <p:nvPr/>
        </p:nvSpPr>
        <p:spPr>
          <a:xfrm>
            <a:off x="7060894" y="195486"/>
            <a:ext cx="751467" cy="486054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2" name="61 Flecha derecha">
            <a:hlinkClick r:id="" action="ppaction://hlinkshowjump?jump=nextslide"/>
          </p:cNvPr>
          <p:cNvSpPr/>
          <p:nvPr/>
        </p:nvSpPr>
        <p:spPr>
          <a:xfrm>
            <a:off x="7060893" y="108815"/>
            <a:ext cx="810090" cy="649161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2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-453665"/>
            <a:ext cx="304800" cy="304800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" b="7302"/>
          <a:stretch/>
        </p:blipFill>
        <p:spPr bwMode="auto">
          <a:xfrm>
            <a:off x="2635732" y="1409202"/>
            <a:ext cx="4357359" cy="2904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51 Rectángulo redondeado"/>
          <p:cNvSpPr/>
          <p:nvPr/>
        </p:nvSpPr>
        <p:spPr>
          <a:xfrm>
            <a:off x="3619128" y="443637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50 Rectángulo redondeado"/>
          <p:cNvSpPr/>
          <p:nvPr/>
        </p:nvSpPr>
        <p:spPr>
          <a:xfrm>
            <a:off x="2160966" y="443637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52 Rectángulo redondeado"/>
          <p:cNvSpPr/>
          <p:nvPr/>
        </p:nvSpPr>
        <p:spPr>
          <a:xfrm>
            <a:off x="5077290" y="443637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53 Rectángulo redondeado"/>
          <p:cNvSpPr/>
          <p:nvPr/>
        </p:nvSpPr>
        <p:spPr>
          <a:xfrm>
            <a:off x="6535452" y="443637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54 Rectángulo redondeado"/>
          <p:cNvSpPr/>
          <p:nvPr/>
        </p:nvSpPr>
        <p:spPr>
          <a:xfrm>
            <a:off x="1337853" y="4436376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1337852" y="373429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 redondeado"/>
          <p:cNvSpPr/>
          <p:nvPr/>
        </p:nvSpPr>
        <p:spPr>
          <a:xfrm>
            <a:off x="2809038" y="373429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4267200" y="373429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 redondeado"/>
          <p:cNvSpPr/>
          <p:nvPr/>
        </p:nvSpPr>
        <p:spPr>
          <a:xfrm>
            <a:off x="5725362" y="373429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 redondeado"/>
          <p:cNvSpPr/>
          <p:nvPr/>
        </p:nvSpPr>
        <p:spPr>
          <a:xfrm>
            <a:off x="7183524" y="3734298"/>
            <a:ext cx="810090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40 Rectángulo redondeado"/>
          <p:cNvSpPr/>
          <p:nvPr/>
        </p:nvSpPr>
        <p:spPr>
          <a:xfrm>
            <a:off x="2168189" y="302974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41 Rectángulo redondeado"/>
          <p:cNvSpPr/>
          <p:nvPr/>
        </p:nvSpPr>
        <p:spPr>
          <a:xfrm>
            <a:off x="3626351" y="302974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42 Rectángulo redondeado"/>
          <p:cNvSpPr/>
          <p:nvPr/>
        </p:nvSpPr>
        <p:spPr>
          <a:xfrm>
            <a:off x="5084513" y="302974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43 Rectángulo redondeado"/>
          <p:cNvSpPr/>
          <p:nvPr/>
        </p:nvSpPr>
        <p:spPr>
          <a:xfrm>
            <a:off x="6542675" y="302974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44 Rectángulo redondeado"/>
          <p:cNvSpPr/>
          <p:nvPr/>
        </p:nvSpPr>
        <p:spPr>
          <a:xfrm>
            <a:off x="1345077" y="3029744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35 Rectángulo redondeado"/>
          <p:cNvSpPr/>
          <p:nvPr/>
        </p:nvSpPr>
        <p:spPr>
          <a:xfrm>
            <a:off x="1345076" y="232766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36 Rectángulo redondeado"/>
          <p:cNvSpPr/>
          <p:nvPr/>
        </p:nvSpPr>
        <p:spPr>
          <a:xfrm>
            <a:off x="2816261" y="232766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37 Rectángulo redondeado"/>
          <p:cNvSpPr/>
          <p:nvPr/>
        </p:nvSpPr>
        <p:spPr>
          <a:xfrm>
            <a:off x="4252304" y="232766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38 Rectángulo redondeado"/>
          <p:cNvSpPr/>
          <p:nvPr/>
        </p:nvSpPr>
        <p:spPr>
          <a:xfrm>
            <a:off x="5732585" y="232766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39 Rectángulo redondeado"/>
          <p:cNvSpPr/>
          <p:nvPr/>
        </p:nvSpPr>
        <p:spPr>
          <a:xfrm>
            <a:off x="7190749" y="2327666"/>
            <a:ext cx="802867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10 Rectángulo redondeado"/>
          <p:cNvSpPr/>
          <p:nvPr/>
        </p:nvSpPr>
        <p:spPr>
          <a:xfrm>
            <a:off x="2152559" y="162558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11 Rectángulo redondeado"/>
          <p:cNvSpPr/>
          <p:nvPr/>
        </p:nvSpPr>
        <p:spPr>
          <a:xfrm>
            <a:off x="3647230" y="161106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12 Rectángulo redondeado"/>
          <p:cNvSpPr/>
          <p:nvPr/>
        </p:nvSpPr>
        <p:spPr>
          <a:xfrm>
            <a:off x="5068883" y="162558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13 Rectángulo redondeado"/>
          <p:cNvSpPr/>
          <p:nvPr/>
        </p:nvSpPr>
        <p:spPr>
          <a:xfrm>
            <a:off x="6527045" y="162558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14 Rectángulo redondeado"/>
          <p:cNvSpPr/>
          <p:nvPr/>
        </p:nvSpPr>
        <p:spPr>
          <a:xfrm>
            <a:off x="1338542" y="1634031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4 Rectángulo redondeado"/>
          <p:cNvSpPr/>
          <p:nvPr/>
        </p:nvSpPr>
        <p:spPr>
          <a:xfrm>
            <a:off x="1337852" y="917431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6 Rectángulo redondeado"/>
          <p:cNvSpPr/>
          <p:nvPr/>
        </p:nvSpPr>
        <p:spPr>
          <a:xfrm>
            <a:off x="2809038" y="917431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7 Rectángulo redondeado"/>
          <p:cNvSpPr/>
          <p:nvPr/>
        </p:nvSpPr>
        <p:spPr>
          <a:xfrm>
            <a:off x="4267200" y="917431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8 Rectángulo redondeado"/>
          <p:cNvSpPr/>
          <p:nvPr/>
        </p:nvSpPr>
        <p:spPr>
          <a:xfrm>
            <a:off x="5725362" y="917431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9 Rectángulo redondeado"/>
          <p:cNvSpPr/>
          <p:nvPr/>
        </p:nvSpPr>
        <p:spPr>
          <a:xfrm>
            <a:off x="7183524" y="917431"/>
            <a:ext cx="810090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6" name="56 Conector recto"/>
          <p:cNvCxnSpPr/>
          <p:nvPr/>
        </p:nvCxnSpPr>
        <p:spPr>
          <a:xfrm>
            <a:off x="1345077" y="902908"/>
            <a:ext cx="6589369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2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799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8" grpId="0"/>
      <p:bldP spid="60" grpId="0" animBg="1"/>
      <p:bldP spid="62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57 CuadroTexto"/>
          <p:cNvSpPr txBox="1"/>
          <p:nvPr/>
        </p:nvSpPr>
        <p:spPr>
          <a:xfrm>
            <a:off x="3592774" y="108814"/>
            <a:ext cx="2947916" cy="6924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783"/>
            <a:r>
              <a:rPr lang="en-US" sz="405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animated</a:t>
            </a:r>
            <a:endParaRPr lang="es-ES" sz="405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://fitskitz.com/wp-content/uploads/2012/03/shutterstock_83036221-Sneek-Pee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281614" y="108816"/>
            <a:ext cx="2141097" cy="853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7060894" y="195486"/>
            <a:ext cx="751467" cy="486054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0" name="59 Flecha derecha">
            <a:hlinkClick r:id="" action="ppaction://hlinkshowjump?jump=nextslide"/>
          </p:cNvPr>
          <p:cNvSpPr/>
          <p:nvPr/>
        </p:nvSpPr>
        <p:spPr>
          <a:xfrm>
            <a:off x="7060893" y="108815"/>
            <a:ext cx="810090" cy="649161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20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-453665"/>
            <a:ext cx="304800" cy="304800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r="1898"/>
          <a:stretch/>
        </p:blipFill>
        <p:spPr bwMode="auto">
          <a:xfrm>
            <a:off x="2384990" y="1299659"/>
            <a:ext cx="4288118" cy="3257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56 Conector recto"/>
          <p:cNvCxnSpPr/>
          <p:nvPr/>
        </p:nvCxnSpPr>
        <p:spPr>
          <a:xfrm>
            <a:off x="1242832" y="874550"/>
            <a:ext cx="6589369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51 Rectángulo redondeado"/>
          <p:cNvSpPr/>
          <p:nvPr/>
        </p:nvSpPr>
        <p:spPr>
          <a:xfrm>
            <a:off x="3512127" y="444142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50 Rectángulo redondeado"/>
          <p:cNvSpPr/>
          <p:nvPr/>
        </p:nvSpPr>
        <p:spPr>
          <a:xfrm>
            <a:off x="2053965" y="444142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52 Rectángulo redondeado"/>
          <p:cNvSpPr/>
          <p:nvPr/>
        </p:nvSpPr>
        <p:spPr>
          <a:xfrm>
            <a:off x="4970289" y="444142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53 Rectángulo redondeado"/>
          <p:cNvSpPr/>
          <p:nvPr/>
        </p:nvSpPr>
        <p:spPr>
          <a:xfrm>
            <a:off x="6428451" y="444142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54 Rectángulo redondeado"/>
          <p:cNvSpPr/>
          <p:nvPr/>
        </p:nvSpPr>
        <p:spPr>
          <a:xfrm>
            <a:off x="1230852" y="4441422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5 Rectángulo redondeado"/>
          <p:cNvSpPr/>
          <p:nvPr/>
        </p:nvSpPr>
        <p:spPr>
          <a:xfrm>
            <a:off x="1230851" y="373934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6 Rectángulo redondeado"/>
          <p:cNvSpPr/>
          <p:nvPr/>
        </p:nvSpPr>
        <p:spPr>
          <a:xfrm>
            <a:off x="2702037" y="373934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7 Rectángulo redondeado"/>
          <p:cNvSpPr/>
          <p:nvPr/>
        </p:nvSpPr>
        <p:spPr>
          <a:xfrm>
            <a:off x="4160199" y="373934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8 Rectángulo redondeado"/>
          <p:cNvSpPr/>
          <p:nvPr/>
        </p:nvSpPr>
        <p:spPr>
          <a:xfrm>
            <a:off x="5618361" y="373934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49 Rectángulo redondeado"/>
          <p:cNvSpPr/>
          <p:nvPr/>
        </p:nvSpPr>
        <p:spPr>
          <a:xfrm>
            <a:off x="7076523" y="3739344"/>
            <a:ext cx="810090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40 Rectángulo redondeado"/>
          <p:cNvSpPr/>
          <p:nvPr/>
        </p:nvSpPr>
        <p:spPr>
          <a:xfrm>
            <a:off x="2061188" y="3034790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41 Rectángulo redondeado"/>
          <p:cNvSpPr/>
          <p:nvPr/>
        </p:nvSpPr>
        <p:spPr>
          <a:xfrm>
            <a:off x="3519350" y="3034790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42 Rectángulo redondeado"/>
          <p:cNvSpPr/>
          <p:nvPr/>
        </p:nvSpPr>
        <p:spPr>
          <a:xfrm>
            <a:off x="4977512" y="3034790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43 Rectángulo redondeado"/>
          <p:cNvSpPr/>
          <p:nvPr/>
        </p:nvSpPr>
        <p:spPr>
          <a:xfrm>
            <a:off x="6435674" y="3034790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44 Rectángulo redondeado"/>
          <p:cNvSpPr/>
          <p:nvPr/>
        </p:nvSpPr>
        <p:spPr>
          <a:xfrm>
            <a:off x="1238076" y="3034790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35 Rectángulo redondeado"/>
          <p:cNvSpPr/>
          <p:nvPr/>
        </p:nvSpPr>
        <p:spPr>
          <a:xfrm>
            <a:off x="1262937" y="229624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36 Rectángulo redondeado"/>
          <p:cNvSpPr/>
          <p:nvPr/>
        </p:nvSpPr>
        <p:spPr>
          <a:xfrm>
            <a:off x="2709260" y="233271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37 Rectángulo redondeado"/>
          <p:cNvSpPr/>
          <p:nvPr/>
        </p:nvSpPr>
        <p:spPr>
          <a:xfrm>
            <a:off x="4167422" y="233271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38 Rectángulo redondeado"/>
          <p:cNvSpPr/>
          <p:nvPr/>
        </p:nvSpPr>
        <p:spPr>
          <a:xfrm>
            <a:off x="5625584" y="233271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39 Rectángulo redondeado"/>
          <p:cNvSpPr/>
          <p:nvPr/>
        </p:nvSpPr>
        <p:spPr>
          <a:xfrm>
            <a:off x="7063501" y="2332712"/>
            <a:ext cx="802867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10 Rectángulo redondeado"/>
          <p:cNvSpPr/>
          <p:nvPr/>
        </p:nvSpPr>
        <p:spPr>
          <a:xfrm>
            <a:off x="2045558" y="163063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11 Rectángulo redondeado"/>
          <p:cNvSpPr/>
          <p:nvPr/>
        </p:nvSpPr>
        <p:spPr>
          <a:xfrm>
            <a:off x="3503720" y="163063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12 Rectángulo redondeado"/>
          <p:cNvSpPr/>
          <p:nvPr/>
        </p:nvSpPr>
        <p:spPr>
          <a:xfrm>
            <a:off x="4961882" y="163063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13 Rectángulo redondeado"/>
          <p:cNvSpPr/>
          <p:nvPr/>
        </p:nvSpPr>
        <p:spPr>
          <a:xfrm>
            <a:off x="6420044" y="163063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14 Rectángulo redondeado"/>
          <p:cNvSpPr/>
          <p:nvPr/>
        </p:nvSpPr>
        <p:spPr>
          <a:xfrm>
            <a:off x="1222445" y="1614232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4 Rectángulo redondeado"/>
          <p:cNvSpPr/>
          <p:nvPr/>
        </p:nvSpPr>
        <p:spPr>
          <a:xfrm>
            <a:off x="1222445" y="92855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6 Rectángulo redondeado"/>
          <p:cNvSpPr/>
          <p:nvPr/>
        </p:nvSpPr>
        <p:spPr>
          <a:xfrm>
            <a:off x="2693630" y="92855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7 Rectángulo redondeado"/>
          <p:cNvSpPr/>
          <p:nvPr/>
        </p:nvSpPr>
        <p:spPr>
          <a:xfrm>
            <a:off x="4151792" y="92855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8 Rectángulo redondeado"/>
          <p:cNvSpPr/>
          <p:nvPr/>
        </p:nvSpPr>
        <p:spPr>
          <a:xfrm>
            <a:off x="5609954" y="92855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9 Rectángulo redondeado"/>
          <p:cNvSpPr/>
          <p:nvPr/>
        </p:nvSpPr>
        <p:spPr>
          <a:xfrm>
            <a:off x="7068116" y="928556"/>
            <a:ext cx="810090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99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799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8" grpId="0"/>
      <p:bldP spid="2" grpId="0" animBg="1"/>
      <p:bldP spid="60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9" grpId="0" animBg="1"/>
      <p:bldP spid="59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57 CuadroTexto"/>
          <p:cNvSpPr txBox="1"/>
          <p:nvPr/>
        </p:nvSpPr>
        <p:spPr>
          <a:xfrm>
            <a:off x="3415489" y="108814"/>
            <a:ext cx="3262747" cy="6924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783"/>
            <a:r>
              <a:rPr lang="en-US" sz="405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character </a:t>
            </a:r>
            <a:endParaRPr lang="es-ES" sz="405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://fitskitz.com/wp-content/uploads/2012/03/shutterstock_83036221-Sneek-Pee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213421" y="97526"/>
            <a:ext cx="2141097" cy="853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7060894" y="195486"/>
            <a:ext cx="751467" cy="486054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0" name="59 Flecha derecha">
            <a:hlinkClick r:id="" action="ppaction://hlinkshowjump?jump=nextslide"/>
          </p:cNvPr>
          <p:cNvSpPr/>
          <p:nvPr/>
        </p:nvSpPr>
        <p:spPr>
          <a:xfrm>
            <a:off x="7060893" y="108815"/>
            <a:ext cx="810090" cy="649161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6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6223" y="-1118383"/>
            <a:ext cx="304800" cy="304800"/>
          </a:xfrm>
          <a:prstGeom prst="rect">
            <a:avLst/>
          </a:prstGeom>
        </p:spPr>
      </p:pic>
      <p:pic>
        <p:nvPicPr>
          <p:cNvPr id="10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3787" y="1243760"/>
            <a:ext cx="4720393" cy="342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8" name="56 Conector recto"/>
          <p:cNvCxnSpPr/>
          <p:nvPr/>
        </p:nvCxnSpPr>
        <p:spPr>
          <a:xfrm>
            <a:off x="1148302" y="876279"/>
            <a:ext cx="6589369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51 Rectángulo redondeado"/>
          <p:cNvSpPr/>
          <p:nvPr/>
        </p:nvSpPr>
        <p:spPr>
          <a:xfrm>
            <a:off x="3430651" y="445273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" name="50 Rectángulo redondeado"/>
          <p:cNvSpPr/>
          <p:nvPr/>
        </p:nvSpPr>
        <p:spPr>
          <a:xfrm>
            <a:off x="1972489" y="445273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52 Rectángulo redondeado"/>
          <p:cNvSpPr/>
          <p:nvPr/>
        </p:nvSpPr>
        <p:spPr>
          <a:xfrm>
            <a:off x="4888813" y="445273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" name="53 Rectángulo redondeado"/>
          <p:cNvSpPr/>
          <p:nvPr/>
        </p:nvSpPr>
        <p:spPr>
          <a:xfrm>
            <a:off x="6346975" y="445273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3" name="54 Rectángulo redondeado"/>
          <p:cNvSpPr/>
          <p:nvPr/>
        </p:nvSpPr>
        <p:spPr>
          <a:xfrm>
            <a:off x="1149377" y="4452732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45 Rectángulo redondeado"/>
          <p:cNvSpPr/>
          <p:nvPr/>
        </p:nvSpPr>
        <p:spPr>
          <a:xfrm>
            <a:off x="1149375" y="375065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" name="46 Rectángulo redondeado"/>
          <p:cNvSpPr/>
          <p:nvPr/>
        </p:nvSpPr>
        <p:spPr>
          <a:xfrm>
            <a:off x="2620561" y="375065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" name="47 Rectángulo redondeado"/>
          <p:cNvSpPr/>
          <p:nvPr/>
        </p:nvSpPr>
        <p:spPr>
          <a:xfrm>
            <a:off x="4078723" y="375065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48 Rectángulo redondeado"/>
          <p:cNvSpPr/>
          <p:nvPr/>
        </p:nvSpPr>
        <p:spPr>
          <a:xfrm>
            <a:off x="5536885" y="375065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49 Rectángulo redondeado"/>
          <p:cNvSpPr/>
          <p:nvPr/>
        </p:nvSpPr>
        <p:spPr>
          <a:xfrm>
            <a:off x="6995047" y="3750654"/>
            <a:ext cx="810090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40 Rectángulo redondeado"/>
          <p:cNvSpPr/>
          <p:nvPr/>
        </p:nvSpPr>
        <p:spPr>
          <a:xfrm>
            <a:off x="1979712" y="3046100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41 Rectángulo redondeado"/>
          <p:cNvSpPr/>
          <p:nvPr/>
        </p:nvSpPr>
        <p:spPr>
          <a:xfrm>
            <a:off x="3437874" y="3046100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42 Rectángulo redondeado"/>
          <p:cNvSpPr/>
          <p:nvPr/>
        </p:nvSpPr>
        <p:spPr>
          <a:xfrm>
            <a:off x="4896036" y="3046100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43 Rectángulo redondeado"/>
          <p:cNvSpPr/>
          <p:nvPr/>
        </p:nvSpPr>
        <p:spPr>
          <a:xfrm>
            <a:off x="6354198" y="3046100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44 Rectángulo redondeado"/>
          <p:cNvSpPr/>
          <p:nvPr/>
        </p:nvSpPr>
        <p:spPr>
          <a:xfrm>
            <a:off x="1156599" y="3046100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35 Rectángulo redondeado"/>
          <p:cNvSpPr/>
          <p:nvPr/>
        </p:nvSpPr>
        <p:spPr>
          <a:xfrm>
            <a:off x="1148302" y="2357483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36 Rectángulo redondeado"/>
          <p:cNvSpPr/>
          <p:nvPr/>
        </p:nvSpPr>
        <p:spPr>
          <a:xfrm>
            <a:off x="2627784" y="234402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37 Rectángulo redondeado"/>
          <p:cNvSpPr/>
          <p:nvPr/>
        </p:nvSpPr>
        <p:spPr>
          <a:xfrm>
            <a:off x="4085946" y="234402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38 Rectángulo redondeado"/>
          <p:cNvSpPr/>
          <p:nvPr/>
        </p:nvSpPr>
        <p:spPr>
          <a:xfrm>
            <a:off x="5544108" y="234402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39 Rectángulo redondeado"/>
          <p:cNvSpPr/>
          <p:nvPr/>
        </p:nvSpPr>
        <p:spPr>
          <a:xfrm>
            <a:off x="7002272" y="2344022"/>
            <a:ext cx="802867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10 Rectángulo redondeado"/>
          <p:cNvSpPr/>
          <p:nvPr/>
        </p:nvSpPr>
        <p:spPr>
          <a:xfrm>
            <a:off x="1964082" y="164194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11 Rectángulo redondeado"/>
          <p:cNvSpPr/>
          <p:nvPr/>
        </p:nvSpPr>
        <p:spPr>
          <a:xfrm>
            <a:off x="3422244" y="164194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12 Rectángulo redondeado"/>
          <p:cNvSpPr/>
          <p:nvPr/>
        </p:nvSpPr>
        <p:spPr>
          <a:xfrm>
            <a:off x="4880406" y="164194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13 Rectángulo redondeado"/>
          <p:cNvSpPr/>
          <p:nvPr/>
        </p:nvSpPr>
        <p:spPr>
          <a:xfrm>
            <a:off x="6338568" y="164194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14 Rectángulo redondeado"/>
          <p:cNvSpPr/>
          <p:nvPr/>
        </p:nvSpPr>
        <p:spPr>
          <a:xfrm>
            <a:off x="1140969" y="1641944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4 Rectángulo redondeado"/>
          <p:cNvSpPr/>
          <p:nvPr/>
        </p:nvSpPr>
        <p:spPr>
          <a:xfrm>
            <a:off x="1140968" y="93986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6 Rectángulo redondeado"/>
          <p:cNvSpPr/>
          <p:nvPr/>
        </p:nvSpPr>
        <p:spPr>
          <a:xfrm>
            <a:off x="2612154" y="93986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7 Rectángulo redondeado"/>
          <p:cNvSpPr/>
          <p:nvPr/>
        </p:nvSpPr>
        <p:spPr>
          <a:xfrm>
            <a:off x="4070316" y="93986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8 Rectángulo redondeado"/>
          <p:cNvSpPr/>
          <p:nvPr/>
        </p:nvSpPr>
        <p:spPr>
          <a:xfrm>
            <a:off x="5528478" y="93986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8" name="9 Rectángulo redondeado"/>
          <p:cNvSpPr/>
          <p:nvPr/>
        </p:nvSpPr>
        <p:spPr>
          <a:xfrm>
            <a:off x="6986640" y="939866"/>
            <a:ext cx="810090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21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7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  <p:bldLst>
      <p:bldP spid="58" grpId="0"/>
      <p:bldP spid="2" grpId="0" animBg="1"/>
      <p:bldP spid="60" grpId="0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57 CuadroTexto"/>
          <p:cNvSpPr txBox="1"/>
          <p:nvPr/>
        </p:nvSpPr>
        <p:spPr>
          <a:xfrm>
            <a:off x="3504734" y="194494"/>
            <a:ext cx="3256998" cy="6924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783"/>
            <a:r>
              <a:rPr lang="en-US" sz="405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company</a:t>
            </a:r>
            <a:endParaRPr lang="es-ES" sz="405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://fitskitz.com/wp-content/uploads/2012/03/shutterstock_83036221-Sneek-Pee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281614" y="108816"/>
            <a:ext cx="2141097" cy="853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7060894" y="195486"/>
            <a:ext cx="751467" cy="486054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0" name="59 Flecha derecha">
            <a:hlinkClick r:id="" action="ppaction://hlinkshowjump?jump=nextslide"/>
          </p:cNvPr>
          <p:cNvSpPr/>
          <p:nvPr/>
        </p:nvSpPr>
        <p:spPr>
          <a:xfrm>
            <a:off x="7060893" y="108815"/>
            <a:ext cx="810090" cy="649161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6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5295" y="-621842"/>
            <a:ext cx="304800" cy="304800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10229" y="1133007"/>
            <a:ext cx="5457200" cy="397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56 Conector recto"/>
          <p:cNvCxnSpPr/>
          <p:nvPr/>
        </p:nvCxnSpPr>
        <p:spPr>
          <a:xfrm>
            <a:off x="1222993" y="918804"/>
            <a:ext cx="6589369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51 Rectángulo redondeado"/>
          <p:cNvSpPr/>
          <p:nvPr/>
        </p:nvSpPr>
        <p:spPr>
          <a:xfrm>
            <a:off x="3489274" y="447500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50 Rectángulo redondeado"/>
          <p:cNvSpPr/>
          <p:nvPr/>
        </p:nvSpPr>
        <p:spPr>
          <a:xfrm>
            <a:off x="2031112" y="447500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52 Rectángulo redondeado"/>
          <p:cNvSpPr/>
          <p:nvPr/>
        </p:nvSpPr>
        <p:spPr>
          <a:xfrm>
            <a:off x="4947436" y="447500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53 Rectángulo redondeado"/>
          <p:cNvSpPr/>
          <p:nvPr/>
        </p:nvSpPr>
        <p:spPr>
          <a:xfrm>
            <a:off x="6405598" y="447500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54 Rectángulo redondeado"/>
          <p:cNvSpPr/>
          <p:nvPr/>
        </p:nvSpPr>
        <p:spPr>
          <a:xfrm>
            <a:off x="1208000" y="4475006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5 Rectángulo redondeado"/>
          <p:cNvSpPr/>
          <p:nvPr/>
        </p:nvSpPr>
        <p:spPr>
          <a:xfrm>
            <a:off x="1207998" y="377292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6 Rectángulo redondeado"/>
          <p:cNvSpPr/>
          <p:nvPr/>
        </p:nvSpPr>
        <p:spPr>
          <a:xfrm>
            <a:off x="2679184" y="377292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7 Rectángulo redondeado"/>
          <p:cNvSpPr/>
          <p:nvPr/>
        </p:nvSpPr>
        <p:spPr>
          <a:xfrm>
            <a:off x="4137346" y="377292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8 Rectángulo redondeado"/>
          <p:cNvSpPr/>
          <p:nvPr/>
        </p:nvSpPr>
        <p:spPr>
          <a:xfrm>
            <a:off x="5595508" y="377292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49 Rectángulo redondeado"/>
          <p:cNvSpPr/>
          <p:nvPr/>
        </p:nvSpPr>
        <p:spPr>
          <a:xfrm>
            <a:off x="7053670" y="3772928"/>
            <a:ext cx="810090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40 Rectángulo redondeado"/>
          <p:cNvSpPr/>
          <p:nvPr/>
        </p:nvSpPr>
        <p:spPr>
          <a:xfrm>
            <a:off x="2038335" y="306837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41 Rectángulo redondeado"/>
          <p:cNvSpPr/>
          <p:nvPr/>
        </p:nvSpPr>
        <p:spPr>
          <a:xfrm>
            <a:off x="3496497" y="306837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42 Rectángulo redondeado"/>
          <p:cNvSpPr/>
          <p:nvPr/>
        </p:nvSpPr>
        <p:spPr>
          <a:xfrm>
            <a:off x="4954659" y="306837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43 Rectángulo redondeado"/>
          <p:cNvSpPr/>
          <p:nvPr/>
        </p:nvSpPr>
        <p:spPr>
          <a:xfrm>
            <a:off x="6412821" y="3068374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44 Rectángulo redondeado"/>
          <p:cNvSpPr/>
          <p:nvPr/>
        </p:nvSpPr>
        <p:spPr>
          <a:xfrm>
            <a:off x="1215222" y="3068374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35 Rectángulo redondeado"/>
          <p:cNvSpPr/>
          <p:nvPr/>
        </p:nvSpPr>
        <p:spPr>
          <a:xfrm>
            <a:off x="1199591" y="2369702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36 Rectángulo redondeado"/>
          <p:cNvSpPr/>
          <p:nvPr/>
        </p:nvSpPr>
        <p:spPr>
          <a:xfrm>
            <a:off x="2686407" y="236629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37 Rectángulo redondeado"/>
          <p:cNvSpPr/>
          <p:nvPr/>
        </p:nvSpPr>
        <p:spPr>
          <a:xfrm>
            <a:off x="4144569" y="236629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38 Rectángulo redondeado"/>
          <p:cNvSpPr/>
          <p:nvPr/>
        </p:nvSpPr>
        <p:spPr>
          <a:xfrm>
            <a:off x="5602731" y="2366296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39 Rectángulo redondeado"/>
          <p:cNvSpPr/>
          <p:nvPr/>
        </p:nvSpPr>
        <p:spPr>
          <a:xfrm>
            <a:off x="7060895" y="2366296"/>
            <a:ext cx="802867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10 Rectángulo redondeado"/>
          <p:cNvSpPr/>
          <p:nvPr/>
        </p:nvSpPr>
        <p:spPr>
          <a:xfrm>
            <a:off x="2022705" y="166421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11 Rectángulo redondeado"/>
          <p:cNvSpPr/>
          <p:nvPr/>
        </p:nvSpPr>
        <p:spPr>
          <a:xfrm>
            <a:off x="3480867" y="166421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12 Rectángulo redondeado"/>
          <p:cNvSpPr/>
          <p:nvPr/>
        </p:nvSpPr>
        <p:spPr>
          <a:xfrm>
            <a:off x="4939029" y="166421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13 Rectángulo redondeado"/>
          <p:cNvSpPr/>
          <p:nvPr/>
        </p:nvSpPr>
        <p:spPr>
          <a:xfrm>
            <a:off x="6397191" y="166421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14 Rectángulo redondeado"/>
          <p:cNvSpPr/>
          <p:nvPr/>
        </p:nvSpPr>
        <p:spPr>
          <a:xfrm>
            <a:off x="1199592" y="1664218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4 Rectángulo redondeado"/>
          <p:cNvSpPr/>
          <p:nvPr/>
        </p:nvSpPr>
        <p:spPr>
          <a:xfrm>
            <a:off x="1199591" y="962140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6 Rectángulo redondeado"/>
          <p:cNvSpPr/>
          <p:nvPr/>
        </p:nvSpPr>
        <p:spPr>
          <a:xfrm>
            <a:off x="2670777" y="962140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7 Rectángulo redondeado"/>
          <p:cNvSpPr/>
          <p:nvPr/>
        </p:nvSpPr>
        <p:spPr>
          <a:xfrm>
            <a:off x="4128939" y="962140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8 Rectángulo redondeado"/>
          <p:cNvSpPr/>
          <p:nvPr/>
        </p:nvSpPr>
        <p:spPr>
          <a:xfrm>
            <a:off x="5587101" y="962140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9 Rectángulo redondeado"/>
          <p:cNvSpPr/>
          <p:nvPr/>
        </p:nvSpPr>
        <p:spPr>
          <a:xfrm>
            <a:off x="7045263" y="962140"/>
            <a:ext cx="810090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598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7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8" grpId="0"/>
      <p:bldP spid="2" grpId="0" animBg="1"/>
      <p:bldP spid="60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9" grpId="0" animBg="1"/>
      <p:bldP spid="59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57 CuadroTexto"/>
          <p:cNvSpPr txBox="1"/>
          <p:nvPr/>
        </p:nvSpPr>
        <p:spPr>
          <a:xfrm>
            <a:off x="3329864" y="108814"/>
            <a:ext cx="3564395" cy="6924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783"/>
            <a:r>
              <a:rPr lang="es-ES" sz="405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director</a:t>
            </a:r>
            <a:endParaRPr lang="es-ES" sz="405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://fitskitz.com/wp-content/uploads/2012/03/shutterstock_83036221-Sneek-Pee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281614" y="108816"/>
            <a:ext cx="2141097" cy="853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7060894" y="195486"/>
            <a:ext cx="751467" cy="486054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0" name="59 Flecha derecha">
            <a:hlinkClick r:id="" action="ppaction://hlinkshowjump?jump=nextslide"/>
          </p:cNvPr>
          <p:cNvSpPr/>
          <p:nvPr/>
        </p:nvSpPr>
        <p:spPr>
          <a:xfrm>
            <a:off x="7060893" y="108815"/>
            <a:ext cx="810090" cy="649161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6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-453665"/>
            <a:ext cx="304800" cy="304800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r="2685"/>
          <a:stretch/>
        </p:blipFill>
        <p:spPr bwMode="auto">
          <a:xfrm>
            <a:off x="2220897" y="1108523"/>
            <a:ext cx="4921535" cy="3839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51 Rectángulo redondeado"/>
          <p:cNvSpPr/>
          <p:nvPr/>
        </p:nvSpPr>
        <p:spPr>
          <a:xfrm>
            <a:off x="3643670" y="4400849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50 Rectángulo redondeado"/>
          <p:cNvSpPr/>
          <p:nvPr/>
        </p:nvSpPr>
        <p:spPr>
          <a:xfrm>
            <a:off x="2185508" y="4400849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52 Rectángulo redondeado"/>
          <p:cNvSpPr/>
          <p:nvPr/>
        </p:nvSpPr>
        <p:spPr>
          <a:xfrm>
            <a:off x="5101832" y="4400849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53 Rectángulo redondeado"/>
          <p:cNvSpPr/>
          <p:nvPr/>
        </p:nvSpPr>
        <p:spPr>
          <a:xfrm>
            <a:off x="6559994" y="4400849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54 Rectángulo redondeado"/>
          <p:cNvSpPr/>
          <p:nvPr/>
        </p:nvSpPr>
        <p:spPr>
          <a:xfrm>
            <a:off x="1362396" y="4400849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1362394" y="3698771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 redondeado"/>
          <p:cNvSpPr/>
          <p:nvPr/>
        </p:nvSpPr>
        <p:spPr>
          <a:xfrm>
            <a:off x="2833580" y="3698771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 redondeado"/>
          <p:cNvSpPr/>
          <p:nvPr/>
        </p:nvSpPr>
        <p:spPr>
          <a:xfrm>
            <a:off x="4291742" y="3698771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 redondeado"/>
          <p:cNvSpPr/>
          <p:nvPr/>
        </p:nvSpPr>
        <p:spPr>
          <a:xfrm>
            <a:off x="5749904" y="3698771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 redondeado"/>
          <p:cNvSpPr/>
          <p:nvPr/>
        </p:nvSpPr>
        <p:spPr>
          <a:xfrm>
            <a:off x="7208066" y="3698771"/>
            <a:ext cx="810090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40 Rectángulo redondeado"/>
          <p:cNvSpPr/>
          <p:nvPr/>
        </p:nvSpPr>
        <p:spPr>
          <a:xfrm>
            <a:off x="2192731" y="2994217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41 Rectángulo redondeado"/>
          <p:cNvSpPr/>
          <p:nvPr/>
        </p:nvSpPr>
        <p:spPr>
          <a:xfrm>
            <a:off x="3650893" y="2994217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42 Rectángulo redondeado"/>
          <p:cNvSpPr/>
          <p:nvPr/>
        </p:nvSpPr>
        <p:spPr>
          <a:xfrm>
            <a:off x="5109055" y="2994217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43 Rectángulo redondeado"/>
          <p:cNvSpPr/>
          <p:nvPr/>
        </p:nvSpPr>
        <p:spPr>
          <a:xfrm>
            <a:off x="6546970" y="2994217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44 Rectángulo redondeado"/>
          <p:cNvSpPr/>
          <p:nvPr/>
        </p:nvSpPr>
        <p:spPr>
          <a:xfrm>
            <a:off x="1369619" y="2994217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35 Rectángulo redondeado"/>
          <p:cNvSpPr/>
          <p:nvPr/>
        </p:nvSpPr>
        <p:spPr>
          <a:xfrm>
            <a:off x="1368558" y="2279738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36 Rectángulo redondeado"/>
          <p:cNvSpPr/>
          <p:nvPr/>
        </p:nvSpPr>
        <p:spPr>
          <a:xfrm>
            <a:off x="2840803" y="2292139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37 Rectángulo redondeado"/>
          <p:cNvSpPr/>
          <p:nvPr/>
        </p:nvSpPr>
        <p:spPr>
          <a:xfrm>
            <a:off x="4298965" y="2292139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38 Rectángulo redondeado"/>
          <p:cNvSpPr/>
          <p:nvPr/>
        </p:nvSpPr>
        <p:spPr>
          <a:xfrm>
            <a:off x="5757127" y="2292139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39 Rectángulo redondeado"/>
          <p:cNvSpPr/>
          <p:nvPr/>
        </p:nvSpPr>
        <p:spPr>
          <a:xfrm>
            <a:off x="7215291" y="2292139"/>
            <a:ext cx="802867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10 Rectángulo redondeado"/>
          <p:cNvSpPr/>
          <p:nvPr/>
        </p:nvSpPr>
        <p:spPr>
          <a:xfrm>
            <a:off x="2177101" y="1590061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11 Rectángulo redondeado"/>
          <p:cNvSpPr/>
          <p:nvPr/>
        </p:nvSpPr>
        <p:spPr>
          <a:xfrm>
            <a:off x="3635263" y="1590061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12 Rectángulo redondeado"/>
          <p:cNvSpPr/>
          <p:nvPr/>
        </p:nvSpPr>
        <p:spPr>
          <a:xfrm>
            <a:off x="5093425" y="1590061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13 Rectángulo redondeado"/>
          <p:cNvSpPr/>
          <p:nvPr/>
        </p:nvSpPr>
        <p:spPr>
          <a:xfrm>
            <a:off x="6551587" y="1590061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14 Rectángulo redondeado"/>
          <p:cNvSpPr/>
          <p:nvPr/>
        </p:nvSpPr>
        <p:spPr>
          <a:xfrm>
            <a:off x="1353989" y="1590061"/>
            <a:ext cx="823114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4 Rectángulo redondeado"/>
          <p:cNvSpPr/>
          <p:nvPr/>
        </p:nvSpPr>
        <p:spPr>
          <a:xfrm>
            <a:off x="1353987" y="887983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6 Rectángulo redondeado"/>
          <p:cNvSpPr/>
          <p:nvPr/>
        </p:nvSpPr>
        <p:spPr>
          <a:xfrm>
            <a:off x="2825173" y="887983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7 Rectángulo redondeado"/>
          <p:cNvSpPr/>
          <p:nvPr/>
        </p:nvSpPr>
        <p:spPr>
          <a:xfrm>
            <a:off x="4283335" y="887983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8 Rectángulo redondeado"/>
          <p:cNvSpPr/>
          <p:nvPr/>
        </p:nvSpPr>
        <p:spPr>
          <a:xfrm>
            <a:off x="5741497" y="887983"/>
            <a:ext cx="1458162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9 Rectángulo redondeado"/>
          <p:cNvSpPr/>
          <p:nvPr/>
        </p:nvSpPr>
        <p:spPr>
          <a:xfrm>
            <a:off x="7199659" y="887983"/>
            <a:ext cx="810090" cy="7020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7" name="56 Conector recto"/>
          <p:cNvCxnSpPr/>
          <p:nvPr/>
        </p:nvCxnSpPr>
        <p:spPr>
          <a:xfrm>
            <a:off x="1420382" y="887983"/>
            <a:ext cx="6589369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89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7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8" grpId="0"/>
      <p:bldP spid="2" grpId="0" animBg="1"/>
      <p:bldP spid="60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7794</TotalTime>
  <Words>25</Words>
  <Application>Microsoft Office PowerPoint</Application>
  <PresentationFormat>On-screen Show (16:9)</PresentationFormat>
  <Paragraphs>19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Comic Sans MS</vt:lpstr>
      <vt:lpstr>Arial</vt:lpstr>
      <vt:lpstr>Calibri Light</vt:lpstr>
      <vt:lpstr>Aharoni</vt:lpstr>
      <vt:lpstr>Calibri</vt:lpstr>
      <vt:lpstr>2_Office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PKComputer</cp:lastModifiedBy>
  <cp:revision>287</cp:revision>
  <dcterms:modified xsi:type="dcterms:W3CDTF">2025-03-28T02:45:12Z</dcterms:modified>
</cp:coreProperties>
</file>