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701" r:id="rId2"/>
  </p:sldMasterIdLst>
  <p:notesMasterIdLst>
    <p:notesMasterId r:id="rId23"/>
  </p:notesMasterIdLst>
  <p:sldIdLst>
    <p:sldId id="330" r:id="rId3"/>
    <p:sldId id="308" r:id="rId4"/>
    <p:sldId id="309" r:id="rId5"/>
    <p:sldId id="310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332" r:id="rId14"/>
    <p:sldId id="333" r:id="rId15"/>
    <p:sldId id="334" r:id="rId16"/>
    <p:sldId id="335" r:id="rId17"/>
    <p:sldId id="336" r:id="rId18"/>
    <p:sldId id="337" r:id="rId19"/>
    <p:sldId id="338" r:id="rId20"/>
    <p:sldId id="339" r:id="rId21"/>
    <p:sldId id="340" r:id="rId22"/>
  </p:sldIdLst>
  <p:sldSz cx="9144000" cy="5143500" type="screen16x9"/>
  <p:notesSz cx="6858000" cy="9144000"/>
  <p:embeddedFontLst>
    <p:embeddedFont>
      <p:font typeface="Rubik" panose="020B0604020202020204" charset="-79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微软雅黑" panose="020B0503020204020204" pitchFamily="34" charset="-122"/>
      <p:regular r:id="rId32"/>
      <p:bold r:id="rId33"/>
    </p:embeddedFont>
    <p:embeddedFont>
      <p:font typeface="Tahoma" panose="020B0604030504040204" pitchFamily="34" charset="0"/>
      <p:regular r:id="rId34"/>
      <p:bold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  <p:embeddedFont>
      <p:font typeface="宋体" panose="02010600030101010101" pitchFamily="2" charset="-122"/>
      <p:regular r:id="rId40"/>
    </p:embeddedFont>
    <p:embeddedFont>
      <p:font typeface="Fredoka One" panose="020B0604020202020204" charset="0"/>
      <p:regular r:id="rId41"/>
    </p:embeddedFont>
  </p:embeddedFontLst>
  <p:custDataLst>
    <p:tags r:id="rId4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09">
          <p15:clr>
            <a:srgbClr val="FF0000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DCED"/>
    <a:srgbClr val="B8E4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FC7C2B2-0509-477A-9ECE-78FE86B28D77}">
  <a:tblStyle styleId="{0FC7C2B2-0509-477A-9ECE-78FE86B28D7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40"/>
  </p:normalViewPr>
  <p:slideViewPr>
    <p:cSldViewPr snapToGrid="0">
      <p:cViewPr varScale="1">
        <p:scale>
          <a:sx n="86" d="100"/>
          <a:sy n="86" d="100"/>
        </p:scale>
        <p:origin x="560" y="64"/>
      </p:cViewPr>
      <p:guideLst>
        <p:guide orient="horz" pos="60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9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14444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995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417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Để</a:t>
            </a:r>
            <a:r>
              <a:rPr lang="vi-VN" baseline="0" dirty="0"/>
              <a:t> nguyên trang bìa như này, chỉ thay đổi tên bài trong quá trình làm. Logo của sách Wonderful World 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25585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54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ab5bfae178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ab5bfae178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loa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endParaRPr lang="en-US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,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superman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tội</a:t>
            </a:r>
            <a:r>
              <a:rPr lang="en-US" dirty="0"/>
              <a:t>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công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89283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ab5bfae178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ab5bfae178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33193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ab5bfae178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ab5bfae178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48728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ab5bfae178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ab5bfae178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94869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ab5bfae178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ab5bfae178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48244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62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spin </a:t>
            </a:r>
            <a:r>
              <a:rPr lang="en-US" dirty="0" err="1"/>
              <a:t>để</a:t>
            </a:r>
            <a:r>
              <a:rPr lang="en-US" dirty="0"/>
              <a:t> quay,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ô</a:t>
            </a:r>
            <a:r>
              <a:rPr lang="en-US" dirty="0"/>
              <a:t> </a:t>
            </a:r>
            <a:r>
              <a:rPr lang="en-US" dirty="0" err="1"/>
              <a:t>tròn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cam </a:t>
            </a:r>
            <a:r>
              <a:rPr lang="en-US" dirty="0" err="1"/>
              <a:t>ở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r>
              <a:rPr lang="en-US" dirty="0"/>
              <a:t>THIẾT</a:t>
            </a:r>
            <a:r>
              <a:rPr lang="en-US" baseline="0" dirty="0"/>
              <a:t> KẾ HOẠT ĐỘNG TƯƠNG TÁC Ở SLIDE 5 ĐẾN 11</a:t>
            </a:r>
          </a:p>
        </p:txBody>
      </p:sp>
    </p:spTree>
    <p:extLst>
      <p:ext uri="{BB962C8B-B14F-4D97-AF65-F5344CB8AC3E}">
        <p14:creationId xmlns:p14="http://schemas.microsoft.com/office/powerpoint/2010/main" val="15948501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5997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687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60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43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71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851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752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84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 txBox="1">
            <a:spLocks noGrp="1"/>
          </p:cNvSpPr>
          <p:nvPr>
            <p:ph type="body" idx="1"/>
          </p:nvPr>
        </p:nvSpPr>
        <p:spPr>
          <a:xfrm>
            <a:off x="7200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925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4342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7713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197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3798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79330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10976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41895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93821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32561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9"/>
          <p:cNvSpPr txBox="1">
            <a:spLocks noGrp="1"/>
          </p:cNvSpPr>
          <p:nvPr>
            <p:ph type="title"/>
          </p:nvPr>
        </p:nvSpPr>
        <p:spPr>
          <a:xfrm>
            <a:off x="720000" y="1233175"/>
            <a:ext cx="35907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8" name="Google Shape;138;p9"/>
          <p:cNvSpPr txBox="1">
            <a:spLocks noGrp="1"/>
          </p:cNvSpPr>
          <p:nvPr>
            <p:ph type="subTitle" idx="1"/>
          </p:nvPr>
        </p:nvSpPr>
        <p:spPr>
          <a:xfrm>
            <a:off x="720000" y="2803075"/>
            <a:ext cx="35907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9" name="Google Shape;1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845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70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www.1ppt.com/hangye/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www.1ppt.com/sucai/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www.1ppt.com/tubiao/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www.1ppt.com/powerpoint/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www.1ppt.com/ziti/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www.1ppt.com/xiazai/jihua/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www.1ppt.com/xiazai/jianli/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www.1ppt.com/xiazai/huibao/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8416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"/>
          <p:cNvSpPr txBox="1">
            <a:spLocks noGrp="1"/>
          </p:cNvSpPr>
          <p:nvPr>
            <p:ph type="body" idx="1"/>
          </p:nvPr>
        </p:nvSpPr>
        <p:spPr>
          <a:xfrm>
            <a:off x="720000" y="3998400"/>
            <a:ext cx="77040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21/10/2024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6918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0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5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323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98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996225" y="1285875"/>
            <a:ext cx="7151400" cy="3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3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886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301400" y="3201263"/>
            <a:ext cx="3713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301400" y="1293338"/>
            <a:ext cx="37137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3279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  <a:effectLst>
            <a:outerShdw dist="19050" dir="3000000" algn="bl" rotWithShape="0">
              <a:srgbClr val="B3C3F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Fredoka One"/>
              <a:buNone/>
              <a:defRPr sz="30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675400"/>
            <a:ext cx="7704000" cy="29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Rubik"/>
              <a:buChar char="●"/>
              <a:defRPr sz="1800">
                <a:solidFill>
                  <a:schemeClr val="accent6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ubik"/>
              <a:buChar char="○"/>
              <a:defRPr>
                <a:solidFill>
                  <a:schemeClr val="accent6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ubik"/>
              <a:buChar char="■"/>
              <a:defRPr>
                <a:solidFill>
                  <a:schemeClr val="accent6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ubik"/>
              <a:buChar char="●"/>
              <a:defRPr>
                <a:solidFill>
                  <a:schemeClr val="accent6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ubik"/>
              <a:buChar char="○"/>
              <a:defRPr>
                <a:solidFill>
                  <a:schemeClr val="accent6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ubik"/>
              <a:buChar char="■"/>
              <a:defRPr>
                <a:solidFill>
                  <a:schemeClr val="accent6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ubik"/>
              <a:buChar char="●"/>
              <a:defRPr>
                <a:solidFill>
                  <a:schemeClr val="accent6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ubik"/>
              <a:buChar char="○"/>
              <a:defRPr>
                <a:solidFill>
                  <a:schemeClr val="accent6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Rubik"/>
              <a:buChar char="■"/>
              <a:defRPr>
                <a:solidFill>
                  <a:schemeClr val="accent6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5" r:id="rId2"/>
    <p:sldLayoutId id="2147483656" r:id="rId3"/>
    <p:sldLayoutId id="2147483658" r:id="rId4"/>
    <p:sldLayoutId id="2147483684" r:id="rId5"/>
    <p:sldLayoutId id="2147483713" r:id="rId6"/>
    <p:sldLayoutId id="2147483714" r:id="rId7"/>
    <p:sldLayoutId id="2147483715" r:id="rId8"/>
    <p:sldLayoutId id="214748371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>
          <p15:clr>
            <a:srgbClr val="EA4335"/>
          </p15:clr>
        </p15:guide>
        <p15:guide id="8" orient="horz" pos="3240">
          <p15:clr>
            <a:srgbClr val="EA4335"/>
          </p15:clr>
        </p15:guide>
        <p15:guide id="9" orient="horz" pos="2903">
          <p15:clr>
            <a:srgbClr val="EA4335"/>
          </p15:clr>
        </p15:guide>
        <p15:guide id="10" orient="horz" pos="34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5011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slide" Target="slide2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slide" Target="slide2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1.png"/><Relationship Id="rId3" Type="http://schemas.openxmlformats.org/officeDocument/2006/relationships/audio" Target="../media/media2.mp3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0.gif"/><Relationship Id="rId2" Type="http://schemas.microsoft.com/office/2007/relationships/media" Target="../media/media2.mp3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tags" Target="../tags/tag3.xml"/><Relationship Id="rId6" Type="http://schemas.openxmlformats.org/officeDocument/2006/relationships/audio" Target="../media/audio1.wav"/><Relationship Id="rId11" Type="http://schemas.openxmlformats.org/officeDocument/2006/relationships/image" Target="../media/image27.png"/><Relationship Id="rId24" Type="http://schemas.openxmlformats.org/officeDocument/2006/relationships/image" Target="../media/image14.png"/><Relationship Id="rId45" Type="http://schemas.openxmlformats.org/officeDocument/2006/relationships/audio" Target="../media/audio1.wav"/><Relationship Id="rId5" Type="http://schemas.openxmlformats.org/officeDocument/2006/relationships/notesSlide" Target="../notesSlides/notesSlide12.xml"/><Relationship Id="rId15" Type="http://schemas.openxmlformats.org/officeDocument/2006/relationships/image" Target="../media/image31.png"/><Relationship Id="rId23" Type="http://schemas.openxmlformats.org/officeDocument/2006/relationships/image" Target="../media/image39.emf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microsoft.com/office/2007/relationships/hdphoto" Target="../media/hdphoto1.wdp"/><Relationship Id="rId18" Type="http://schemas.openxmlformats.org/officeDocument/2006/relationships/image" Target="../media/image47.png"/><Relationship Id="rId3" Type="http://schemas.microsoft.com/office/2007/relationships/media" Target="../media/media4.mp3"/><Relationship Id="rId21" Type="http://schemas.microsoft.com/office/2007/relationships/hdphoto" Target="../media/hdphoto4.wdp"/><Relationship Id="rId7" Type="http://schemas.microsoft.com/office/2007/relationships/media" Target="../media/media6.mp3"/><Relationship Id="rId12" Type="http://schemas.openxmlformats.org/officeDocument/2006/relationships/image" Target="../media/image44.png"/><Relationship Id="rId17" Type="http://schemas.openxmlformats.org/officeDocument/2006/relationships/image" Target="../media/image46.png"/><Relationship Id="rId25" Type="http://schemas.openxmlformats.org/officeDocument/2006/relationships/image" Target="../media/image51.png"/><Relationship Id="rId2" Type="http://schemas.openxmlformats.org/officeDocument/2006/relationships/audio" Target="../media/media3.mp3"/><Relationship Id="rId16" Type="http://schemas.openxmlformats.org/officeDocument/2006/relationships/slide" Target="slide7.xml"/><Relationship Id="rId20" Type="http://schemas.openxmlformats.org/officeDocument/2006/relationships/image" Target="../media/image48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audio" Target="../media/audio2.wav"/><Relationship Id="rId24" Type="http://schemas.openxmlformats.org/officeDocument/2006/relationships/image" Target="../media/image50.png"/><Relationship Id="rId5" Type="http://schemas.microsoft.com/office/2007/relationships/media" Target="../media/media5.mp3"/><Relationship Id="rId15" Type="http://schemas.microsoft.com/office/2007/relationships/hdphoto" Target="../media/hdphoto2.wdp"/><Relationship Id="rId23" Type="http://schemas.microsoft.com/office/2007/relationships/hdphoto" Target="../media/hdphoto5.wdp"/><Relationship Id="rId10" Type="http://schemas.openxmlformats.org/officeDocument/2006/relationships/notesSlide" Target="../notesSlides/notesSlide14.xml"/><Relationship Id="rId19" Type="http://schemas.microsoft.com/office/2007/relationships/hdphoto" Target="../media/hdphoto3.wdp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45.png"/><Relationship Id="rId22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8.xml"/><Relationship Id="rId7" Type="http://schemas.microsoft.com/office/2007/relationships/hdphoto" Target="../media/hdphoto2.wdp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5.png"/><Relationship Id="rId11" Type="http://schemas.openxmlformats.org/officeDocument/2006/relationships/image" Target="../media/image52.png"/><Relationship Id="rId5" Type="http://schemas.openxmlformats.org/officeDocument/2006/relationships/audio" Target="../media/audio2.wav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15.xml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microsoft.com/office/2007/relationships/hdphoto" Target="../media/hdphoto2.wdp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microsoft.com/office/2007/relationships/hdphoto" Target="../media/hdphoto2.wdp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microsoft.com/office/2007/relationships/hdphoto" Target="../media/hdphoto2.wdp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audio" Target="../media/audio2.wav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18" Type="http://schemas.openxmlformats.org/officeDocument/2006/relationships/image" Target="../media/image13.gif"/><Relationship Id="rId3" Type="http://schemas.openxmlformats.org/officeDocument/2006/relationships/slideLayout" Target="../slideLayouts/slideLayout5.xml"/><Relationship Id="rId7" Type="http://schemas.openxmlformats.org/officeDocument/2006/relationships/slide" Target="slide3.xml"/><Relationship Id="rId12" Type="http://schemas.openxmlformats.org/officeDocument/2006/relationships/slide" Target="slide8.xml"/><Relationship Id="rId17" Type="http://schemas.openxmlformats.org/officeDocument/2006/relationships/image" Target="../media/image12.gif"/><Relationship Id="rId2" Type="http://schemas.openxmlformats.org/officeDocument/2006/relationships/audio" Target="../media/media1.wav"/><Relationship Id="rId16" Type="http://schemas.openxmlformats.org/officeDocument/2006/relationships/image" Target="../media/image11.gif"/><Relationship Id="rId20" Type="http://schemas.openxmlformats.org/officeDocument/2006/relationships/image" Target="../media/image7.png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11" Type="http://schemas.openxmlformats.org/officeDocument/2006/relationships/slide" Target="slide7.xml"/><Relationship Id="rId5" Type="http://schemas.openxmlformats.org/officeDocument/2006/relationships/image" Target="../media/image9.png"/><Relationship Id="rId15" Type="http://schemas.openxmlformats.org/officeDocument/2006/relationships/slide" Target="slide11.xml"/><Relationship Id="rId10" Type="http://schemas.openxmlformats.org/officeDocument/2006/relationships/slide" Target="slide6.xml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slide" Target="slide5.xml"/><Relationship Id="rId14" Type="http://schemas.openxmlformats.org/officeDocument/2006/relationships/slide" Target="slide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1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16.gif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gif"/><Relationship Id="rId5" Type="http://schemas.openxmlformats.org/officeDocument/2006/relationships/slide" Target="slide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gif"/><Relationship Id="rId5" Type="http://schemas.openxmlformats.org/officeDocument/2006/relationships/slide" Target="slide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slide" Target="slide2.xml"/><Relationship Id="rId5" Type="http://schemas.openxmlformats.org/officeDocument/2006/relationships/image" Target="../media/image21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gif"/><Relationship Id="rId5" Type="http://schemas.openxmlformats.org/officeDocument/2006/relationships/slide" Target="slide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gif"/><Relationship Id="rId5" Type="http://schemas.openxmlformats.org/officeDocument/2006/relationships/slide" Target="slide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2" y="2511945"/>
            <a:ext cx="9157083" cy="263155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9" y="1936806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31624" y="3035024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1085" y="-171887"/>
            <a:ext cx="5003340" cy="2958548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5404" y="679378"/>
            <a:ext cx="1891323" cy="1297697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125571" y="1969732"/>
            <a:ext cx="603135" cy="28091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3119231" y="876334"/>
            <a:ext cx="2892458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Warm up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9"/>
            <a:ext cx="1173108" cy="56248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395794" y="2472619"/>
            <a:ext cx="5638098" cy="47320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25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Game: Magic wheel</a:t>
            </a:r>
          </a:p>
        </p:txBody>
      </p:sp>
      <p:pic>
        <p:nvPicPr>
          <p:cNvPr id="23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507405" y="258328"/>
            <a:ext cx="2382236" cy="15759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952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566057" y="719924"/>
            <a:ext cx="8011886" cy="1578428"/>
          </a:xfrm>
          <a:prstGeom prst="snip2Diag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7500" b="1" kern="12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+ 50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69" y="563700"/>
            <a:ext cx="1219677" cy="1492612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  <a:extLst>
              <a:ext uri="{FF2B5EF4-FFF2-40B4-BE49-F238E27FC236}">
                <a16:creationId xmlns:a16="http://schemas.microsoft.com/office/drawing/2014/main" id="{9AED4AAF-18DF-EE44-917F-12F5724A7164}"/>
              </a:ext>
            </a:extLst>
          </p:cNvPr>
          <p:cNvSpPr/>
          <p:nvPr/>
        </p:nvSpPr>
        <p:spPr>
          <a:xfrm flipH="1">
            <a:off x="7891818" y="4591336"/>
            <a:ext cx="1140074" cy="449888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2400" b="1" kern="1200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5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>
            <a:extLst>
              <a:ext uri="{FF2B5EF4-FFF2-40B4-BE49-F238E27FC236}">
                <a16:creationId xmlns:a16="http://schemas.microsoft.com/office/drawing/2014/main" id="{434875A4-7069-1F4A-AE0B-F48999C588A9}"/>
              </a:ext>
            </a:extLst>
          </p:cNvPr>
          <p:cNvSpPr/>
          <p:nvPr/>
        </p:nvSpPr>
        <p:spPr>
          <a:xfrm>
            <a:off x="566057" y="719924"/>
            <a:ext cx="8011886" cy="1578428"/>
          </a:xfrm>
          <a:prstGeom prst="snip2Diag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7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vi-VN" sz="7500" b="1" kern="12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01594A-7923-3844-91C9-1CBFC88EAD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69" y="563700"/>
            <a:ext cx="1219677" cy="1492612"/>
          </a:xfrm>
          <a:prstGeom prst="rect">
            <a:avLst/>
          </a:prstGeom>
        </p:spPr>
      </p:pic>
      <p:sp>
        <p:nvSpPr>
          <p:cNvPr id="11" name="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561886B0-A22C-2140-BE74-C8C76B2A0CCD}"/>
              </a:ext>
            </a:extLst>
          </p:cNvPr>
          <p:cNvSpPr/>
          <p:nvPr/>
        </p:nvSpPr>
        <p:spPr>
          <a:xfrm flipH="1">
            <a:off x="7891818" y="4591336"/>
            <a:ext cx="1140074" cy="449888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2400" b="1" kern="1200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2" y="1573761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5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4" y="362272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766">
              <a:defRPr/>
            </a:pPr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94" y="3435158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3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630056" y="3399743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2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0"/>
          <a:srcRect l="10240" r="10240"/>
          <a:stretch/>
        </p:blipFill>
        <p:spPr bwMode="auto">
          <a:xfrm>
            <a:off x="3439025" y="2754866"/>
            <a:ext cx="1186641" cy="2290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937607" y="2900711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88750" y="642390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8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322043" y="12815"/>
            <a:ext cx="6506517" cy="3631923"/>
            <a:chOff x="1762724" y="17086"/>
            <a:chExt cx="8675356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2724" y="17086"/>
              <a:ext cx="8675356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563344" y="1657929"/>
              <a:ext cx="5427195" cy="20723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8">
                <a:defRPr/>
              </a:pPr>
              <a:r>
                <a:rPr lang="en-US" sz="3500" b="1" dirty="0">
                  <a:solidFill>
                    <a:srgbClr val="FF0000"/>
                  </a:solidFill>
                  <a:latin typeface="Comic Sans MS" panose="030F0702030302020204" pitchFamily="66" charset="0"/>
                  <a:ea typeface="+mn-ea"/>
                </a:rPr>
                <a:t>Unit </a:t>
              </a:r>
              <a:r>
                <a:rPr lang="en-US" sz="3500" b="1" dirty="0" smtClean="0">
                  <a:solidFill>
                    <a:srgbClr val="FF0000"/>
                  </a:solidFill>
                  <a:latin typeface="Comic Sans MS" panose="030F0702030302020204" pitchFamily="66" charset="0"/>
                  <a:ea typeface="+mn-ea"/>
                </a:rPr>
                <a:t>2</a:t>
              </a:r>
              <a:r>
                <a:rPr lang="vi-VN" sz="3500" b="1" dirty="0" smtClean="0">
                  <a:solidFill>
                    <a:srgbClr val="FF0000"/>
                  </a:solidFill>
                  <a:latin typeface="Comic Sans MS" panose="030F0702030302020204" pitchFamily="66" charset="0"/>
                  <a:ea typeface="+mn-ea"/>
                </a:rPr>
                <a:t>:</a:t>
              </a:r>
              <a:r>
                <a:rPr lang="en-US" sz="3500" b="1" dirty="0" smtClean="0">
                  <a:solidFill>
                    <a:srgbClr val="FF0000"/>
                  </a:solidFill>
                  <a:latin typeface="Comic Sans MS" panose="030F0702030302020204" pitchFamily="66" charset="0"/>
                  <a:ea typeface="+mn-ea"/>
                </a:rPr>
                <a:t>My </a:t>
              </a:r>
              <a:r>
                <a:rPr lang="en-US" sz="3500" b="1" dirty="0">
                  <a:solidFill>
                    <a:srgbClr val="FF0000"/>
                  </a:solidFill>
                  <a:latin typeface="Comic Sans MS" panose="030F0702030302020204" pitchFamily="66" charset="0"/>
                  <a:ea typeface="+mn-ea"/>
                </a:rPr>
                <a:t>school</a:t>
              </a:r>
              <a:br>
                <a:rPr lang="en-US" sz="3500" b="1" dirty="0">
                  <a:solidFill>
                    <a:srgbClr val="FF0000"/>
                  </a:solidFill>
                  <a:latin typeface="Comic Sans MS" panose="030F0702030302020204" pitchFamily="66" charset="0"/>
                  <a:ea typeface="+mn-ea"/>
                </a:rPr>
              </a:br>
              <a:r>
                <a:rPr lang="en-US" sz="3000" b="1" dirty="0">
                  <a:latin typeface="Comic Sans MS" panose="030F0702030302020204" pitchFamily="66" charset="0"/>
                  <a:ea typeface="+mn-ea"/>
                </a:rPr>
                <a:t>Lesson 2 – </a:t>
              </a:r>
              <a:r>
                <a:rPr lang="vi-VN" sz="3000" b="1" dirty="0" smtClean="0">
                  <a:latin typeface="Comic Sans MS" panose="030F0702030302020204" pitchFamily="66" charset="0"/>
                  <a:ea typeface="+mn-ea"/>
                </a:rPr>
                <a:t>Period 1</a:t>
              </a:r>
              <a:r>
                <a:rPr lang="en-US" sz="3000" b="1" dirty="0">
                  <a:latin typeface="Comic Sans MS" panose="030F0702030302020204" pitchFamily="66" charset="0"/>
                  <a:ea typeface="+mn-ea"/>
                </a:rPr>
                <a:t/>
              </a:r>
              <a:br>
                <a:rPr lang="en-US" sz="3000" b="1" dirty="0">
                  <a:latin typeface="Comic Sans MS" panose="030F0702030302020204" pitchFamily="66" charset="0"/>
                  <a:ea typeface="+mn-ea"/>
                </a:rPr>
              </a:br>
              <a:endParaRPr lang="en-US" sz="3000" b="1" dirty="0">
                <a:latin typeface="Comic Sans MS" panose="030F0702030302020204" pitchFamily="66" charset="0"/>
                <a:ea typeface="+mn-e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2399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62945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6" y="1938519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56185" y="2991413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81" y="-165458"/>
            <a:ext cx="5003340" cy="295854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204220" y="724003"/>
            <a:ext cx="1916133" cy="12402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154617" y="1971623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2921041" y="961795"/>
            <a:ext cx="3340979" cy="72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AU" sz="4125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Presentation</a:t>
            </a:r>
            <a:endParaRPr lang="zh-CN" altLang="en-US" sz="4125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1701579" y="2493298"/>
            <a:ext cx="6584679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>
              <a:buClrTx/>
              <a:defRPr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Task 1: Listen and point. Repeat</a:t>
            </a:r>
          </a:p>
        </p:txBody>
      </p:sp>
      <p:pic>
        <p:nvPicPr>
          <p:cNvPr id="36" name="图片 3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521341" y="198526"/>
            <a:ext cx="2923495" cy="1746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231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C:\Users\ADMIN\Desktop\TROM 4.png">
            <a:extLst>
              <a:ext uri="{FF2B5EF4-FFF2-40B4-BE49-F238E27FC236}">
                <a16:creationId xmlns:a16="http://schemas.microsoft.com/office/drawing/2014/main" id="{F953F540-6593-B64C-9EEA-509FA11C0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8894">
                        <a14:foregroundMark x1="53870" y1="35371" x2="53870" y2="37263"/>
                        <a14:foregroundMark x1="79779" y1="32897" x2="78199" y2="35371"/>
                        <a14:foregroundMark x1="64771" y1="47016" x2="74250" y2="4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863" y="561149"/>
            <a:ext cx="1388887" cy="150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154;p33">
            <a:extLst>
              <a:ext uri="{FF2B5EF4-FFF2-40B4-BE49-F238E27FC236}">
                <a16:creationId xmlns:a16="http://schemas.microsoft.com/office/drawing/2014/main" id="{E3FA8C1F-42FF-8D4A-B876-C2D4CDBEEEDC}"/>
              </a:ext>
            </a:extLst>
          </p:cNvPr>
          <p:cNvGrpSpPr/>
          <p:nvPr/>
        </p:nvGrpSpPr>
        <p:grpSpPr>
          <a:xfrm>
            <a:off x="1192070" y="165149"/>
            <a:ext cx="741250" cy="792000"/>
            <a:chOff x="-3118700" y="2365900"/>
            <a:chExt cx="741250" cy="792000"/>
          </a:xfrm>
        </p:grpSpPr>
        <p:sp>
          <p:nvSpPr>
            <p:cNvPr id="15" name="Google Shape;155;p33">
              <a:extLst>
                <a:ext uri="{FF2B5EF4-FFF2-40B4-BE49-F238E27FC236}">
                  <a16:creationId xmlns:a16="http://schemas.microsoft.com/office/drawing/2014/main" id="{BC020146-7C2A-0F40-AD02-06988D2CB407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6;p33">
              <a:extLst>
                <a:ext uri="{FF2B5EF4-FFF2-40B4-BE49-F238E27FC236}">
                  <a16:creationId xmlns:a16="http://schemas.microsoft.com/office/drawing/2014/main" id="{5F0CA6F8-4B78-0A40-BF26-A8DDC47D93F2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7;p33">
              <a:extLst>
                <a:ext uri="{FF2B5EF4-FFF2-40B4-BE49-F238E27FC236}">
                  <a16:creationId xmlns:a16="http://schemas.microsoft.com/office/drawing/2014/main" id="{BF9069CE-F864-7447-A1C1-045A5B62F81C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8;p33">
              <a:extLst>
                <a:ext uri="{FF2B5EF4-FFF2-40B4-BE49-F238E27FC236}">
                  <a16:creationId xmlns:a16="http://schemas.microsoft.com/office/drawing/2014/main" id="{24CFFFE6-BFA5-8F4C-AFA2-D3D4EAAE6C13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9;p33">
              <a:extLst>
                <a:ext uri="{FF2B5EF4-FFF2-40B4-BE49-F238E27FC236}">
                  <a16:creationId xmlns:a16="http://schemas.microsoft.com/office/drawing/2014/main" id="{6839DB49-98BD-2843-AB34-BE13DCF6F659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0;p33">
              <a:extLst>
                <a:ext uri="{FF2B5EF4-FFF2-40B4-BE49-F238E27FC236}">
                  <a16:creationId xmlns:a16="http://schemas.microsoft.com/office/drawing/2014/main" id="{851B34AA-FA73-FF4B-8964-FBE7853D0BD6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1;p33">
              <a:extLst>
                <a:ext uri="{FF2B5EF4-FFF2-40B4-BE49-F238E27FC236}">
                  <a16:creationId xmlns:a16="http://schemas.microsoft.com/office/drawing/2014/main" id="{3FDEE8B3-A9E6-2E47-97D4-8066693E9616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2;p33">
              <a:extLst>
                <a:ext uri="{FF2B5EF4-FFF2-40B4-BE49-F238E27FC236}">
                  <a16:creationId xmlns:a16="http://schemas.microsoft.com/office/drawing/2014/main" id="{E5ACFD7B-8D00-1D4A-A214-1082187522AC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3;p33">
              <a:extLst>
                <a:ext uri="{FF2B5EF4-FFF2-40B4-BE49-F238E27FC236}">
                  <a16:creationId xmlns:a16="http://schemas.microsoft.com/office/drawing/2014/main" id="{D404C5BA-654A-FF44-92CF-3BAD47FB9FD1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4;p33">
              <a:extLst>
                <a:ext uri="{FF2B5EF4-FFF2-40B4-BE49-F238E27FC236}">
                  <a16:creationId xmlns:a16="http://schemas.microsoft.com/office/drawing/2014/main" id="{9F4F05AC-F23B-724F-999A-927E7A92D89E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66;p33">
            <a:extLst>
              <a:ext uri="{FF2B5EF4-FFF2-40B4-BE49-F238E27FC236}">
                <a16:creationId xmlns:a16="http://schemas.microsoft.com/office/drawing/2014/main" id="{B58EF672-3AC0-3541-8E5D-82FCA94AC074}"/>
              </a:ext>
            </a:extLst>
          </p:cNvPr>
          <p:cNvGrpSpPr/>
          <p:nvPr/>
        </p:nvGrpSpPr>
        <p:grpSpPr>
          <a:xfrm>
            <a:off x="86062" y="447745"/>
            <a:ext cx="871702" cy="560806"/>
            <a:chOff x="622013" y="907250"/>
            <a:chExt cx="475525" cy="287725"/>
          </a:xfrm>
        </p:grpSpPr>
        <p:sp>
          <p:nvSpPr>
            <p:cNvPr id="26" name="Google Shape;267;p33">
              <a:extLst>
                <a:ext uri="{FF2B5EF4-FFF2-40B4-BE49-F238E27FC236}">
                  <a16:creationId xmlns:a16="http://schemas.microsoft.com/office/drawing/2014/main" id="{15271248-9D05-AA44-B0B5-DF77C6B4954D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68;p33">
              <a:extLst>
                <a:ext uri="{FF2B5EF4-FFF2-40B4-BE49-F238E27FC236}">
                  <a16:creationId xmlns:a16="http://schemas.microsoft.com/office/drawing/2014/main" id="{C9036059-185E-3547-AB5A-3CD3D717097A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63;p33">
            <a:extLst>
              <a:ext uri="{FF2B5EF4-FFF2-40B4-BE49-F238E27FC236}">
                <a16:creationId xmlns:a16="http://schemas.microsoft.com/office/drawing/2014/main" id="{02A3DDCB-14FB-2E4F-AAD2-405B9BDDF3E0}"/>
              </a:ext>
            </a:extLst>
          </p:cNvPr>
          <p:cNvGrpSpPr/>
          <p:nvPr/>
        </p:nvGrpSpPr>
        <p:grpSpPr>
          <a:xfrm>
            <a:off x="345674" y="89448"/>
            <a:ext cx="796670" cy="437235"/>
            <a:chOff x="4137713" y="525925"/>
            <a:chExt cx="608900" cy="407500"/>
          </a:xfrm>
        </p:grpSpPr>
        <p:sp>
          <p:nvSpPr>
            <p:cNvPr id="29" name="Google Shape;264;p33">
              <a:extLst>
                <a:ext uri="{FF2B5EF4-FFF2-40B4-BE49-F238E27FC236}">
                  <a16:creationId xmlns:a16="http://schemas.microsoft.com/office/drawing/2014/main" id="{BA3C4580-80E9-CE4B-8A7B-1F9C73E6EB3B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65;p33">
              <a:extLst>
                <a:ext uri="{FF2B5EF4-FFF2-40B4-BE49-F238E27FC236}">
                  <a16:creationId xmlns:a16="http://schemas.microsoft.com/office/drawing/2014/main" id="{F6725FDF-4D54-C84C-912D-D4295578E849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266;p33">
            <a:extLst>
              <a:ext uri="{FF2B5EF4-FFF2-40B4-BE49-F238E27FC236}">
                <a16:creationId xmlns:a16="http://schemas.microsoft.com/office/drawing/2014/main" id="{3C229B72-2195-744C-A4BA-6661A153E37D}"/>
              </a:ext>
            </a:extLst>
          </p:cNvPr>
          <p:cNvGrpSpPr/>
          <p:nvPr/>
        </p:nvGrpSpPr>
        <p:grpSpPr>
          <a:xfrm>
            <a:off x="785949" y="561149"/>
            <a:ext cx="622165" cy="308720"/>
            <a:chOff x="622013" y="907250"/>
            <a:chExt cx="475525" cy="287725"/>
          </a:xfrm>
        </p:grpSpPr>
        <p:sp>
          <p:nvSpPr>
            <p:cNvPr id="32" name="Google Shape;267;p33">
              <a:extLst>
                <a:ext uri="{FF2B5EF4-FFF2-40B4-BE49-F238E27FC236}">
                  <a16:creationId xmlns:a16="http://schemas.microsoft.com/office/drawing/2014/main" id="{DFDC2E6C-8F38-654C-80A6-2AAAA7E0946D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68;p33">
              <a:extLst>
                <a:ext uri="{FF2B5EF4-FFF2-40B4-BE49-F238E27FC236}">
                  <a16:creationId xmlns:a16="http://schemas.microsoft.com/office/drawing/2014/main" id="{8A09786F-5DAC-1343-BF89-E2B3EBFA2AD5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Picture 6" descr="C:\Users\ADMIN\Desktop\Picture1.png">
            <a:extLst>
              <a:ext uri="{FF2B5EF4-FFF2-40B4-BE49-F238E27FC236}">
                <a16:creationId xmlns:a16="http://schemas.microsoft.com/office/drawing/2014/main" id="{9CF515C1-07C3-6B42-828A-F80183AC9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4072" y1="8462" x2="48534" y2="31538"/>
                        <a14:foregroundMark x1="95603" y1="30923" x2="80293" y2="37231"/>
                        <a14:foregroundMark x1="76547" y1="8462" x2="43648" y2="13692"/>
                        <a14:foregroundMark x1="96254" y1="30462" x2="97068" y2="33385"/>
                        <a14:foregroundMark x1="81270" y1="6308" x2="82410" y2="10000"/>
                        <a14:foregroundMark x1="84528" y1="3538" x2="81433" y2="10769"/>
                        <a14:foregroundMark x1="82248" y1="923" x2="84365" y2="3231"/>
                        <a14:foregroundMark x1="56028" y1="39597" x2="42908" y2="11745"/>
                        <a14:foregroundMark x1="79433" y1="11409" x2="44681" y2="18121"/>
                        <a14:foregroundMark x1="47518" y1="10738" x2="80142" y2="5034"/>
                        <a14:foregroundMark x1="41489" y1="14094" x2="44326" y2="28859"/>
                        <a14:foregroundMark x1="42553" y1="10403" x2="56738" y2="5034"/>
                        <a14:foregroundMark x1="83333" y1="20134" x2="84043" y2="2718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2382">
            <a:off x="91832" y="3424337"/>
            <a:ext cx="1252480" cy="13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ADMIN\Desktop\Tro choi bat cuop\BI BAT 4.png">
            <a:hlinkClick r:id="rId16" action="ppaction://hlinksldjump"/>
            <a:extLst>
              <a:ext uri="{FF2B5EF4-FFF2-40B4-BE49-F238E27FC236}">
                <a16:creationId xmlns:a16="http://schemas.microsoft.com/office/drawing/2014/main" id="{A5FC1BE5-B5BC-9540-ADCC-438F7FF75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315" y="3230336"/>
            <a:ext cx="1764899" cy="16146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3B6B62FA-B32A-0446-A4B4-17C56D089F7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8138" b="77791" l="36278" r="64064">
                        <a14:foregroundMark x1="36392" y1="31600" x2="44486" y2="18138"/>
                        <a14:foregroundMark x1="44486" y1="18138" x2="50898" y2="21846"/>
                      </a14:backgroundRemoval>
                    </a14:imgEffect>
                  </a14:imgLayer>
                </a14:imgProps>
              </a:ext>
            </a:extLst>
          </a:blip>
          <a:srcRect l="32827" t="14938" r="32454" b="15190"/>
          <a:stretch/>
        </p:blipFill>
        <p:spPr>
          <a:xfrm>
            <a:off x="4991815" y="432973"/>
            <a:ext cx="1513284" cy="1781979"/>
          </a:xfrm>
          <a:prstGeom prst="rect">
            <a:avLst/>
          </a:prstGeom>
        </p:spPr>
      </p:pic>
      <p:pic>
        <p:nvPicPr>
          <p:cNvPr id="8" name="Picture 7" descr="A screenshot of a clock&#10;&#10;Description automatically generated with medium confidence">
            <a:extLst>
              <a:ext uri="{FF2B5EF4-FFF2-40B4-BE49-F238E27FC236}">
                <a16:creationId xmlns:a16="http://schemas.microsoft.com/office/drawing/2014/main" id="{4073716B-AF50-EC44-AE58-7E18B16BC4BF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2048" b="80290" l="29952" r="70077">
                        <a14:foregroundMark x1="49273" y1="19468" x2="34426" y2="27690"/>
                        <a14:foregroundMark x1="34426" y1="27690" x2="27957" y2="48408"/>
                        <a14:foregroundMark x1="27957" y1="48408" x2="31205" y2="68682"/>
                        <a14:foregroundMark x1="31205" y1="68682" x2="45683" y2="80653"/>
                        <a14:foregroundMark x1="45683" y1="80653" x2="60331" y2="79121"/>
                        <a14:foregroundMark x1="60331" y1="79121" x2="70789" y2="62273"/>
                        <a14:foregroundMark x1="70789" y1="62273" x2="69108" y2="39379"/>
                        <a14:foregroundMark x1="69108" y1="39379" x2="59846" y2="24264"/>
                        <a14:foregroundMark x1="59846" y1="24264" x2="44799" y2="20879"/>
                        <a14:foregroundMark x1="44799" y1="20879" x2="30693" y2="34180"/>
                        <a14:foregroundMark x1="30693" y1="34180" x2="29952" y2="36437"/>
                        <a14:foregroundMark x1="57595" y1="22773" x2="42690" y2="22048"/>
                        <a14:foregroundMark x1="42690" y1="22048" x2="41607" y2="22773"/>
                        <a14:foregroundMark x1="69906" y1="40226" x2="68253" y2="61024"/>
                        <a14:foregroundMark x1="68253" y1="61024" x2="62924" y2="70859"/>
                        <a14:foregroundMark x1="69592" y1="38815" x2="70105" y2="60097"/>
                        <a14:foregroundMark x1="70105" y1="60097" x2="69250" y2="65175"/>
                        <a14:foregroundMark x1="63579" y1="74607" x2="44942" y2="80290"/>
                      </a14:backgroundRemoval>
                    </a14:imgEffect>
                  </a14:imgLayer>
                </a14:imgProps>
              </a:ext>
            </a:extLst>
          </a:blip>
          <a:srcRect l="27014" t="18609" r="27484" b="16808"/>
          <a:stretch/>
        </p:blipFill>
        <p:spPr>
          <a:xfrm>
            <a:off x="4991815" y="2903169"/>
            <a:ext cx="1542287" cy="1546866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E320B45C-1888-CB42-8313-6A03B4C8B0E3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3731" b="79976" l="30693" r="73126">
                        <a14:foregroundMark x1="30693" y1="31829" x2="32915" y2="34085"/>
                        <a14:foregroundMark x1="70248" y1="30016" x2="70903" y2="35012"/>
                        <a14:foregroundMark x1="73126" y1="35012" x2="72813" y2="33642"/>
                      </a14:backgroundRemoval>
                    </a14:imgEffect>
                  </a14:imgLayer>
                </a14:imgProps>
              </a:ext>
            </a:extLst>
          </a:blip>
          <a:srcRect l="27014" t="16808" r="25267" b="12968"/>
          <a:stretch/>
        </p:blipFill>
        <p:spPr>
          <a:xfrm>
            <a:off x="2308597" y="459661"/>
            <a:ext cx="1687954" cy="1755292"/>
          </a:xfrm>
          <a:prstGeom prst="rect">
            <a:avLst/>
          </a:prstGeom>
        </p:spPr>
      </p:pic>
      <p:pic>
        <p:nvPicPr>
          <p:cNvPr id="38" name="Picture 37" descr="Text, whiteboard&#10;&#10;Description automatically generated">
            <a:extLst>
              <a:ext uri="{FF2B5EF4-FFF2-40B4-BE49-F238E27FC236}">
                <a16:creationId xmlns:a16="http://schemas.microsoft.com/office/drawing/2014/main" id="{96DF9DC0-B9E9-A447-81CD-CA9C0E2DA623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7879" t="13157" r="18087" b="17969"/>
          <a:stretch/>
        </p:blipFill>
        <p:spPr>
          <a:xfrm>
            <a:off x="2121138" y="2928548"/>
            <a:ext cx="2001747" cy="1521487"/>
          </a:xfrm>
          <a:prstGeom prst="rect">
            <a:avLst/>
          </a:prstGeom>
        </p:spPr>
      </p:pic>
      <p:sp>
        <p:nvSpPr>
          <p:cNvPr id="41" name="Google Shape;443;p40">
            <a:extLst>
              <a:ext uri="{FF2B5EF4-FFF2-40B4-BE49-F238E27FC236}">
                <a16:creationId xmlns:a16="http://schemas.microsoft.com/office/drawing/2014/main" id="{CF6B898F-3C94-7C4B-BCB3-4BD7CFEEA041}"/>
              </a:ext>
            </a:extLst>
          </p:cNvPr>
          <p:cNvSpPr txBox="1">
            <a:spLocks/>
          </p:cNvSpPr>
          <p:nvPr/>
        </p:nvSpPr>
        <p:spPr>
          <a:xfrm>
            <a:off x="2235796" y="2214952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GB" sz="4000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desk</a:t>
            </a:r>
          </a:p>
        </p:txBody>
      </p:sp>
      <p:sp>
        <p:nvSpPr>
          <p:cNvPr id="42" name="Google Shape;443;p40">
            <a:extLst>
              <a:ext uri="{FF2B5EF4-FFF2-40B4-BE49-F238E27FC236}">
                <a16:creationId xmlns:a16="http://schemas.microsoft.com/office/drawing/2014/main" id="{71B8C394-725C-F842-858B-F2E409069CD2}"/>
              </a:ext>
            </a:extLst>
          </p:cNvPr>
          <p:cNvSpPr txBox="1">
            <a:spLocks/>
          </p:cNvSpPr>
          <p:nvPr/>
        </p:nvSpPr>
        <p:spPr>
          <a:xfrm>
            <a:off x="4921064" y="2214952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GB" sz="4000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chair</a:t>
            </a:r>
          </a:p>
        </p:txBody>
      </p:sp>
      <p:sp>
        <p:nvSpPr>
          <p:cNvPr id="44" name="Google Shape;443;p40">
            <a:extLst>
              <a:ext uri="{FF2B5EF4-FFF2-40B4-BE49-F238E27FC236}">
                <a16:creationId xmlns:a16="http://schemas.microsoft.com/office/drawing/2014/main" id="{882D1CD7-F369-F14F-8A37-6311FFBC83F7}"/>
              </a:ext>
            </a:extLst>
          </p:cNvPr>
          <p:cNvSpPr txBox="1">
            <a:spLocks/>
          </p:cNvSpPr>
          <p:nvPr/>
        </p:nvSpPr>
        <p:spPr>
          <a:xfrm>
            <a:off x="2222148" y="4301953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GB" sz="4000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board</a:t>
            </a:r>
          </a:p>
        </p:txBody>
      </p:sp>
      <p:sp>
        <p:nvSpPr>
          <p:cNvPr id="45" name="Google Shape;443;p40">
            <a:extLst>
              <a:ext uri="{FF2B5EF4-FFF2-40B4-BE49-F238E27FC236}">
                <a16:creationId xmlns:a16="http://schemas.microsoft.com/office/drawing/2014/main" id="{9212197A-85E8-4140-8906-F7DE31EDB70F}"/>
              </a:ext>
            </a:extLst>
          </p:cNvPr>
          <p:cNvSpPr txBox="1">
            <a:spLocks/>
          </p:cNvSpPr>
          <p:nvPr/>
        </p:nvSpPr>
        <p:spPr>
          <a:xfrm>
            <a:off x="4801902" y="4315601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GB" sz="4000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clock</a:t>
            </a:r>
          </a:p>
        </p:txBody>
      </p:sp>
      <p:pic>
        <p:nvPicPr>
          <p:cNvPr id="2" name="2.4-4.mp3" descr="2.4-4.mp3">
            <a:hlinkClick r:id="" action="ppaction://media"/>
            <a:extLst>
              <a:ext uri="{FF2B5EF4-FFF2-40B4-BE49-F238E27FC236}">
                <a16:creationId xmlns:a16="http://schemas.microsoft.com/office/drawing/2014/main" id="{3DEE5AAF-83C3-597E-2888-3D115005C6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3773623" y="2278127"/>
            <a:ext cx="635598" cy="635598"/>
          </a:xfrm>
          <a:prstGeom prst="rect">
            <a:avLst/>
          </a:prstGeom>
        </p:spPr>
      </p:pic>
      <p:pic>
        <p:nvPicPr>
          <p:cNvPr id="3" name="2.4-2.mp3" descr="2.4-2.mp3">
            <a:hlinkClick r:id="" action="ppaction://media"/>
            <a:extLst>
              <a:ext uri="{FF2B5EF4-FFF2-40B4-BE49-F238E27FC236}">
                <a16:creationId xmlns:a16="http://schemas.microsoft.com/office/drawing/2014/main" id="{DA7B9995-8667-BA65-C9ED-91C56AFAD6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529508" y="2292949"/>
            <a:ext cx="635599" cy="635599"/>
          </a:xfrm>
          <a:prstGeom prst="rect">
            <a:avLst/>
          </a:prstGeom>
        </p:spPr>
      </p:pic>
      <p:pic>
        <p:nvPicPr>
          <p:cNvPr id="4" name="2.4.mp3" descr="2.4.mp3">
            <a:hlinkClick r:id="" action="ppaction://media"/>
            <a:extLst>
              <a:ext uri="{FF2B5EF4-FFF2-40B4-BE49-F238E27FC236}">
                <a16:creationId xmlns:a16="http://schemas.microsoft.com/office/drawing/2014/main" id="{28ABF24E-7771-A76D-9BCF-BDB10D3D9A1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3947637" y="4358016"/>
            <a:ext cx="635599" cy="635599"/>
          </a:xfrm>
          <a:prstGeom prst="rect">
            <a:avLst/>
          </a:prstGeom>
        </p:spPr>
      </p:pic>
      <p:pic>
        <p:nvPicPr>
          <p:cNvPr id="5" name="2.4-3.mp3" descr="2.4-3.mp3">
            <a:hlinkClick r:id="" action="ppaction://media"/>
            <a:extLst>
              <a:ext uri="{FF2B5EF4-FFF2-40B4-BE49-F238E27FC236}">
                <a16:creationId xmlns:a16="http://schemas.microsoft.com/office/drawing/2014/main" id="{F818B1CF-95FC-72B2-8E98-91AE4A3E406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365246" y="4357195"/>
            <a:ext cx="635600" cy="6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8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46914E-7 C 0.01511 0.01975 0.06875 0.03982 0.08698 0.03982 C 0.20556 0.03982 0.32743 -0.26512 0.32743 -0.56944 C 0.32743 -0.41636 0.38837 -0.26512 0.44601 -0.26512 C 0.50695 -0.26512 0.56424 -0.41852 0.56424 -0.56944 C 0.56424 -0.49444 0.59497 -0.41636 0.62535 -0.41636 C 0.65591 -0.41636 0.68629 -0.49136 0.68629 -0.56944 C 0.68629 -0.53056 0.70139 -0.49444 0.71667 -0.49444 C 0.73195 -0.49444 0.74705 -0.53364 0.74705 -0.56944 C 0.74705 -0.55 0.75504 -0.53056 0.76233 -0.53056 C 0.76632 -0.53056 0.77743 -0.55 0.77743 -0.56944 C 0.77743 -0.55988 0.7816 -0.55 0.78542 -0.55 C 0.78542 -0.54784 0.79341 -0.55988 0.79341 -0.56944 C 0.79341 -0.56512 0.79341 -0.55988 0.79757 -0.55988 C 0.79757 -0.56235 0.80139 -0.56481 0.80139 -0.56944 C 0.80139 -0.56728 0.80139 -0.56512 0.80139 -0.56235 C 0.80556 -0.56235 0.80556 -0.56481 0.80556 -0.56698 C 0.80938 -0.56698 0.80938 -0.56481 0.80938 -0.56235 C 0.81354 -0.56235 0.81354 -0.56481 0.81354 -0.56698 " pathEditMode="relative" rAng="0" ptsTypes="AAAAAAAAAAAAAAAAAAA">
                                      <p:cBhvr>
                                        <p:cTn id="6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77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1" grpId="0"/>
      <p:bldP spid="42" grpId="0"/>
      <p:bldP spid="44" grpId="0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C:\Users\ADMIN\Desktop\Picture1.png">
            <a:extLst>
              <a:ext uri="{FF2B5EF4-FFF2-40B4-BE49-F238E27FC236}">
                <a16:creationId xmlns:a16="http://schemas.microsoft.com/office/drawing/2014/main" id="{9CF515C1-07C3-6B42-828A-F80183AC9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4072" y1="8462" x2="48534" y2="31538"/>
                        <a14:foregroundMark x1="95603" y1="30923" x2="80293" y2="37231"/>
                        <a14:foregroundMark x1="76547" y1="8462" x2="43648" y2="13692"/>
                        <a14:foregroundMark x1="96254" y1="30462" x2="97068" y2="33385"/>
                        <a14:foregroundMark x1="81270" y1="6308" x2="82410" y2="10000"/>
                        <a14:foregroundMark x1="84528" y1="3538" x2="81433" y2="10769"/>
                        <a14:foregroundMark x1="82248" y1="923" x2="84365" y2="3231"/>
                        <a14:foregroundMark x1="56028" y1="39597" x2="42908" y2="11745"/>
                        <a14:foregroundMark x1="79433" y1="11409" x2="44681" y2="18121"/>
                        <a14:foregroundMark x1="47518" y1="10738" x2="80142" y2="5034"/>
                        <a14:foregroundMark x1="41489" y1="14094" x2="44326" y2="28859"/>
                        <a14:foregroundMark x1="42553" y1="10403" x2="56738" y2="5034"/>
                        <a14:foregroundMark x1="83333" y1="20134" x2="84043" y2="2718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2382">
            <a:off x="154500" y="2794984"/>
            <a:ext cx="1915208" cy="202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ADMIN\Desktop\TROM 4.png">
            <a:extLst>
              <a:ext uri="{FF2B5EF4-FFF2-40B4-BE49-F238E27FC236}">
                <a16:creationId xmlns:a16="http://schemas.microsoft.com/office/drawing/2014/main" id="{F953F540-6593-B64C-9EEA-509FA11C0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8894">
                        <a14:foregroundMark x1="53870" y1="35371" x2="53870" y2="37263"/>
                        <a14:foregroundMark x1="79779" y1="32897" x2="78199" y2="35371"/>
                        <a14:foregroundMark x1="64771" y1="47016" x2="74250" y2="4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986" y="552428"/>
            <a:ext cx="1850316" cy="200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154;p33">
            <a:extLst>
              <a:ext uri="{FF2B5EF4-FFF2-40B4-BE49-F238E27FC236}">
                <a16:creationId xmlns:a16="http://schemas.microsoft.com/office/drawing/2014/main" id="{E3FA8C1F-42FF-8D4A-B876-C2D4CDBEEEDC}"/>
              </a:ext>
            </a:extLst>
          </p:cNvPr>
          <p:cNvGrpSpPr/>
          <p:nvPr/>
        </p:nvGrpSpPr>
        <p:grpSpPr>
          <a:xfrm>
            <a:off x="1192070" y="165149"/>
            <a:ext cx="741250" cy="792000"/>
            <a:chOff x="-3118700" y="2365900"/>
            <a:chExt cx="741250" cy="792000"/>
          </a:xfrm>
        </p:grpSpPr>
        <p:sp>
          <p:nvSpPr>
            <p:cNvPr id="15" name="Google Shape;155;p33">
              <a:extLst>
                <a:ext uri="{FF2B5EF4-FFF2-40B4-BE49-F238E27FC236}">
                  <a16:creationId xmlns:a16="http://schemas.microsoft.com/office/drawing/2014/main" id="{BC020146-7C2A-0F40-AD02-06988D2CB407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6;p33">
              <a:extLst>
                <a:ext uri="{FF2B5EF4-FFF2-40B4-BE49-F238E27FC236}">
                  <a16:creationId xmlns:a16="http://schemas.microsoft.com/office/drawing/2014/main" id="{5F0CA6F8-4B78-0A40-BF26-A8DDC47D93F2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7;p33">
              <a:extLst>
                <a:ext uri="{FF2B5EF4-FFF2-40B4-BE49-F238E27FC236}">
                  <a16:creationId xmlns:a16="http://schemas.microsoft.com/office/drawing/2014/main" id="{BF9069CE-F864-7447-A1C1-045A5B62F81C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8;p33">
              <a:extLst>
                <a:ext uri="{FF2B5EF4-FFF2-40B4-BE49-F238E27FC236}">
                  <a16:creationId xmlns:a16="http://schemas.microsoft.com/office/drawing/2014/main" id="{24CFFFE6-BFA5-8F4C-AFA2-D3D4EAAE6C13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9;p33">
              <a:extLst>
                <a:ext uri="{FF2B5EF4-FFF2-40B4-BE49-F238E27FC236}">
                  <a16:creationId xmlns:a16="http://schemas.microsoft.com/office/drawing/2014/main" id="{6839DB49-98BD-2843-AB34-BE13DCF6F659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0;p33">
              <a:extLst>
                <a:ext uri="{FF2B5EF4-FFF2-40B4-BE49-F238E27FC236}">
                  <a16:creationId xmlns:a16="http://schemas.microsoft.com/office/drawing/2014/main" id="{851B34AA-FA73-FF4B-8964-FBE7853D0BD6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1;p33">
              <a:extLst>
                <a:ext uri="{FF2B5EF4-FFF2-40B4-BE49-F238E27FC236}">
                  <a16:creationId xmlns:a16="http://schemas.microsoft.com/office/drawing/2014/main" id="{3FDEE8B3-A9E6-2E47-97D4-8066693E9616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2;p33">
              <a:extLst>
                <a:ext uri="{FF2B5EF4-FFF2-40B4-BE49-F238E27FC236}">
                  <a16:creationId xmlns:a16="http://schemas.microsoft.com/office/drawing/2014/main" id="{E5ACFD7B-8D00-1D4A-A214-1082187522AC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3;p33">
              <a:extLst>
                <a:ext uri="{FF2B5EF4-FFF2-40B4-BE49-F238E27FC236}">
                  <a16:creationId xmlns:a16="http://schemas.microsoft.com/office/drawing/2014/main" id="{D404C5BA-654A-FF44-92CF-3BAD47FB9FD1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4;p33">
              <a:extLst>
                <a:ext uri="{FF2B5EF4-FFF2-40B4-BE49-F238E27FC236}">
                  <a16:creationId xmlns:a16="http://schemas.microsoft.com/office/drawing/2014/main" id="{9F4F05AC-F23B-724F-999A-927E7A92D89E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66;p33">
            <a:extLst>
              <a:ext uri="{FF2B5EF4-FFF2-40B4-BE49-F238E27FC236}">
                <a16:creationId xmlns:a16="http://schemas.microsoft.com/office/drawing/2014/main" id="{B58EF672-3AC0-3541-8E5D-82FCA94AC074}"/>
              </a:ext>
            </a:extLst>
          </p:cNvPr>
          <p:cNvGrpSpPr/>
          <p:nvPr/>
        </p:nvGrpSpPr>
        <p:grpSpPr>
          <a:xfrm>
            <a:off x="86062" y="447745"/>
            <a:ext cx="871702" cy="560806"/>
            <a:chOff x="622013" y="907250"/>
            <a:chExt cx="475525" cy="287725"/>
          </a:xfrm>
        </p:grpSpPr>
        <p:sp>
          <p:nvSpPr>
            <p:cNvPr id="26" name="Google Shape;267;p33">
              <a:extLst>
                <a:ext uri="{FF2B5EF4-FFF2-40B4-BE49-F238E27FC236}">
                  <a16:creationId xmlns:a16="http://schemas.microsoft.com/office/drawing/2014/main" id="{15271248-9D05-AA44-B0B5-DF77C6B4954D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68;p33">
              <a:extLst>
                <a:ext uri="{FF2B5EF4-FFF2-40B4-BE49-F238E27FC236}">
                  <a16:creationId xmlns:a16="http://schemas.microsoft.com/office/drawing/2014/main" id="{C9036059-185E-3547-AB5A-3CD3D717097A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63;p33">
            <a:extLst>
              <a:ext uri="{FF2B5EF4-FFF2-40B4-BE49-F238E27FC236}">
                <a16:creationId xmlns:a16="http://schemas.microsoft.com/office/drawing/2014/main" id="{02A3DDCB-14FB-2E4F-AAD2-405B9BDDF3E0}"/>
              </a:ext>
            </a:extLst>
          </p:cNvPr>
          <p:cNvGrpSpPr/>
          <p:nvPr/>
        </p:nvGrpSpPr>
        <p:grpSpPr>
          <a:xfrm>
            <a:off x="345674" y="89448"/>
            <a:ext cx="796670" cy="437235"/>
            <a:chOff x="4137713" y="525925"/>
            <a:chExt cx="608900" cy="407500"/>
          </a:xfrm>
        </p:grpSpPr>
        <p:sp>
          <p:nvSpPr>
            <p:cNvPr id="29" name="Google Shape;264;p33">
              <a:extLst>
                <a:ext uri="{FF2B5EF4-FFF2-40B4-BE49-F238E27FC236}">
                  <a16:creationId xmlns:a16="http://schemas.microsoft.com/office/drawing/2014/main" id="{BA3C4580-80E9-CE4B-8A7B-1F9C73E6EB3B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65;p33">
              <a:extLst>
                <a:ext uri="{FF2B5EF4-FFF2-40B4-BE49-F238E27FC236}">
                  <a16:creationId xmlns:a16="http://schemas.microsoft.com/office/drawing/2014/main" id="{F6725FDF-4D54-C84C-912D-D4295578E849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266;p33">
            <a:extLst>
              <a:ext uri="{FF2B5EF4-FFF2-40B4-BE49-F238E27FC236}">
                <a16:creationId xmlns:a16="http://schemas.microsoft.com/office/drawing/2014/main" id="{3C229B72-2195-744C-A4BA-6661A153E37D}"/>
              </a:ext>
            </a:extLst>
          </p:cNvPr>
          <p:cNvGrpSpPr/>
          <p:nvPr/>
        </p:nvGrpSpPr>
        <p:grpSpPr>
          <a:xfrm>
            <a:off x="785949" y="561149"/>
            <a:ext cx="622165" cy="308720"/>
            <a:chOff x="622013" y="907250"/>
            <a:chExt cx="475525" cy="287725"/>
          </a:xfrm>
        </p:grpSpPr>
        <p:sp>
          <p:nvSpPr>
            <p:cNvPr id="32" name="Google Shape;267;p33">
              <a:extLst>
                <a:ext uri="{FF2B5EF4-FFF2-40B4-BE49-F238E27FC236}">
                  <a16:creationId xmlns:a16="http://schemas.microsoft.com/office/drawing/2014/main" id="{DFDC2E6C-8F38-654C-80A6-2AAAA7E0946D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68;p33">
              <a:extLst>
                <a:ext uri="{FF2B5EF4-FFF2-40B4-BE49-F238E27FC236}">
                  <a16:creationId xmlns:a16="http://schemas.microsoft.com/office/drawing/2014/main" id="{8A09786F-5DAC-1343-BF89-E2B3EBFA2AD5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 descr="Text, whiteboard&#10;&#10;Description automatically generated">
            <a:extLst>
              <a:ext uri="{FF2B5EF4-FFF2-40B4-BE49-F238E27FC236}">
                <a16:creationId xmlns:a16="http://schemas.microsoft.com/office/drawing/2014/main" id="{EE901FE2-574F-924C-9A5A-E11F39D50E3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021" t="13779" r="17847" b="17803"/>
          <a:stretch/>
        </p:blipFill>
        <p:spPr>
          <a:xfrm rot="18448311">
            <a:off x="7921202" y="2094884"/>
            <a:ext cx="468586" cy="347830"/>
          </a:xfrm>
          <a:prstGeom prst="rect">
            <a:avLst/>
          </a:prstGeom>
        </p:spPr>
      </p:pic>
      <p:pic>
        <p:nvPicPr>
          <p:cNvPr id="11" name="Picture 10" descr="Text, whiteboard&#10;&#10;Description automatically generated">
            <a:extLst>
              <a:ext uri="{FF2B5EF4-FFF2-40B4-BE49-F238E27FC236}">
                <a16:creationId xmlns:a16="http://schemas.microsoft.com/office/drawing/2014/main" id="{451BC211-DF48-5942-A4B8-3D31133AFFB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8618" t="14500" r="19079" b="19059"/>
          <a:stretch/>
        </p:blipFill>
        <p:spPr>
          <a:xfrm>
            <a:off x="9361218" y="211699"/>
            <a:ext cx="3569046" cy="2689582"/>
          </a:xfrm>
          <a:prstGeom prst="rect">
            <a:avLst/>
          </a:prstGeom>
        </p:spPr>
      </p:pic>
      <p:sp>
        <p:nvSpPr>
          <p:cNvPr id="40" name="Google Shape;443;p40">
            <a:extLst>
              <a:ext uri="{FF2B5EF4-FFF2-40B4-BE49-F238E27FC236}">
                <a16:creationId xmlns:a16="http://schemas.microsoft.com/office/drawing/2014/main" id="{D618EEEC-D900-7F4B-B190-C7DDEA34754A}"/>
              </a:ext>
            </a:extLst>
          </p:cNvPr>
          <p:cNvSpPr txBox="1">
            <a:spLocks/>
          </p:cNvSpPr>
          <p:nvPr/>
        </p:nvSpPr>
        <p:spPr>
          <a:xfrm>
            <a:off x="3500939" y="3721270"/>
            <a:ext cx="1732200" cy="730414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GB" sz="40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board</a:t>
            </a:r>
          </a:p>
        </p:txBody>
      </p:sp>
      <p:pic>
        <p:nvPicPr>
          <p:cNvPr id="41" name="Super Mario Kart [Original Soundtrack] - 01 - Main Theme.mp3">
            <a:hlinkClick r:id="" action="ppaction://media"/>
            <a:extLst>
              <a:ext uri="{FF2B5EF4-FFF2-40B4-BE49-F238E27FC236}">
                <a16:creationId xmlns:a16="http://schemas.microsoft.com/office/drawing/2014/main" id="{889C283E-8C66-F040-9871-5FEA7082B4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72600" y="6164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3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472 -0.03148 C -0.19479 -0.03735 -0.22934 -0.0429 -0.24132 -0.0429 C -0.3177 -0.0429 -0.39635 0.04846 -0.39635 0.14074 C -0.39635 0.09413 -0.43559 0.04846 -0.47274 0.04846 C -0.51198 0.04846 -0.54913 0.09444 -0.54913 0.14074 C -0.54913 0.11728 -0.56875 0.09413 -0.58836 0.09413 C -0.60781 0.09413 -0.6276 0.11667 -0.6276 0.14074 C -0.6276 0.12839 -0.6375 0.11728 -0.64739 0.11728 C -0.65711 0.11728 -0.66701 0.12932 -0.66701 0.14074 C -0.66701 0.13457 -0.67204 0.12839 -0.67673 0.12839 C -0.67934 0.12839 -0.68663 0.13457 -0.68663 0.14074 C -0.68663 0.13734 -0.68923 0.13457 -0.69166 0.13457 C -0.69166 0.13364 -0.6967 0.13734 -0.6967 0.14074 C -0.6967 0.1392 -0.6967 0.13734 -0.6993 0.13734 C -0.6993 0.13796 -0.70191 0.13889 -0.70191 0.14074 C -0.70191 0.13981 -0.70191 0.1392 -0.70191 0.13796 C -0.70451 0.13796 -0.70451 0.13889 -0.70451 0.13951 C -0.70694 0.13951 -0.70694 0.13889 -0.70694 0.13796 C -0.70937 0.13796 -0.70937 0.13889 -0.70937 0.13951 " pathEditMode="relative" rAng="0" ptsTypes="AAAAAAAAAAAAAAAAA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33" y="80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40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C:\Users\ADMIN\Desktop\Picture1.png">
            <a:extLst>
              <a:ext uri="{FF2B5EF4-FFF2-40B4-BE49-F238E27FC236}">
                <a16:creationId xmlns:a16="http://schemas.microsoft.com/office/drawing/2014/main" id="{9CF515C1-07C3-6B42-828A-F80183AC9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4072" y1="8462" x2="48534" y2="31538"/>
                        <a14:foregroundMark x1="95603" y1="30923" x2="80293" y2="37231"/>
                        <a14:foregroundMark x1="76547" y1="8462" x2="43648" y2="13692"/>
                        <a14:foregroundMark x1="96254" y1="30462" x2="97068" y2="33385"/>
                        <a14:foregroundMark x1="81270" y1="6308" x2="82410" y2="10000"/>
                        <a14:foregroundMark x1="84528" y1="3538" x2="81433" y2="10769"/>
                        <a14:foregroundMark x1="82248" y1="923" x2="84365" y2="3231"/>
                        <a14:foregroundMark x1="56028" y1="39597" x2="42908" y2="11745"/>
                        <a14:foregroundMark x1="79433" y1="11409" x2="44681" y2="18121"/>
                        <a14:foregroundMark x1="47518" y1="10738" x2="80142" y2="5034"/>
                        <a14:foregroundMark x1="41489" y1="14094" x2="44326" y2="28859"/>
                        <a14:foregroundMark x1="42553" y1="10403" x2="56738" y2="5034"/>
                        <a14:foregroundMark x1="83333" y1="20134" x2="84043" y2="2718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2382">
            <a:off x="154500" y="2794984"/>
            <a:ext cx="1915208" cy="202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ADMIN\Desktop\TROM 4.png">
            <a:extLst>
              <a:ext uri="{FF2B5EF4-FFF2-40B4-BE49-F238E27FC236}">
                <a16:creationId xmlns:a16="http://schemas.microsoft.com/office/drawing/2014/main" id="{F953F540-6593-B64C-9EEA-509FA11C0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94">
                        <a14:foregroundMark x1="53870" y1="35371" x2="53870" y2="37263"/>
                        <a14:foregroundMark x1="79779" y1="32897" x2="78199" y2="35371"/>
                        <a14:foregroundMark x1="64771" y1="47016" x2="74250" y2="4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787" y="869869"/>
            <a:ext cx="1850316" cy="200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154;p33">
            <a:extLst>
              <a:ext uri="{FF2B5EF4-FFF2-40B4-BE49-F238E27FC236}">
                <a16:creationId xmlns:a16="http://schemas.microsoft.com/office/drawing/2014/main" id="{E3FA8C1F-42FF-8D4A-B876-C2D4CDBEEEDC}"/>
              </a:ext>
            </a:extLst>
          </p:cNvPr>
          <p:cNvGrpSpPr/>
          <p:nvPr/>
        </p:nvGrpSpPr>
        <p:grpSpPr>
          <a:xfrm>
            <a:off x="1192070" y="165149"/>
            <a:ext cx="741250" cy="792000"/>
            <a:chOff x="-3118700" y="2365900"/>
            <a:chExt cx="741250" cy="792000"/>
          </a:xfrm>
        </p:grpSpPr>
        <p:sp>
          <p:nvSpPr>
            <p:cNvPr id="15" name="Google Shape;155;p33">
              <a:extLst>
                <a:ext uri="{FF2B5EF4-FFF2-40B4-BE49-F238E27FC236}">
                  <a16:creationId xmlns:a16="http://schemas.microsoft.com/office/drawing/2014/main" id="{BC020146-7C2A-0F40-AD02-06988D2CB407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6;p33">
              <a:extLst>
                <a:ext uri="{FF2B5EF4-FFF2-40B4-BE49-F238E27FC236}">
                  <a16:creationId xmlns:a16="http://schemas.microsoft.com/office/drawing/2014/main" id="{5F0CA6F8-4B78-0A40-BF26-A8DDC47D93F2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7;p33">
              <a:extLst>
                <a:ext uri="{FF2B5EF4-FFF2-40B4-BE49-F238E27FC236}">
                  <a16:creationId xmlns:a16="http://schemas.microsoft.com/office/drawing/2014/main" id="{BF9069CE-F864-7447-A1C1-045A5B62F81C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8;p33">
              <a:extLst>
                <a:ext uri="{FF2B5EF4-FFF2-40B4-BE49-F238E27FC236}">
                  <a16:creationId xmlns:a16="http://schemas.microsoft.com/office/drawing/2014/main" id="{24CFFFE6-BFA5-8F4C-AFA2-D3D4EAAE6C13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9;p33">
              <a:extLst>
                <a:ext uri="{FF2B5EF4-FFF2-40B4-BE49-F238E27FC236}">
                  <a16:creationId xmlns:a16="http://schemas.microsoft.com/office/drawing/2014/main" id="{6839DB49-98BD-2843-AB34-BE13DCF6F659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0;p33">
              <a:extLst>
                <a:ext uri="{FF2B5EF4-FFF2-40B4-BE49-F238E27FC236}">
                  <a16:creationId xmlns:a16="http://schemas.microsoft.com/office/drawing/2014/main" id="{851B34AA-FA73-FF4B-8964-FBE7853D0BD6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1;p33">
              <a:extLst>
                <a:ext uri="{FF2B5EF4-FFF2-40B4-BE49-F238E27FC236}">
                  <a16:creationId xmlns:a16="http://schemas.microsoft.com/office/drawing/2014/main" id="{3FDEE8B3-A9E6-2E47-97D4-8066693E9616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2;p33">
              <a:extLst>
                <a:ext uri="{FF2B5EF4-FFF2-40B4-BE49-F238E27FC236}">
                  <a16:creationId xmlns:a16="http://schemas.microsoft.com/office/drawing/2014/main" id="{E5ACFD7B-8D00-1D4A-A214-1082187522AC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3;p33">
              <a:extLst>
                <a:ext uri="{FF2B5EF4-FFF2-40B4-BE49-F238E27FC236}">
                  <a16:creationId xmlns:a16="http://schemas.microsoft.com/office/drawing/2014/main" id="{D404C5BA-654A-FF44-92CF-3BAD47FB9FD1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4;p33">
              <a:extLst>
                <a:ext uri="{FF2B5EF4-FFF2-40B4-BE49-F238E27FC236}">
                  <a16:creationId xmlns:a16="http://schemas.microsoft.com/office/drawing/2014/main" id="{9F4F05AC-F23B-724F-999A-927E7A92D89E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66;p33">
            <a:extLst>
              <a:ext uri="{FF2B5EF4-FFF2-40B4-BE49-F238E27FC236}">
                <a16:creationId xmlns:a16="http://schemas.microsoft.com/office/drawing/2014/main" id="{B58EF672-3AC0-3541-8E5D-82FCA94AC074}"/>
              </a:ext>
            </a:extLst>
          </p:cNvPr>
          <p:cNvGrpSpPr/>
          <p:nvPr/>
        </p:nvGrpSpPr>
        <p:grpSpPr>
          <a:xfrm>
            <a:off x="86062" y="447745"/>
            <a:ext cx="871702" cy="560806"/>
            <a:chOff x="622013" y="907250"/>
            <a:chExt cx="475525" cy="287725"/>
          </a:xfrm>
        </p:grpSpPr>
        <p:sp>
          <p:nvSpPr>
            <p:cNvPr id="26" name="Google Shape;267;p33">
              <a:extLst>
                <a:ext uri="{FF2B5EF4-FFF2-40B4-BE49-F238E27FC236}">
                  <a16:creationId xmlns:a16="http://schemas.microsoft.com/office/drawing/2014/main" id="{15271248-9D05-AA44-B0B5-DF77C6B4954D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68;p33">
              <a:extLst>
                <a:ext uri="{FF2B5EF4-FFF2-40B4-BE49-F238E27FC236}">
                  <a16:creationId xmlns:a16="http://schemas.microsoft.com/office/drawing/2014/main" id="{C9036059-185E-3547-AB5A-3CD3D717097A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63;p33">
            <a:extLst>
              <a:ext uri="{FF2B5EF4-FFF2-40B4-BE49-F238E27FC236}">
                <a16:creationId xmlns:a16="http://schemas.microsoft.com/office/drawing/2014/main" id="{02A3DDCB-14FB-2E4F-AAD2-405B9BDDF3E0}"/>
              </a:ext>
            </a:extLst>
          </p:cNvPr>
          <p:cNvGrpSpPr/>
          <p:nvPr/>
        </p:nvGrpSpPr>
        <p:grpSpPr>
          <a:xfrm>
            <a:off x="345674" y="89448"/>
            <a:ext cx="796670" cy="437235"/>
            <a:chOff x="4137713" y="525925"/>
            <a:chExt cx="608900" cy="407500"/>
          </a:xfrm>
        </p:grpSpPr>
        <p:sp>
          <p:nvSpPr>
            <p:cNvPr id="29" name="Google Shape;264;p33">
              <a:extLst>
                <a:ext uri="{FF2B5EF4-FFF2-40B4-BE49-F238E27FC236}">
                  <a16:creationId xmlns:a16="http://schemas.microsoft.com/office/drawing/2014/main" id="{BA3C4580-80E9-CE4B-8A7B-1F9C73E6EB3B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65;p33">
              <a:extLst>
                <a:ext uri="{FF2B5EF4-FFF2-40B4-BE49-F238E27FC236}">
                  <a16:creationId xmlns:a16="http://schemas.microsoft.com/office/drawing/2014/main" id="{F6725FDF-4D54-C84C-912D-D4295578E849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266;p33">
            <a:extLst>
              <a:ext uri="{FF2B5EF4-FFF2-40B4-BE49-F238E27FC236}">
                <a16:creationId xmlns:a16="http://schemas.microsoft.com/office/drawing/2014/main" id="{3C229B72-2195-744C-A4BA-6661A153E37D}"/>
              </a:ext>
            </a:extLst>
          </p:cNvPr>
          <p:cNvGrpSpPr/>
          <p:nvPr/>
        </p:nvGrpSpPr>
        <p:grpSpPr>
          <a:xfrm>
            <a:off x="785949" y="561149"/>
            <a:ext cx="622165" cy="308720"/>
            <a:chOff x="622013" y="907250"/>
            <a:chExt cx="475525" cy="287725"/>
          </a:xfrm>
        </p:grpSpPr>
        <p:sp>
          <p:nvSpPr>
            <p:cNvPr id="32" name="Google Shape;267;p33">
              <a:extLst>
                <a:ext uri="{FF2B5EF4-FFF2-40B4-BE49-F238E27FC236}">
                  <a16:creationId xmlns:a16="http://schemas.microsoft.com/office/drawing/2014/main" id="{DFDC2E6C-8F38-654C-80A6-2AAAA7E0946D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68;p33">
              <a:extLst>
                <a:ext uri="{FF2B5EF4-FFF2-40B4-BE49-F238E27FC236}">
                  <a16:creationId xmlns:a16="http://schemas.microsoft.com/office/drawing/2014/main" id="{8A09786F-5DAC-1343-BF89-E2B3EBFA2AD5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43;p40">
            <a:extLst>
              <a:ext uri="{FF2B5EF4-FFF2-40B4-BE49-F238E27FC236}">
                <a16:creationId xmlns:a16="http://schemas.microsoft.com/office/drawing/2014/main" id="{D618EEEC-D900-7F4B-B190-C7DDEA34754A}"/>
              </a:ext>
            </a:extLst>
          </p:cNvPr>
          <p:cNvSpPr txBox="1">
            <a:spLocks/>
          </p:cNvSpPr>
          <p:nvPr/>
        </p:nvSpPr>
        <p:spPr>
          <a:xfrm>
            <a:off x="3963200" y="3808734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GB" sz="40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chair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AE2102-1495-1041-9476-D59B6F3C0D7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200" t="14817" r="31961" b="14815"/>
          <a:stretch/>
        </p:blipFill>
        <p:spPr>
          <a:xfrm>
            <a:off x="9447584" y="-1194066"/>
            <a:ext cx="2153131" cy="298738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48F3DA1-6080-494E-BF44-E4757906101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200" t="14817" r="31961" b="14815"/>
          <a:stretch/>
        </p:blipFill>
        <p:spPr>
          <a:xfrm rot="2309405">
            <a:off x="8002021" y="2241119"/>
            <a:ext cx="393318" cy="5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6 -0.01852 C 0.09253 -0.03024 0.04375 -0.04228 0.02708 -0.04228 C -0.08038 -0.04228 -0.18993 0.15309 -0.18993 0.34939 C -0.18993 0.24939 -0.24514 0.15309 -0.29722 0.15309 C -0.35226 0.15309 -0.40434 0.25093 -0.40434 0.34939 C -0.40434 0.29939 -0.43195 0.24939 -0.4592 0.24939 C -0.48681 0.24939 -0.51424 0.29723 -0.51424 0.34939 C -0.51424 0.32315 -0.52795 0.29939 -0.54184 0.29939 C -0.55573 0.29939 -0.56945 0.32469 -0.56945 0.34939 C -0.56945 0.3355 -0.57622 0.32315 -0.58281 0.32315 C -0.58663 0.32315 -0.59688 0.3355 -0.59688 0.34939 C -0.59688 0.34198 -0.60035 0.3355 -0.60399 0.3355 C -0.60399 0.33395 -0.61111 0.34198 -0.61111 0.34939 C -0.61111 0.34507 -0.61111 0.34198 -0.61476 0.34198 C -0.61476 0.3426 -0.6184 0.34507 -0.6184 0.34939 C -0.6184 0.34661 -0.6184 0.34507 -0.6184 0.3426 C -0.6217 0.3426 -0.6217 0.34507 -0.6217 0.34661 C -0.62518 0.34661 -0.62518 0.34507 -0.62518 0.3426 C -0.6283 0.3426 -0.6283 0.34507 -0.6283 0.34661 " pathEditMode="relative" rAng="0" ptsTypes="AAAAAAAAAAAAAAAAAAA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53" y="1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C:\Users\ADMIN\Desktop\Picture1.png">
            <a:extLst>
              <a:ext uri="{FF2B5EF4-FFF2-40B4-BE49-F238E27FC236}">
                <a16:creationId xmlns:a16="http://schemas.microsoft.com/office/drawing/2014/main" id="{9CF515C1-07C3-6B42-828A-F80183AC9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4072" y1="8462" x2="48534" y2="31538"/>
                        <a14:foregroundMark x1="95603" y1="30923" x2="80293" y2="37231"/>
                        <a14:foregroundMark x1="76547" y1="8462" x2="43648" y2="13692"/>
                        <a14:foregroundMark x1="96254" y1="30462" x2="97068" y2="33385"/>
                        <a14:foregroundMark x1="81270" y1="6308" x2="82410" y2="10000"/>
                        <a14:foregroundMark x1="84528" y1="3538" x2="81433" y2="10769"/>
                        <a14:foregroundMark x1="82248" y1="923" x2="84365" y2="3231"/>
                        <a14:foregroundMark x1="56028" y1="39597" x2="42908" y2="11745"/>
                        <a14:foregroundMark x1="79433" y1="11409" x2="44681" y2="18121"/>
                        <a14:foregroundMark x1="47518" y1="10738" x2="80142" y2="5034"/>
                        <a14:foregroundMark x1="41489" y1="14094" x2="44326" y2="28859"/>
                        <a14:foregroundMark x1="42553" y1="10403" x2="56738" y2="5034"/>
                        <a14:foregroundMark x1="83333" y1="20134" x2="84043" y2="2718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2382">
            <a:off x="154500" y="2794984"/>
            <a:ext cx="1915208" cy="202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ADMIN\Desktop\TROM 4.png">
            <a:extLst>
              <a:ext uri="{FF2B5EF4-FFF2-40B4-BE49-F238E27FC236}">
                <a16:creationId xmlns:a16="http://schemas.microsoft.com/office/drawing/2014/main" id="{F953F540-6593-B64C-9EEA-509FA11C0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94">
                        <a14:foregroundMark x1="53870" y1="35371" x2="53870" y2="37263"/>
                        <a14:foregroundMark x1="79779" y1="32897" x2="78199" y2="35371"/>
                        <a14:foregroundMark x1="64771" y1="47016" x2="74250" y2="4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845" y="486349"/>
            <a:ext cx="1850316" cy="200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154;p33">
            <a:extLst>
              <a:ext uri="{FF2B5EF4-FFF2-40B4-BE49-F238E27FC236}">
                <a16:creationId xmlns:a16="http://schemas.microsoft.com/office/drawing/2014/main" id="{E3FA8C1F-42FF-8D4A-B876-C2D4CDBEEEDC}"/>
              </a:ext>
            </a:extLst>
          </p:cNvPr>
          <p:cNvGrpSpPr/>
          <p:nvPr/>
        </p:nvGrpSpPr>
        <p:grpSpPr>
          <a:xfrm>
            <a:off x="1192070" y="165149"/>
            <a:ext cx="741250" cy="792000"/>
            <a:chOff x="-3118700" y="2365900"/>
            <a:chExt cx="741250" cy="792000"/>
          </a:xfrm>
        </p:grpSpPr>
        <p:sp>
          <p:nvSpPr>
            <p:cNvPr id="15" name="Google Shape;155;p33">
              <a:extLst>
                <a:ext uri="{FF2B5EF4-FFF2-40B4-BE49-F238E27FC236}">
                  <a16:creationId xmlns:a16="http://schemas.microsoft.com/office/drawing/2014/main" id="{BC020146-7C2A-0F40-AD02-06988D2CB407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6;p33">
              <a:extLst>
                <a:ext uri="{FF2B5EF4-FFF2-40B4-BE49-F238E27FC236}">
                  <a16:creationId xmlns:a16="http://schemas.microsoft.com/office/drawing/2014/main" id="{5F0CA6F8-4B78-0A40-BF26-A8DDC47D93F2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7;p33">
              <a:extLst>
                <a:ext uri="{FF2B5EF4-FFF2-40B4-BE49-F238E27FC236}">
                  <a16:creationId xmlns:a16="http://schemas.microsoft.com/office/drawing/2014/main" id="{BF9069CE-F864-7447-A1C1-045A5B62F81C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8;p33">
              <a:extLst>
                <a:ext uri="{FF2B5EF4-FFF2-40B4-BE49-F238E27FC236}">
                  <a16:creationId xmlns:a16="http://schemas.microsoft.com/office/drawing/2014/main" id="{24CFFFE6-BFA5-8F4C-AFA2-D3D4EAAE6C13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9;p33">
              <a:extLst>
                <a:ext uri="{FF2B5EF4-FFF2-40B4-BE49-F238E27FC236}">
                  <a16:creationId xmlns:a16="http://schemas.microsoft.com/office/drawing/2014/main" id="{6839DB49-98BD-2843-AB34-BE13DCF6F659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0;p33">
              <a:extLst>
                <a:ext uri="{FF2B5EF4-FFF2-40B4-BE49-F238E27FC236}">
                  <a16:creationId xmlns:a16="http://schemas.microsoft.com/office/drawing/2014/main" id="{851B34AA-FA73-FF4B-8964-FBE7853D0BD6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1;p33">
              <a:extLst>
                <a:ext uri="{FF2B5EF4-FFF2-40B4-BE49-F238E27FC236}">
                  <a16:creationId xmlns:a16="http://schemas.microsoft.com/office/drawing/2014/main" id="{3FDEE8B3-A9E6-2E47-97D4-8066693E9616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2;p33">
              <a:extLst>
                <a:ext uri="{FF2B5EF4-FFF2-40B4-BE49-F238E27FC236}">
                  <a16:creationId xmlns:a16="http://schemas.microsoft.com/office/drawing/2014/main" id="{E5ACFD7B-8D00-1D4A-A214-1082187522AC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3;p33">
              <a:extLst>
                <a:ext uri="{FF2B5EF4-FFF2-40B4-BE49-F238E27FC236}">
                  <a16:creationId xmlns:a16="http://schemas.microsoft.com/office/drawing/2014/main" id="{D404C5BA-654A-FF44-92CF-3BAD47FB9FD1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4;p33">
              <a:extLst>
                <a:ext uri="{FF2B5EF4-FFF2-40B4-BE49-F238E27FC236}">
                  <a16:creationId xmlns:a16="http://schemas.microsoft.com/office/drawing/2014/main" id="{9F4F05AC-F23B-724F-999A-927E7A92D89E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66;p33">
            <a:extLst>
              <a:ext uri="{FF2B5EF4-FFF2-40B4-BE49-F238E27FC236}">
                <a16:creationId xmlns:a16="http://schemas.microsoft.com/office/drawing/2014/main" id="{B58EF672-3AC0-3541-8E5D-82FCA94AC074}"/>
              </a:ext>
            </a:extLst>
          </p:cNvPr>
          <p:cNvGrpSpPr/>
          <p:nvPr/>
        </p:nvGrpSpPr>
        <p:grpSpPr>
          <a:xfrm>
            <a:off x="86062" y="447745"/>
            <a:ext cx="871702" cy="560806"/>
            <a:chOff x="622013" y="907250"/>
            <a:chExt cx="475525" cy="287725"/>
          </a:xfrm>
        </p:grpSpPr>
        <p:sp>
          <p:nvSpPr>
            <p:cNvPr id="26" name="Google Shape;267;p33">
              <a:extLst>
                <a:ext uri="{FF2B5EF4-FFF2-40B4-BE49-F238E27FC236}">
                  <a16:creationId xmlns:a16="http://schemas.microsoft.com/office/drawing/2014/main" id="{15271248-9D05-AA44-B0B5-DF77C6B4954D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68;p33">
              <a:extLst>
                <a:ext uri="{FF2B5EF4-FFF2-40B4-BE49-F238E27FC236}">
                  <a16:creationId xmlns:a16="http://schemas.microsoft.com/office/drawing/2014/main" id="{C9036059-185E-3547-AB5A-3CD3D717097A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63;p33">
            <a:extLst>
              <a:ext uri="{FF2B5EF4-FFF2-40B4-BE49-F238E27FC236}">
                <a16:creationId xmlns:a16="http://schemas.microsoft.com/office/drawing/2014/main" id="{02A3DDCB-14FB-2E4F-AAD2-405B9BDDF3E0}"/>
              </a:ext>
            </a:extLst>
          </p:cNvPr>
          <p:cNvGrpSpPr/>
          <p:nvPr/>
        </p:nvGrpSpPr>
        <p:grpSpPr>
          <a:xfrm>
            <a:off x="345674" y="89448"/>
            <a:ext cx="796670" cy="437235"/>
            <a:chOff x="4137713" y="525925"/>
            <a:chExt cx="608900" cy="407500"/>
          </a:xfrm>
        </p:grpSpPr>
        <p:sp>
          <p:nvSpPr>
            <p:cNvPr id="29" name="Google Shape;264;p33">
              <a:extLst>
                <a:ext uri="{FF2B5EF4-FFF2-40B4-BE49-F238E27FC236}">
                  <a16:creationId xmlns:a16="http://schemas.microsoft.com/office/drawing/2014/main" id="{BA3C4580-80E9-CE4B-8A7B-1F9C73E6EB3B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65;p33">
              <a:extLst>
                <a:ext uri="{FF2B5EF4-FFF2-40B4-BE49-F238E27FC236}">
                  <a16:creationId xmlns:a16="http://schemas.microsoft.com/office/drawing/2014/main" id="{F6725FDF-4D54-C84C-912D-D4295578E849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266;p33">
            <a:extLst>
              <a:ext uri="{FF2B5EF4-FFF2-40B4-BE49-F238E27FC236}">
                <a16:creationId xmlns:a16="http://schemas.microsoft.com/office/drawing/2014/main" id="{3C229B72-2195-744C-A4BA-6661A153E37D}"/>
              </a:ext>
            </a:extLst>
          </p:cNvPr>
          <p:cNvGrpSpPr/>
          <p:nvPr/>
        </p:nvGrpSpPr>
        <p:grpSpPr>
          <a:xfrm>
            <a:off x="785949" y="561149"/>
            <a:ext cx="622165" cy="308720"/>
            <a:chOff x="622013" y="907250"/>
            <a:chExt cx="475525" cy="287725"/>
          </a:xfrm>
        </p:grpSpPr>
        <p:sp>
          <p:nvSpPr>
            <p:cNvPr id="32" name="Google Shape;267;p33">
              <a:extLst>
                <a:ext uri="{FF2B5EF4-FFF2-40B4-BE49-F238E27FC236}">
                  <a16:creationId xmlns:a16="http://schemas.microsoft.com/office/drawing/2014/main" id="{DFDC2E6C-8F38-654C-80A6-2AAAA7E0946D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68;p33">
              <a:extLst>
                <a:ext uri="{FF2B5EF4-FFF2-40B4-BE49-F238E27FC236}">
                  <a16:creationId xmlns:a16="http://schemas.microsoft.com/office/drawing/2014/main" id="{8A09786F-5DAC-1343-BF89-E2B3EBFA2AD5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43;p40">
            <a:extLst>
              <a:ext uri="{FF2B5EF4-FFF2-40B4-BE49-F238E27FC236}">
                <a16:creationId xmlns:a16="http://schemas.microsoft.com/office/drawing/2014/main" id="{D618EEEC-D900-7F4B-B190-C7DDEA34754A}"/>
              </a:ext>
            </a:extLst>
          </p:cNvPr>
          <p:cNvSpPr txBox="1">
            <a:spLocks/>
          </p:cNvSpPr>
          <p:nvPr/>
        </p:nvSpPr>
        <p:spPr>
          <a:xfrm>
            <a:off x="3963200" y="3808734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GB" sz="40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clock</a:t>
            </a:r>
          </a:p>
        </p:txBody>
      </p:sp>
      <p:pic>
        <p:nvPicPr>
          <p:cNvPr id="4" name="Picture 3" descr="A screenshot of a clock&#10;&#10;Description automatically generated with medium confidence">
            <a:extLst>
              <a:ext uri="{FF2B5EF4-FFF2-40B4-BE49-F238E27FC236}">
                <a16:creationId xmlns:a16="http://schemas.microsoft.com/office/drawing/2014/main" id="{CFC1AC17-75DF-BF4C-8482-993411E6B6F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014" t="17856" r="26190" b="17214"/>
          <a:stretch/>
        </p:blipFill>
        <p:spPr>
          <a:xfrm>
            <a:off x="9306511" y="-661288"/>
            <a:ext cx="3406157" cy="3339677"/>
          </a:xfrm>
          <a:prstGeom prst="rect">
            <a:avLst/>
          </a:prstGeom>
        </p:spPr>
      </p:pic>
      <p:pic>
        <p:nvPicPr>
          <p:cNvPr id="35" name="Picture 34" descr="A screenshot of a clock&#10;&#10;Description automatically generated with medium confidence">
            <a:extLst>
              <a:ext uri="{FF2B5EF4-FFF2-40B4-BE49-F238E27FC236}">
                <a16:creationId xmlns:a16="http://schemas.microsoft.com/office/drawing/2014/main" id="{1375FECF-FAE4-8D45-AA03-BC8121B41A2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014" t="17856" r="26190" b="17214"/>
          <a:stretch/>
        </p:blipFill>
        <p:spPr>
          <a:xfrm>
            <a:off x="7932686" y="2104986"/>
            <a:ext cx="397239" cy="38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0.00155 C -0.01267 -0.00895 -0.05677 -0.01605 -0.07205 -0.01605 C -0.16961 -0.01605 -0.26996 0.09784 -0.26996 0.21173 C -0.26996 0.15432 -0.32014 0.09784 -0.36753 0.09784 C -0.41771 0.09784 -0.4651 0.15494 -0.4651 0.21173 C -0.4651 0.18333 -0.4901 0.15432 -0.51527 0.15432 C -0.54027 0.15432 -0.56545 0.18241 -0.56545 0.21173 C -0.56545 0.19691 -0.57795 0.18333 -0.59045 0.18333 C -0.60295 0.18333 -0.61562 0.19815 -0.61562 0.21173 C -0.61562 0.20432 -0.62205 0.19691 -0.62812 0.19691 C -0.63142 0.19691 -0.64062 0.20432 -0.64062 0.21173 C -0.64062 0.20802 -0.64392 0.20432 -0.64722 0.20432 C -0.64722 0.20339 -0.65364 0.20802 -0.65364 0.21173 C -0.65364 0.20987 -0.65364 0.20802 -0.65694 0.20802 C -0.65694 0.20864 -0.66024 0.20957 -0.66024 0.21173 C -0.66024 0.2108 -0.66024 0.20987 -0.66024 0.20864 C -0.66354 0.20864 -0.66354 0.20957 -0.66354 0.21049 C -0.66684 0.21049 -0.66684 0.20957 -0.66684 0.20864 C -0.66996 0.20864 -0.66996 0.20957 -0.66996 0.21049 " pathEditMode="relative" rAng="0" ptsTypes="AAAAAAAAAAAAAAAAAAA">
                                      <p:cBhvr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07" y="9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C:\Users\ADMIN\Desktop\Picture1.png">
            <a:extLst>
              <a:ext uri="{FF2B5EF4-FFF2-40B4-BE49-F238E27FC236}">
                <a16:creationId xmlns:a16="http://schemas.microsoft.com/office/drawing/2014/main" id="{9CF515C1-07C3-6B42-828A-F80183AC9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4072" y1="8462" x2="48534" y2="31538"/>
                        <a14:foregroundMark x1="95603" y1="30923" x2="80293" y2="37231"/>
                        <a14:foregroundMark x1="76547" y1="8462" x2="43648" y2="13692"/>
                        <a14:foregroundMark x1="96254" y1="30462" x2="97068" y2="33385"/>
                        <a14:foregroundMark x1="81270" y1="6308" x2="82410" y2="10000"/>
                        <a14:foregroundMark x1="84528" y1="3538" x2="81433" y2="10769"/>
                        <a14:foregroundMark x1="82248" y1="923" x2="84365" y2="3231"/>
                        <a14:foregroundMark x1="56028" y1="39597" x2="42908" y2="11745"/>
                        <a14:foregroundMark x1="79433" y1="11409" x2="44681" y2="18121"/>
                        <a14:foregroundMark x1="47518" y1="10738" x2="80142" y2="5034"/>
                        <a14:foregroundMark x1="41489" y1="14094" x2="44326" y2="28859"/>
                        <a14:foregroundMark x1="42553" y1="10403" x2="56738" y2="5034"/>
                        <a14:foregroundMark x1="83333" y1="20134" x2="84043" y2="2718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2382">
            <a:off x="154500" y="2794984"/>
            <a:ext cx="1915208" cy="202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ADMIN\Desktop\TROM 4.png">
            <a:extLst>
              <a:ext uri="{FF2B5EF4-FFF2-40B4-BE49-F238E27FC236}">
                <a16:creationId xmlns:a16="http://schemas.microsoft.com/office/drawing/2014/main" id="{F953F540-6593-B64C-9EEA-509FA11C0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94">
                        <a14:foregroundMark x1="53870" y1="35371" x2="53870" y2="37263"/>
                        <a14:foregroundMark x1="79779" y1="32897" x2="78199" y2="35371"/>
                        <a14:foregroundMark x1="64771" y1="47016" x2="74250" y2="4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178" y="486349"/>
            <a:ext cx="1850316" cy="200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154;p33">
            <a:extLst>
              <a:ext uri="{FF2B5EF4-FFF2-40B4-BE49-F238E27FC236}">
                <a16:creationId xmlns:a16="http://schemas.microsoft.com/office/drawing/2014/main" id="{E3FA8C1F-42FF-8D4A-B876-C2D4CDBEEEDC}"/>
              </a:ext>
            </a:extLst>
          </p:cNvPr>
          <p:cNvGrpSpPr/>
          <p:nvPr/>
        </p:nvGrpSpPr>
        <p:grpSpPr>
          <a:xfrm>
            <a:off x="1192070" y="165149"/>
            <a:ext cx="741250" cy="792000"/>
            <a:chOff x="-3118700" y="2365900"/>
            <a:chExt cx="741250" cy="792000"/>
          </a:xfrm>
        </p:grpSpPr>
        <p:sp>
          <p:nvSpPr>
            <p:cNvPr id="15" name="Google Shape;155;p33">
              <a:extLst>
                <a:ext uri="{FF2B5EF4-FFF2-40B4-BE49-F238E27FC236}">
                  <a16:creationId xmlns:a16="http://schemas.microsoft.com/office/drawing/2014/main" id="{BC020146-7C2A-0F40-AD02-06988D2CB407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6;p33">
              <a:extLst>
                <a:ext uri="{FF2B5EF4-FFF2-40B4-BE49-F238E27FC236}">
                  <a16:creationId xmlns:a16="http://schemas.microsoft.com/office/drawing/2014/main" id="{5F0CA6F8-4B78-0A40-BF26-A8DDC47D93F2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7;p33">
              <a:extLst>
                <a:ext uri="{FF2B5EF4-FFF2-40B4-BE49-F238E27FC236}">
                  <a16:creationId xmlns:a16="http://schemas.microsoft.com/office/drawing/2014/main" id="{BF9069CE-F864-7447-A1C1-045A5B62F81C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8;p33">
              <a:extLst>
                <a:ext uri="{FF2B5EF4-FFF2-40B4-BE49-F238E27FC236}">
                  <a16:creationId xmlns:a16="http://schemas.microsoft.com/office/drawing/2014/main" id="{24CFFFE6-BFA5-8F4C-AFA2-D3D4EAAE6C13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9;p33">
              <a:extLst>
                <a:ext uri="{FF2B5EF4-FFF2-40B4-BE49-F238E27FC236}">
                  <a16:creationId xmlns:a16="http://schemas.microsoft.com/office/drawing/2014/main" id="{6839DB49-98BD-2843-AB34-BE13DCF6F659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0;p33">
              <a:extLst>
                <a:ext uri="{FF2B5EF4-FFF2-40B4-BE49-F238E27FC236}">
                  <a16:creationId xmlns:a16="http://schemas.microsoft.com/office/drawing/2014/main" id="{851B34AA-FA73-FF4B-8964-FBE7853D0BD6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1;p33">
              <a:extLst>
                <a:ext uri="{FF2B5EF4-FFF2-40B4-BE49-F238E27FC236}">
                  <a16:creationId xmlns:a16="http://schemas.microsoft.com/office/drawing/2014/main" id="{3FDEE8B3-A9E6-2E47-97D4-8066693E9616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2;p33">
              <a:extLst>
                <a:ext uri="{FF2B5EF4-FFF2-40B4-BE49-F238E27FC236}">
                  <a16:creationId xmlns:a16="http://schemas.microsoft.com/office/drawing/2014/main" id="{E5ACFD7B-8D00-1D4A-A214-1082187522AC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3;p33">
              <a:extLst>
                <a:ext uri="{FF2B5EF4-FFF2-40B4-BE49-F238E27FC236}">
                  <a16:creationId xmlns:a16="http://schemas.microsoft.com/office/drawing/2014/main" id="{D404C5BA-654A-FF44-92CF-3BAD47FB9FD1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4;p33">
              <a:extLst>
                <a:ext uri="{FF2B5EF4-FFF2-40B4-BE49-F238E27FC236}">
                  <a16:creationId xmlns:a16="http://schemas.microsoft.com/office/drawing/2014/main" id="{9F4F05AC-F23B-724F-999A-927E7A92D89E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66;p33">
            <a:extLst>
              <a:ext uri="{FF2B5EF4-FFF2-40B4-BE49-F238E27FC236}">
                <a16:creationId xmlns:a16="http://schemas.microsoft.com/office/drawing/2014/main" id="{B58EF672-3AC0-3541-8E5D-82FCA94AC074}"/>
              </a:ext>
            </a:extLst>
          </p:cNvPr>
          <p:cNvGrpSpPr/>
          <p:nvPr/>
        </p:nvGrpSpPr>
        <p:grpSpPr>
          <a:xfrm>
            <a:off x="86062" y="447745"/>
            <a:ext cx="871702" cy="560806"/>
            <a:chOff x="622013" y="907250"/>
            <a:chExt cx="475525" cy="287725"/>
          </a:xfrm>
        </p:grpSpPr>
        <p:sp>
          <p:nvSpPr>
            <p:cNvPr id="26" name="Google Shape;267;p33">
              <a:extLst>
                <a:ext uri="{FF2B5EF4-FFF2-40B4-BE49-F238E27FC236}">
                  <a16:creationId xmlns:a16="http://schemas.microsoft.com/office/drawing/2014/main" id="{15271248-9D05-AA44-B0B5-DF77C6B4954D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68;p33">
              <a:extLst>
                <a:ext uri="{FF2B5EF4-FFF2-40B4-BE49-F238E27FC236}">
                  <a16:creationId xmlns:a16="http://schemas.microsoft.com/office/drawing/2014/main" id="{C9036059-185E-3547-AB5A-3CD3D717097A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63;p33">
            <a:extLst>
              <a:ext uri="{FF2B5EF4-FFF2-40B4-BE49-F238E27FC236}">
                <a16:creationId xmlns:a16="http://schemas.microsoft.com/office/drawing/2014/main" id="{02A3DDCB-14FB-2E4F-AAD2-405B9BDDF3E0}"/>
              </a:ext>
            </a:extLst>
          </p:cNvPr>
          <p:cNvGrpSpPr/>
          <p:nvPr/>
        </p:nvGrpSpPr>
        <p:grpSpPr>
          <a:xfrm>
            <a:off x="345674" y="89448"/>
            <a:ext cx="796670" cy="437235"/>
            <a:chOff x="4137713" y="525925"/>
            <a:chExt cx="608900" cy="407500"/>
          </a:xfrm>
        </p:grpSpPr>
        <p:sp>
          <p:nvSpPr>
            <p:cNvPr id="29" name="Google Shape;264;p33">
              <a:extLst>
                <a:ext uri="{FF2B5EF4-FFF2-40B4-BE49-F238E27FC236}">
                  <a16:creationId xmlns:a16="http://schemas.microsoft.com/office/drawing/2014/main" id="{BA3C4580-80E9-CE4B-8A7B-1F9C73E6EB3B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65;p33">
              <a:extLst>
                <a:ext uri="{FF2B5EF4-FFF2-40B4-BE49-F238E27FC236}">
                  <a16:creationId xmlns:a16="http://schemas.microsoft.com/office/drawing/2014/main" id="{F6725FDF-4D54-C84C-912D-D4295578E849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266;p33">
            <a:extLst>
              <a:ext uri="{FF2B5EF4-FFF2-40B4-BE49-F238E27FC236}">
                <a16:creationId xmlns:a16="http://schemas.microsoft.com/office/drawing/2014/main" id="{3C229B72-2195-744C-A4BA-6661A153E37D}"/>
              </a:ext>
            </a:extLst>
          </p:cNvPr>
          <p:cNvGrpSpPr/>
          <p:nvPr/>
        </p:nvGrpSpPr>
        <p:grpSpPr>
          <a:xfrm>
            <a:off x="785949" y="561149"/>
            <a:ext cx="622165" cy="308720"/>
            <a:chOff x="622013" y="907250"/>
            <a:chExt cx="475525" cy="287725"/>
          </a:xfrm>
        </p:grpSpPr>
        <p:sp>
          <p:nvSpPr>
            <p:cNvPr id="32" name="Google Shape;267;p33">
              <a:extLst>
                <a:ext uri="{FF2B5EF4-FFF2-40B4-BE49-F238E27FC236}">
                  <a16:creationId xmlns:a16="http://schemas.microsoft.com/office/drawing/2014/main" id="{DFDC2E6C-8F38-654C-80A6-2AAAA7E0946D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68;p33">
              <a:extLst>
                <a:ext uri="{FF2B5EF4-FFF2-40B4-BE49-F238E27FC236}">
                  <a16:creationId xmlns:a16="http://schemas.microsoft.com/office/drawing/2014/main" id="{8A09786F-5DAC-1343-BF89-E2B3EBFA2AD5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43;p40">
            <a:extLst>
              <a:ext uri="{FF2B5EF4-FFF2-40B4-BE49-F238E27FC236}">
                <a16:creationId xmlns:a16="http://schemas.microsoft.com/office/drawing/2014/main" id="{D618EEEC-D900-7F4B-B190-C7DDEA34754A}"/>
              </a:ext>
            </a:extLst>
          </p:cNvPr>
          <p:cNvSpPr txBox="1">
            <a:spLocks/>
          </p:cNvSpPr>
          <p:nvPr/>
        </p:nvSpPr>
        <p:spPr>
          <a:xfrm>
            <a:off x="3963200" y="3808734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GB" sz="40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desk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53B5026-3141-D647-B8B1-6EEA2DC4F45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014" t="14817" r="25310" b="14815"/>
          <a:stretch/>
        </p:blipFill>
        <p:spPr>
          <a:xfrm>
            <a:off x="9605545" y="-328444"/>
            <a:ext cx="2834377" cy="2956186"/>
          </a:xfrm>
          <a:prstGeom prst="rect">
            <a:avLst/>
          </a:prstGeom>
        </p:spPr>
      </p:pic>
      <p:pic>
        <p:nvPicPr>
          <p:cNvPr id="34" name="Picture 3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235EF64-3668-B949-AD6A-37BFD2A7C97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014" t="14817" r="25310" b="14815"/>
          <a:stretch/>
        </p:blipFill>
        <p:spPr>
          <a:xfrm rot="1995694">
            <a:off x="7927959" y="1871342"/>
            <a:ext cx="505880" cy="52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7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0.00124 C -0.01302 -0.00865 -0.05868 -0.01605 -0.07448 -0.01605 C -0.17552 -0.01605 -0.27934 0.10031 -0.27934 0.21697 C -0.27934 0.15802 -0.33125 0.10031 -0.38038 0.10031 C -0.43229 0.10031 -0.48142 0.15895 -0.48142 0.21697 C -0.48142 0.18796 -0.50729 0.15802 -0.53333 0.15802 C -0.5592 0.15802 -0.58524 0.18703 -0.58524 0.21697 C -0.58524 0.20185 -0.59809 0.18796 -0.61111 0.18796 C -0.62413 0.18796 -0.63715 0.20308 -0.63715 0.21697 C -0.63715 0.20926 -0.64392 0.20185 -0.65 0.20185 C -0.65347 0.20185 -0.66302 0.20926 -0.66302 0.21697 C -0.66302 0.21296 -0.66649 0.20926 -0.66979 0.20926 C -0.66979 0.20833 -0.67656 0.21296 -0.67656 0.21697 C -0.67656 0.21512 -0.67656 0.21296 -0.68003 0.21296 C -0.68003 0.21389 -0.68333 0.21481 -0.68333 0.21697 C -0.68333 0.21605 -0.68333 0.21512 -0.68333 0.21389 C -0.6868 0.21389 -0.6868 0.21481 -0.6868 0.21574 C -0.6901 0.21574 -0.6901 0.21481 -0.6901 0.21389 C -0.6934 0.21389 -0.6934 0.21481 -0.6934 0.21574 " pathEditMode="relative" rAng="0" ptsTypes="AAAAAAAAAAAAAAAAAAA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70" y="10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2" y="2383987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6" y="2009468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87677" y="2920127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8270" y="-133072"/>
            <a:ext cx="5003340" cy="2958548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202226" y="989905"/>
            <a:ext cx="244009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buClrTx/>
              <a:defRPr/>
            </a:pPr>
            <a:r>
              <a:rPr lang="en-AU" sz="45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Practice</a:t>
            </a:r>
            <a:endParaRPr lang="zh-CN" altLang="en-US" sz="45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150284" y="2556960"/>
            <a:ext cx="5362693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892">
              <a:buClrTx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Task 2: Listen and tick</a:t>
            </a:r>
          </a:p>
        </p:txBody>
      </p:sp>
      <p:pic>
        <p:nvPicPr>
          <p:cNvPr id="36" name="图片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340966" y="208083"/>
            <a:ext cx="2923495" cy="1746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36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4349894" y="346958"/>
            <a:ext cx="3781594" cy="3777641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100</a:t>
              </a:r>
              <a:endParaRPr lang="vi-VN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67066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BOOM</a:t>
              </a:r>
              <a:endParaRPr lang="vi-VN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7166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47519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STAR</a:t>
              </a:r>
              <a:endParaRPr lang="vi-VN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38367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25" name="quay dung"/>
          <p:cNvSpPr/>
          <p:nvPr/>
        </p:nvSpPr>
        <p:spPr>
          <a:xfrm>
            <a:off x="6965768" y="4408715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SPIN</a:t>
            </a:r>
            <a:endParaRPr lang="vi-VN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643354" y="1640232"/>
            <a:ext cx="1003266" cy="100326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3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1766792" y="1640232"/>
            <a:ext cx="1003266" cy="100326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3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2890229" y="1640232"/>
            <a:ext cx="1003266" cy="100326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3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643922" y="2799787"/>
            <a:ext cx="1003266" cy="100326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3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1767360" y="2799787"/>
            <a:ext cx="1003266" cy="100326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3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33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2" action="ppaction://hlinksldjump"/>
          </p:cNvPr>
          <p:cNvSpPr/>
          <p:nvPr/>
        </p:nvSpPr>
        <p:spPr>
          <a:xfrm>
            <a:off x="2890797" y="2799787"/>
            <a:ext cx="1003266" cy="100326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3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33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3" action="ppaction://hlinksldjump"/>
          </p:cNvPr>
          <p:cNvSpPr/>
          <p:nvPr/>
        </p:nvSpPr>
        <p:spPr>
          <a:xfrm>
            <a:off x="644491" y="3959342"/>
            <a:ext cx="1003266" cy="100326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3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vi-VN" sz="33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4" action="ppaction://hlinksldjump"/>
          </p:cNvPr>
          <p:cNvSpPr/>
          <p:nvPr/>
        </p:nvSpPr>
        <p:spPr>
          <a:xfrm>
            <a:off x="1767929" y="3959342"/>
            <a:ext cx="1003266" cy="100326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vi-VN" sz="33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5" action="ppaction://hlinksldjump"/>
          </p:cNvPr>
          <p:cNvSpPr/>
          <p:nvPr/>
        </p:nvSpPr>
        <p:spPr>
          <a:xfrm>
            <a:off x="2891366" y="3959342"/>
            <a:ext cx="1003266" cy="100326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lang="vi-VN" sz="33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-33268" y="368441"/>
            <a:ext cx="4468211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MAGIC WHEEL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634148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905604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510208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544" y="852817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1798009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8513716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62" name="Pentagon 61">
            <a:hlinkClick r:id="" action="ppaction://noaction"/>
            <a:extLst>
              <a:ext uri="{FF2B5EF4-FFF2-40B4-BE49-F238E27FC236}">
                <a16:creationId xmlns:a16="http://schemas.microsoft.com/office/drawing/2014/main" id="{E9FF659C-B7E3-CC4D-8690-5882C3E8ED72}"/>
              </a:ext>
            </a:extLst>
          </p:cNvPr>
          <p:cNvSpPr/>
          <p:nvPr/>
        </p:nvSpPr>
        <p:spPr>
          <a:xfrm flipH="1">
            <a:off x="7943679" y="742607"/>
            <a:ext cx="1140074" cy="449888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Next</a:t>
            </a:r>
            <a:endParaRPr lang="vi-VN" sz="2400" b="1" kern="1200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7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1.85185E-6 L 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7"/>
          <p:cNvSpPr txBox="1">
            <a:spLocks noGrp="1"/>
          </p:cNvSpPr>
          <p:nvPr>
            <p:ph type="subTitle" idx="1"/>
          </p:nvPr>
        </p:nvSpPr>
        <p:spPr>
          <a:xfrm>
            <a:off x="2092497" y="507104"/>
            <a:ext cx="5127361" cy="8337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Listen and tick</a:t>
            </a:r>
            <a:endParaRPr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61" name="Google Shape;361;p37"/>
          <p:cNvGrpSpPr/>
          <p:nvPr/>
        </p:nvGrpSpPr>
        <p:grpSpPr>
          <a:xfrm flipH="1">
            <a:off x="218365" y="195848"/>
            <a:ext cx="1523832" cy="833722"/>
            <a:chOff x="-2314175" y="910675"/>
            <a:chExt cx="2012875" cy="1733025"/>
          </a:xfrm>
        </p:grpSpPr>
        <p:sp>
          <p:nvSpPr>
            <p:cNvPr id="362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5" name="Google Shape;385;p37"/>
          <p:cNvSpPr/>
          <p:nvPr/>
        </p:nvSpPr>
        <p:spPr>
          <a:xfrm flipH="1">
            <a:off x="4767680" y="3795474"/>
            <a:ext cx="2781147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" name="Horizontal Scroll 4">
            <a:extLst>
              <a:ext uri="{FF2B5EF4-FFF2-40B4-BE49-F238E27FC236}">
                <a16:creationId xmlns:a16="http://schemas.microsoft.com/office/drawing/2014/main" id="{3166CC1F-C223-B942-9C59-60C6BABA065D}"/>
              </a:ext>
            </a:extLst>
          </p:cNvPr>
          <p:cNvSpPr/>
          <p:nvPr/>
        </p:nvSpPr>
        <p:spPr>
          <a:xfrm>
            <a:off x="436980" y="862240"/>
            <a:ext cx="8085351" cy="3824713"/>
          </a:xfrm>
          <a:prstGeom prst="horizontalScroll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2800" dirty="0">
                <a:solidFill>
                  <a:schemeClr val="accent5">
                    <a:lumMod val="50000"/>
                  </a:schemeClr>
                </a:solidFill>
              </a:rPr>
              <a:t>Look, It’s a      family/ a      classroom. It’s     great/      funny.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AU" sz="2800" dirty="0">
                <a:solidFill>
                  <a:schemeClr val="accent5">
                    <a:lumMod val="50000"/>
                  </a:schemeClr>
                </a:solidFill>
              </a:rPr>
              <a:t>The teacher is at the     </a:t>
            </a:r>
            <a:r>
              <a:rPr lang="en-AU" sz="2800" dirty="0" smtClean="0">
                <a:solidFill>
                  <a:schemeClr val="accent5">
                    <a:lumMod val="50000"/>
                  </a:schemeClr>
                </a:solidFill>
              </a:rPr>
              <a:t>chair /      </a:t>
            </a:r>
            <a:r>
              <a:rPr lang="en-AU" sz="2800" dirty="0">
                <a:solidFill>
                  <a:schemeClr val="accent5">
                    <a:lumMod val="50000"/>
                  </a:schemeClr>
                </a:solidFill>
              </a:rPr>
              <a:t>board. It’s </a:t>
            </a:r>
            <a:r>
              <a:rPr lang="en-AU" sz="2800" dirty="0" smtClean="0">
                <a:solidFill>
                  <a:schemeClr val="accent5">
                    <a:lumMod val="50000"/>
                  </a:schemeClr>
                </a:solidFill>
              </a:rPr>
              <a:t>white.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AU" sz="2800" dirty="0">
                <a:solidFill>
                  <a:schemeClr val="accent5">
                    <a:lumMod val="50000"/>
                  </a:schemeClr>
                </a:solidFill>
              </a:rPr>
              <a:t>The students are at the     desks/     windows. The chairs are      brown/       orange.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13687A-1B2C-184A-B31F-7AE58C418414}"/>
              </a:ext>
            </a:extLst>
          </p:cNvPr>
          <p:cNvSpPr/>
          <p:nvPr/>
        </p:nvSpPr>
        <p:spPr>
          <a:xfrm>
            <a:off x="2852381" y="1490160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E03A7C4-DEC2-644C-959C-BFBC8CF05CA3}"/>
              </a:ext>
            </a:extLst>
          </p:cNvPr>
          <p:cNvSpPr/>
          <p:nvPr/>
        </p:nvSpPr>
        <p:spPr>
          <a:xfrm>
            <a:off x="4767680" y="1517456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1BF7710-B3B8-0D49-B29E-82E3B5804B5B}"/>
              </a:ext>
            </a:extLst>
          </p:cNvPr>
          <p:cNvSpPr/>
          <p:nvPr/>
        </p:nvSpPr>
        <p:spPr>
          <a:xfrm>
            <a:off x="471441" y="1956458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7A41614-9ED3-0F4F-9E2F-DFB22DF241F7}"/>
              </a:ext>
            </a:extLst>
          </p:cNvPr>
          <p:cNvSpPr/>
          <p:nvPr/>
        </p:nvSpPr>
        <p:spPr>
          <a:xfrm>
            <a:off x="2051775" y="1956457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E9217AD-458C-2544-B5FE-506729D05FFD}"/>
              </a:ext>
            </a:extLst>
          </p:cNvPr>
          <p:cNvSpPr/>
          <p:nvPr/>
        </p:nvSpPr>
        <p:spPr>
          <a:xfrm>
            <a:off x="4308267" y="2380476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D5DAB3-210D-0447-BCBE-E034B65F99E7}"/>
              </a:ext>
            </a:extLst>
          </p:cNvPr>
          <p:cNvSpPr/>
          <p:nvPr/>
        </p:nvSpPr>
        <p:spPr>
          <a:xfrm>
            <a:off x="5712488" y="2380475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B540CBA-8357-584C-9624-91CEF7FC98CE}"/>
              </a:ext>
            </a:extLst>
          </p:cNvPr>
          <p:cNvSpPr/>
          <p:nvPr/>
        </p:nvSpPr>
        <p:spPr>
          <a:xfrm>
            <a:off x="4717700" y="3246468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FDC75C0-B858-9D44-AED8-53808C700825}"/>
              </a:ext>
            </a:extLst>
          </p:cNvPr>
          <p:cNvSpPr/>
          <p:nvPr/>
        </p:nvSpPr>
        <p:spPr>
          <a:xfrm>
            <a:off x="6224230" y="3210522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0B2795C-6C3E-7C4F-9E73-EFCE5043B871}"/>
              </a:ext>
            </a:extLst>
          </p:cNvPr>
          <p:cNvSpPr/>
          <p:nvPr/>
        </p:nvSpPr>
        <p:spPr>
          <a:xfrm>
            <a:off x="3415886" y="3656643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E2051ED-C068-4746-88E8-9613632491C7}"/>
              </a:ext>
            </a:extLst>
          </p:cNvPr>
          <p:cNvSpPr/>
          <p:nvPr/>
        </p:nvSpPr>
        <p:spPr>
          <a:xfrm>
            <a:off x="5156836" y="3656643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3EEC8A-5D4A-D641-B4AF-CD3CC639BCC6}"/>
              </a:ext>
            </a:extLst>
          </p:cNvPr>
          <p:cNvSpPr txBox="1"/>
          <p:nvPr/>
        </p:nvSpPr>
        <p:spPr>
          <a:xfrm>
            <a:off x="4512983" y="1228774"/>
            <a:ext cx="8461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B050"/>
                </a:solidFill>
              </a:rPr>
              <a:t> ✓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29AE674-303D-5545-B010-C6E01DCC8987}"/>
              </a:ext>
            </a:extLst>
          </p:cNvPr>
          <p:cNvSpPr txBox="1"/>
          <p:nvPr/>
        </p:nvSpPr>
        <p:spPr>
          <a:xfrm>
            <a:off x="198588" y="1668781"/>
            <a:ext cx="8461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B050"/>
                </a:solidFill>
              </a:rPr>
              <a:t> ✓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3054462-9132-AA4D-9E06-D9C4B9089678}"/>
              </a:ext>
            </a:extLst>
          </p:cNvPr>
          <p:cNvSpPr txBox="1"/>
          <p:nvPr/>
        </p:nvSpPr>
        <p:spPr>
          <a:xfrm>
            <a:off x="5448929" y="2090548"/>
            <a:ext cx="8461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B050"/>
                </a:solidFill>
              </a:rPr>
              <a:t> </a:t>
            </a:r>
            <a:r>
              <a:rPr lang="en-US" sz="5000" b="1" dirty="0" smtClean="0">
                <a:solidFill>
                  <a:srgbClr val="00B050"/>
                </a:solidFill>
              </a:rPr>
              <a:t>✓</a:t>
            </a:r>
            <a:endParaRPr lang="en-US" sz="5000" b="1" dirty="0">
              <a:solidFill>
                <a:srgbClr val="00B05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ACFFB75-B2DB-9944-9C35-29FAFDD67E9B}"/>
              </a:ext>
            </a:extLst>
          </p:cNvPr>
          <p:cNvSpPr txBox="1"/>
          <p:nvPr/>
        </p:nvSpPr>
        <p:spPr>
          <a:xfrm>
            <a:off x="4468376" y="2947800"/>
            <a:ext cx="8461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B050"/>
                </a:solidFill>
              </a:rPr>
              <a:t> ✓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3173569-A645-7F47-A681-919E9B8318DF}"/>
              </a:ext>
            </a:extLst>
          </p:cNvPr>
          <p:cNvSpPr txBox="1"/>
          <p:nvPr/>
        </p:nvSpPr>
        <p:spPr>
          <a:xfrm>
            <a:off x="4917938" y="3364587"/>
            <a:ext cx="8461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B050"/>
                </a:solidFill>
              </a:rPr>
              <a:t> ✓</a:t>
            </a:r>
          </a:p>
        </p:txBody>
      </p:sp>
      <p:pic>
        <p:nvPicPr>
          <p:cNvPr id="6" name="2.5.mp3" descr="2.5.mp3">
            <a:hlinkClick r:id="" action="ppaction://media"/>
            <a:extLst>
              <a:ext uri="{FF2B5EF4-FFF2-40B4-BE49-F238E27FC236}">
                <a16:creationId xmlns:a16="http://schemas.microsoft.com/office/drawing/2014/main" id="{FE1AB731-B474-854A-3730-F3831D0A03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8631" y="221393"/>
            <a:ext cx="759237" cy="75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1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43" grpId="0"/>
      <p:bldP spid="44" grpId="0"/>
      <p:bldP spid="46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4" action="ppaction://hlinksldjump"/>
          </p:cNvPr>
          <p:cNvSpPr/>
          <p:nvPr/>
        </p:nvSpPr>
        <p:spPr>
          <a:xfrm flipH="1">
            <a:off x="7891818" y="4591336"/>
            <a:ext cx="1140074" cy="449888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2400" b="1" kern="1200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931"/>
            <a:ext cx="1007864" cy="1233401"/>
          </a:xfrm>
          <a:prstGeom prst="rect">
            <a:avLst/>
          </a:prstGeom>
        </p:spPr>
      </p:pic>
      <p:pic>
        <p:nvPicPr>
          <p:cNvPr id="1026" name="Picture 2" descr="Free Image on Pixabay - Whiteboard, White Board, Blank | White board,  Powerpoint background design, Kids classroom decor">
            <a:extLst>
              <a:ext uri="{FF2B5EF4-FFF2-40B4-BE49-F238E27FC236}">
                <a16:creationId xmlns:a16="http://schemas.microsoft.com/office/drawing/2014/main" id="{F76A13EF-CF4A-2749-ACDF-348054C30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519" y="1044140"/>
            <a:ext cx="2827485" cy="248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sp>
        <p:nvSpPr>
          <p:cNvPr id="9" name="Horizontal Scroll 8"/>
          <p:cNvSpPr/>
          <p:nvPr/>
        </p:nvSpPr>
        <p:spPr>
          <a:xfrm>
            <a:off x="1720258" y="61543"/>
            <a:ext cx="5278005" cy="982596"/>
          </a:xfrm>
          <a:prstGeom prst="horizontalScroll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 color is the board ?</a:t>
            </a:r>
            <a:endParaRPr lang="en-US" sz="3000" b="1" dirty="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Horizontal Scroll 9"/>
          <p:cNvSpPr/>
          <p:nvPr/>
        </p:nvSpPr>
        <p:spPr>
          <a:xfrm>
            <a:off x="2148468" y="3777503"/>
            <a:ext cx="4849795" cy="1092424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It’s white</a:t>
            </a:r>
            <a:r>
              <a:rPr lang="en-US" sz="3500" dirty="0">
                <a:solidFill>
                  <a:schemeClr val="accent3">
                    <a:lumMod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932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ntagon 10">
            <a:hlinkClick r:id="rId4" action="ppaction://hlinksldjump"/>
            <a:extLst>
              <a:ext uri="{FF2B5EF4-FFF2-40B4-BE49-F238E27FC236}">
                <a16:creationId xmlns:a16="http://schemas.microsoft.com/office/drawing/2014/main" id="{FC525AC9-2248-0148-BDC7-C33477DB0008}"/>
              </a:ext>
            </a:extLst>
          </p:cNvPr>
          <p:cNvSpPr/>
          <p:nvPr/>
        </p:nvSpPr>
        <p:spPr>
          <a:xfrm flipH="1">
            <a:off x="7891818" y="4591336"/>
            <a:ext cx="1140074" cy="449888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2400" b="1" kern="1200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28F806-A3B2-554D-B389-E9942089FD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931"/>
            <a:ext cx="1007864" cy="12334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2453385" y="163913"/>
            <a:ext cx="3819521" cy="982596"/>
          </a:xfrm>
          <a:prstGeom prst="horizontalScroll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What’s it?</a:t>
            </a:r>
            <a:endParaRPr lang="en-US" sz="3500" b="1" dirty="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4" name="Horizontal Scroll 13"/>
          <p:cNvSpPr/>
          <p:nvPr/>
        </p:nvSpPr>
        <p:spPr>
          <a:xfrm>
            <a:off x="2019300" y="4000527"/>
            <a:ext cx="5219700" cy="1092424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This is my homework</a:t>
            </a:r>
            <a:r>
              <a:rPr lang="en-US" sz="35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en-US" sz="3500" dirty="0">
              <a:solidFill>
                <a:schemeClr val="accent3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74FE9C-E453-9A44-82A1-910D7F4074B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45" t="12264" r="7053" b="9771"/>
          <a:stretch/>
        </p:blipFill>
        <p:spPr>
          <a:xfrm>
            <a:off x="1942712" y="1146509"/>
            <a:ext cx="4554650" cy="290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2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entagon 11">
            <a:hlinkClick r:id="rId5" action="ppaction://hlinksldjump"/>
            <a:extLst>
              <a:ext uri="{FF2B5EF4-FFF2-40B4-BE49-F238E27FC236}">
                <a16:creationId xmlns:a16="http://schemas.microsoft.com/office/drawing/2014/main" id="{80E5109B-8064-C64C-906A-205E72EE8107}"/>
              </a:ext>
            </a:extLst>
          </p:cNvPr>
          <p:cNvSpPr/>
          <p:nvPr/>
        </p:nvSpPr>
        <p:spPr>
          <a:xfrm flipH="1">
            <a:off x="7891818" y="4591336"/>
            <a:ext cx="1140074" cy="449888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2400" b="1" kern="1200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57F98F-68B8-804A-9BB4-9AD3F03F28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931"/>
            <a:ext cx="1007864" cy="1233401"/>
          </a:xfrm>
          <a:prstGeom prst="rect">
            <a:avLst/>
          </a:prstGeom>
        </p:spPr>
      </p:pic>
      <p:pic>
        <p:nvPicPr>
          <p:cNvPr id="3074" name="Picture 2" descr="Premium Vector | Cartoon empty school classroom room">
            <a:extLst>
              <a:ext uri="{FF2B5EF4-FFF2-40B4-BE49-F238E27FC236}">
                <a16:creationId xmlns:a16="http://schemas.microsoft.com/office/drawing/2014/main" id="{FACFC8A4-9837-8D4C-AAB0-3D9E002D4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720" y="988251"/>
            <a:ext cx="5188850" cy="286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sp>
        <p:nvSpPr>
          <p:cNvPr id="9" name="Horizontal Scroll 8"/>
          <p:cNvSpPr/>
          <p:nvPr/>
        </p:nvSpPr>
        <p:spPr>
          <a:xfrm>
            <a:off x="2379425" y="139333"/>
            <a:ext cx="3819521" cy="982596"/>
          </a:xfrm>
          <a:prstGeom prst="horizontalScroll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 is this?</a:t>
            </a:r>
            <a:endParaRPr lang="en-US" sz="3500" b="1" dirty="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94000" y="4165601"/>
            <a:ext cx="347890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It’s a classroom</a:t>
            </a:r>
            <a:endParaRPr lang="en-US" sz="35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endParaRPr lang="en-US" sz="35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0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ntagon 10">
            <a:hlinkClick r:id="rId5" action="ppaction://hlinksldjump"/>
            <a:extLst>
              <a:ext uri="{FF2B5EF4-FFF2-40B4-BE49-F238E27FC236}">
                <a16:creationId xmlns:a16="http://schemas.microsoft.com/office/drawing/2014/main" id="{F91A6326-9484-CE45-A35B-379F6B079DBD}"/>
              </a:ext>
            </a:extLst>
          </p:cNvPr>
          <p:cNvSpPr/>
          <p:nvPr/>
        </p:nvSpPr>
        <p:spPr>
          <a:xfrm flipH="1">
            <a:off x="7891818" y="4591336"/>
            <a:ext cx="1140074" cy="449888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2400" b="1" kern="1200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726E8B-CF17-DB4C-8614-0DA9E457B3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931"/>
            <a:ext cx="1007864" cy="12334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2453384" y="5655"/>
            <a:ext cx="3819521" cy="982596"/>
          </a:xfrm>
          <a:prstGeom prst="horizontalScroll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 is this?</a:t>
            </a:r>
            <a:endParaRPr lang="en-US" sz="3500" b="1" dirty="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94000" y="4165601"/>
            <a:ext cx="347890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It’s a lesson.</a:t>
            </a:r>
            <a:endParaRPr lang="en-US" sz="35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endParaRPr lang="en-US" sz="3500" dirty="0">
              <a:latin typeface="Comic Sans MS" panose="030F0702030302020204" pitchFamily="66" charset="0"/>
            </a:endParaRPr>
          </a:p>
        </p:txBody>
      </p:sp>
      <p:pic>
        <p:nvPicPr>
          <p:cNvPr id="9" name="Picture 2" descr="How to analyze classroom talk: Part 4 of 4 – annamend">
            <a:extLst>
              <a:ext uri="{FF2B5EF4-FFF2-40B4-BE49-F238E27FC236}">
                <a16:creationId xmlns:a16="http://schemas.microsoft.com/office/drawing/2014/main" id="{81E51B19-3FE0-364C-8928-F61465397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891" y="1134309"/>
            <a:ext cx="6741283" cy="288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12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ector of Vector illustration of Cartoon - ID:97303126 - Royalty Free Image  - Stocklib">
            <a:extLst>
              <a:ext uri="{FF2B5EF4-FFF2-40B4-BE49-F238E27FC236}">
                <a16:creationId xmlns:a16="http://schemas.microsoft.com/office/drawing/2014/main" id="{9D763FF5-09BF-3341-BA45-4255ABC62C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7" t="3881" r="14802" b="3831"/>
          <a:stretch/>
        </p:blipFill>
        <p:spPr bwMode="auto">
          <a:xfrm>
            <a:off x="2993977" y="982596"/>
            <a:ext cx="2763673" cy="339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entagon 11">
            <a:hlinkClick r:id="rId6" action="ppaction://hlinksldjump"/>
            <a:extLst>
              <a:ext uri="{FF2B5EF4-FFF2-40B4-BE49-F238E27FC236}">
                <a16:creationId xmlns:a16="http://schemas.microsoft.com/office/drawing/2014/main" id="{BE54573B-570E-7D4D-AB36-CDF796E250B5}"/>
              </a:ext>
            </a:extLst>
          </p:cNvPr>
          <p:cNvSpPr/>
          <p:nvPr/>
        </p:nvSpPr>
        <p:spPr>
          <a:xfrm flipH="1">
            <a:off x="7891818" y="4591336"/>
            <a:ext cx="1140074" cy="449888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2400" b="1" kern="1200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149429-C45F-5948-B958-A92EF877CC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931"/>
            <a:ext cx="1007864" cy="12334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sp>
        <p:nvSpPr>
          <p:cNvPr id="10" name="Horizontal Scroll 9"/>
          <p:cNvSpPr/>
          <p:nvPr/>
        </p:nvSpPr>
        <p:spPr>
          <a:xfrm>
            <a:off x="2351784" y="0"/>
            <a:ext cx="3819521" cy="982596"/>
          </a:xfrm>
          <a:prstGeom prst="horizontalScroll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Who is she?</a:t>
            </a:r>
            <a:endParaRPr lang="en-US" sz="3500" b="1" dirty="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52277" y="4187813"/>
            <a:ext cx="40190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She’s a teacher.</a:t>
            </a:r>
            <a:endParaRPr lang="en-US" sz="35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endParaRPr lang="en-US" sz="35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6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entagon 11">
            <a:hlinkClick r:id="rId5" action="ppaction://hlinksldjump"/>
            <a:extLst>
              <a:ext uri="{FF2B5EF4-FFF2-40B4-BE49-F238E27FC236}">
                <a16:creationId xmlns:a16="http://schemas.microsoft.com/office/drawing/2014/main" id="{E153FC0E-0152-7C44-93D5-B537986DC4C7}"/>
              </a:ext>
            </a:extLst>
          </p:cNvPr>
          <p:cNvSpPr/>
          <p:nvPr/>
        </p:nvSpPr>
        <p:spPr>
          <a:xfrm flipH="1">
            <a:off x="7891818" y="4591336"/>
            <a:ext cx="1140074" cy="449888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2400" b="1" kern="1200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3854F6-ED5E-784E-A223-38761C54B6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931"/>
            <a:ext cx="1007864" cy="1233401"/>
          </a:xfrm>
          <a:prstGeom prst="rect">
            <a:avLst/>
          </a:prstGeom>
        </p:spPr>
      </p:pic>
      <p:pic>
        <p:nvPicPr>
          <p:cNvPr id="6146" name="Picture 2" descr="16 Student ý tưởng | hình ảnh, mầm non, giáo dục">
            <a:extLst>
              <a:ext uri="{FF2B5EF4-FFF2-40B4-BE49-F238E27FC236}">
                <a16:creationId xmlns:a16="http://schemas.microsoft.com/office/drawing/2014/main" id="{876ACA4A-5597-6A40-8CB0-6122F7EF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465" y="1119003"/>
            <a:ext cx="1932642" cy="286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sp>
        <p:nvSpPr>
          <p:cNvPr id="10" name="Horizontal Scroll 9"/>
          <p:cNvSpPr/>
          <p:nvPr/>
        </p:nvSpPr>
        <p:spPr>
          <a:xfrm>
            <a:off x="2419517" y="13931"/>
            <a:ext cx="3819521" cy="982596"/>
          </a:xfrm>
          <a:prstGeom prst="horizontalScroll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Who is he?</a:t>
            </a:r>
            <a:endParaRPr lang="en-US" sz="3500" b="1" dirty="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11333" y="4101710"/>
            <a:ext cx="347890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He’s a student.</a:t>
            </a:r>
            <a:endParaRPr lang="en-US" sz="35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endParaRPr lang="en-US" sz="35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03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entagon 15">
            <a:hlinkClick r:id="rId5" action="ppaction://hlinksldjump"/>
            <a:extLst>
              <a:ext uri="{FF2B5EF4-FFF2-40B4-BE49-F238E27FC236}">
                <a16:creationId xmlns:a16="http://schemas.microsoft.com/office/drawing/2014/main" id="{17A381E2-93D0-1046-AD8E-4BCE59684713}"/>
              </a:ext>
            </a:extLst>
          </p:cNvPr>
          <p:cNvSpPr/>
          <p:nvPr/>
        </p:nvSpPr>
        <p:spPr>
          <a:xfrm flipH="1">
            <a:off x="7891818" y="4591336"/>
            <a:ext cx="1140074" cy="449888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2400" b="1" kern="1200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28766B9-069B-2C4F-B86F-21390D212F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931"/>
            <a:ext cx="1007864" cy="12334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sp>
        <p:nvSpPr>
          <p:cNvPr id="9" name="Horizontal Scroll 8"/>
          <p:cNvSpPr/>
          <p:nvPr/>
        </p:nvSpPr>
        <p:spPr>
          <a:xfrm>
            <a:off x="2419517" y="13931"/>
            <a:ext cx="3819521" cy="982596"/>
          </a:xfrm>
          <a:prstGeom prst="horizontalScroll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What’s this?</a:t>
            </a:r>
            <a:endParaRPr lang="en-US" sz="3500" b="1" dirty="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78357" y="4378519"/>
            <a:ext cx="347890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It’s a school.</a:t>
            </a:r>
            <a:endParaRPr lang="en-US" sz="35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endParaRPr lang="en-US" sz="3500" dirty="0">
              <a:latin typeface="Comic Sans MS" panose="030F0702030302020204" pitchFamily="66" charset="0"/>
            </a:endParaRPr>
          </a:p>
        </p:txBody>
      </p:sp>
      <p:pic>
        <p:nvPicPr>
          <p:cNvPr id="11" name="图片 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331" y="745722"/>
            <a:ext cx="8296507" cy="348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5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26.Unit 2-Lesson2-Period 2"/>
  <p:tag name="ISPRING_LMS_API_VERSION" val="SCORM 2004 (2nd edition)"/>
  <p:tag name="ISPRING_ULTRA_SCORM_COURSE_ID" val="C6309F95-788E-41EA-B04A-801669D4D625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26.Unit 2-Lesson2-Period 2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2ekd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dnpH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2ekd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HZ6R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B2ekd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HZ6R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B2ekdVe8ZnLmYAAABoAAAAHAAAAHVuaXZlcnNhbC9sb2NhbF9zZXR0aW5ncy54bWyzsa/IzVEoSy0qzszPs1Uy1DNQUkjNS85PycxLt1UKDXHTtVBSKC5JzEtJzMnPS7VVystXUrC347LJyU9OzAlOLSkBKixWKMhJrEwtCknNBTJKUv0Sc4EqQzxd/RRcXTxDlPTtuABQSwMEFAACAAgAdnpH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HZ6R1WhbY9iTAAAAGsAAAAbAAAAdW5pdmVyc2FsL3VuaXZlcnNhbC5wbmcueG1ss7GvyM1RKEstKs7Mz7NVMtQzULK34+WyKShKLctMLVeoAIoBBSFASaHSVsnECMEtz0wpyQCpMDBBCGakZqZnlNgqWRhZwAX1gWYCAFBLAQIAABQAAgAIAIxeVlE2YVgCRwMAAOEJAAAUAAAAAAAAAAEAAAAAAAAAAAB1bml2ZXJzYWwvcGxheWVyLnhtbFBLAQIAABQAAgAIAHZ6R1WcXjIIFAYAADcXAAAdAAAAAAAAAAEAAAAAAHkDAAB1bml2ZXJzYWwvY29tbW9uX21lc3NhZ2VzLmxuZ1BLAQIAABQAAgAIAHZ6R1UVHmAbowAAAH8BAAAuAAAAAAAAAAEAAAAAAMgJAAB1bml2ZXJzYWwvcGxheWJhY2tfYW5kX25hdmlnYXRpb25fc2V0dGluZ3MueG1sUEsBAgAAFAACAAgAdnpHVaenV+h8BAAAbxcAACcAAAAAAAAAAQAAAAAAtwoAAHVuaXZlcnNhbC9mbGFzaF9wdWJsaXNoaW5nX3NldHRpbmdzLnhtbFBLAQIAABQAAgAIAHZ6R1XlX+THbQMAAKEMAAAhAAAAAAAAAAEAAAAAAHgPAAB1bml2ZXJzYWwvZmxhc2hfc2tpbl9zZXR0aW5ncy54bWxQSwECAAAUAAIACAB2ekdVF9vd2HcEAAD5FgAAJgAAAAAAAAABAAAAAAAkEwAAdW5pdmVyc2FsL2h0bWxfcHVibGlzaGluZ19zZXR0aW5ncy54bWxQSwECAAAUAAIACAB2ekdVJR/xB6oBAABoBgAAHwAAAAAAAAABAAAAAADfFwAAdW5pdmVyc2FsL2h0bWxfc2tpbl9zZXR0aW5ncy5qc1BLAQIAABQAAgAIAHZ6R1V7xmcuZgAAAGgAAAAcAAAAAAAAAAEAAAAAAMYZAAB1bml2ZXJzYWwvbG9jYWxfc2V0dGluZ3MueG1sUEsBAgAAFAACAAgAdnpHVRbuq+5BBgAAWxwAABcAAAAAAAAAAAAAAAAAZhoAAHVuaXZlcnNhbC91bml2ZXJzYWwucG5nUEsBAgAAFAACAAgAdnpHVaFtj2JMAAAAawAAABsAAAAAAAAAAQAAAAAA3CAAAHVuaXZlcnNhbC91bml2ZXJzYWwucG5nLnhtbFBLBQYAAAAACgAKAAYDAABh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\\\\192.168.1.121\\phan mem\\BAI GIANG WW3\\Bài giảng điện tử (Myschool)\\TIEN&quot;],[&quot;Ժ\uFFFD\uFFFD{8618C171-E296-41C0-9B4D-C4837764CC66}&quot;,&quot;D:\\ww3_Myschool\\UNIT 2&quot;]]"/>
  <p:tag name="ISPRING_SCORM_RATE_QUIZZES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F13988-425B-49ED-9EBE-CAEFDEA727A4}:30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heme/theme1.xml><?xml version="1.0" encoding="utf-8"?>
<a:theme xmlns:a="http://schemas.openxmlformats.org/drawingml/2006/main" name="Kawaii Pastel by Slidesgo">
  <a:themeElements>
    <a:clrScheme name="Simple Light">
      <a:dk1>
        <a:srgbClr val="A0B2E4"/>
      </a:dk1>
      <a:lt1>
        <a:srgbClr val="B3C3F0"/>
      </a:lt1>
      <a:dk2>
        <a:srgbClr val="EAA7B6"/>
      </a:dk2>
      <a:lt2>
        <a:srgbClr val="E08A9C"/>
      </a:lt2>
      <a:accent1>
        <a:srgbClr val="BAECCE"/>
      </a:accent1>
      <a:accent2>
        <a:srgbClr val="FFE88A"/>
      </a:accent2>
      <a:accent3>
        <a:srgbClr val="A1E3BA"/>
      </a:accent3>
      <a:accent4>
        <a:srgbClr val="DB798C"/>
      </a:accent4>
      <a:accent5>
        <a:srgbClr val="EDD26B"/>
      </a:accent5>
      <a:accent6>
        <a:srgbClr val="859AD5"/>
      </a:accent6>
      <a:hlink>
        <a:srgbClr val="A0B2E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1859</TotalTime>
  <Words>280</Words>
  <Application>Microsoft Office PowerPoint</Application>
  <PresentationFormat>On-screen Show (16:9)</PresentationFormat>
  <Paragraphs>80</Paragraphs>
  <Slides>20</Slides>
  <Notes>20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Aharoni</vt:lpstr>
      <vt:lpstr>Rubik</vt:lpstr>
      <vt:lpstr>Calibri</vt:lpstr>
      <vt:lpstr>微软雅黑</vt:lpstr>
      <vt:lpstr>Life Savers</vt:lpstr>
      <vt:lpstr>Tahoma</vt:lpstr>
      <vt:lpstr>Comic Sans MS</vt:lpstr>
      <vt:lpstr>Quicksand SemiBold</vt:lpstr>
      <vt:lpstr>Arial</vt:lpstr>
      <vt:lpstr>宋体</vt:lpstr>
      <vt:lpstr>Fredoka One</vt:lpstr>
      <vt:lpstr>Kawaii Pastel by Slidesgo</vt:lpstr>
      <vt:lpstr>6_第一PPT，www.1ppt.com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26.Unit 2-Lesson2-Period 2</dc:title>
  <dc:creator>Christiaan Rheeder;Chiêm Thủy</dc:creator>
  <cp:lastModifiedBy>PKComputer</cp:lastModifiedBy>
  <cp:revision>51</cp:revision>
  <dcterms:modified xsi:type="dcterms:W3CDTF">2024-10-21T06:43:25Z</dcterms:modified>
</cp:coreProperties>
</file>