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310" r:id="rId4"/>
    <p:sldId id="308" r:id="rId5"/>
    <p:sldId id="309" r:id="rId6"/>
    <p:sldId id="263" r:id="rId7"/>
    <p:sldId id="256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257" r:id="rId50"/>
    <p:sldId id="262" r:id="rId51"/>
    <p:sldId id="260" r:id="rId52"/>
    <p:sldId id="264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utorial" id="{34F5036B-2A17-44B4-967C-9CFBF572ECB7}">
          <p14:sldIdLst>
            <p14:sldId id="306"/>
            <p14:sldId id="307"/>
            <p14:sldId id="310"/>
            <p14:sldId id="308"/>
            <p14:sldId id="309"/>
          </p14:sldIdLst>
        </p14:section>
        <p14:section name="Intro" id="{998FE7C4-4244-4827-80FD-14ED3A7FFE39}">
          <p14:sldIdLst>
            <p14:sldId id="263"/>
          </p14:sldIdLst>
        </p14:section>
        <p14:section name="Question 1" id="{0C2AD059-8FD0-444E-9A76-743293FB6357}">
          <p14:sldIdLst>
            <p14:sldId id="256"/>
            <p14:sldId id="266"/>
            <p14:sldId id="265"/>
          </p14:sldIdLst>
        </p14:section>
        <p14:section name="Question 2" id="{F94C211B-F952-4378-80A7-4AE06B71B36D}">
          <p14:sldIdLst>
            <p14:sldId id="267"/>
            <p14:sldId id="268"/>
            <p14:sldId id="269"/>
          </p14:sldIdLst>
        </p14:section>
        <p14:section name="Question 3" id="{11555149-3731-4EC6-94D4-9A9D7B58E4D1}">
          <p14:sldIdLst>
            <p14:sldId id="270"/>
            <p14:sldId id="271"/>
            <p14:sldId id="272"/>
          </p14:sldIdLst>
        </p14:section>
        <p14:section name="Question 4" id="{8BEBECA6-727E-4580-8617-2413B74FC396}">
          <p14:sldIdLst>
            <p14:sldId id="273"/>
            <p14:sldId id="274"/>
            <p14:sldId id="275"/>
          </p14:sldIdLst>
        </p14:section>
        <p14:section name="Question 5" id="{53CBBEB1-45B2-4961-BD7C-6726A4E30DC0}">
          <p14:sldIdLst>
            <p14:sldId id="276"/>
            <p14:sldId id="277"/>
            <p14:sldId id="278"/>
          </p14:sldIdLst>
        </p14:section>
        <p14:section name="Question 6" id="{194A2F3A-854B-4678-A12C-25D93C1D400A}">
          <p14:sldIdLst>
            <p14:sldId id="279"/>
            <p14:sldId id="280"/>
            <p14:sldId id="281"/>
          </p14:sldIdLst>
        </p14:section>
        <p14:section name="Question 7" id="{DA2C8177-AA9A-48CF-8633-1D1FA59D3741}">
          <p14:sldIdLst>
            <p14:sldId id="282"/>
            <p14:sldId id="283"/>
            <p14:sldId id="284"/>
          </p14:sldIdLst>
        </p14:section>
        <p14:section name="Question 8" id="{CE35DB9C-CC45-4C4C-8D0B-C2E6435FE9E8}">
          <p14:sldIdLst>
            <p14:sldId id="285"/>
            <p14:sldId id="286"/>
            <p14:sldId id="287"/>
          </p14:sldIdLst>
        </p14:section>
        <p14:section name="Question 9" id="{A944923D-42D8-4691-A1D6-AF7E7EBE7B58}">
          <p14:sldIdLst>
            <p14:sldId id="288"/>
            <p14:sldId id="289"/>
            <p14:sldId id="290"/>
          </p14:sldIdLst>
        </p14:section>
        <p14:section name="Question 10" id="{7B7E7B87-1D2A-4E32-9251-08C52209F17A}">
          <p14:sldIdLst>
            <p14:sldId id="291"/>
            <p14:sldId id="292"/>
            <p14:sldId id="293"/>
          </p14:sldIdLst>
        </p14:section>
        <p14:section name="Question 11" id="{7B485E14-B764-48EE-AD11-FA313A0F9BFC}">
          <p14:sldIdLst>
            <p14:sldId id="294"/>
            <p14:sldId id="295"/>
            <p14:sldId id="296"/>
          </p14:sldIdLst>
        </p14:section>
        <p14:section name="Question 12" id="{506158D8-BE8A-49BB-B0BE-28B925B1192C}">
          <p14:sldIdLst>
            <p14:sldId id="297"/>
            <p14:sldId id="298"/>
            <p14:sldId id="299"/>
          </p14:sldIdLst>
        </p14:section>
        <p14:section name="Question 13" id="{6B380445-9425-420B-96E0-ACD2CC33EF86}">
          <p14:sldIdLst>
            <p14:sldId id="300"/>
            <p14:sldId id="301"/>
            <p14:sldId id="302"/>
          </p14:sldIdLst>
        </p14:section>
        <p14:section name="Question 14" id="{881FA485-B048-4732-9D9A-6F04F5046E4D}">
          <p14:sldIdLst>
            <p14:sldId id="303"/>
            <p14:sldId id="304"/>
            <p14:sldId id="305"/>
          </p14:sldIdLst>
        </p14:section>
        <p14:section name="More" id="{30FBF9DB-43B1-4F8F-8BFD-79C749845BDF}">
          <p14:sldIdLst>
            <p14:sldId id="257"/>
            <p14:sldId id="262"/>
            <p14:sldId id="260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008"/>
    <a:srgbClr val="356799"/>
    <a:srgbClr val="080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98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216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899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844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184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colorful">
    <p:bg>
      <p:bgPr>
        <a:gradFill>
          <a:gsLst>
            <a:gs pos="0">
              <a:srgbClr val="693AB7"/>
            </a:gs>
            <a:gs pos="100000">
              <a:srgbClr val="A4427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482595-4C4F-475E-8095-FC4BA5F41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375" y="547687"/>
            <a:ext cx="5610225" cy="576262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DD6A5D-9EDC-48B1-89B2-11E454B63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02" y="1490663"/>
            <a:ext cx="5610223" cy="4819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0883CEC-7BC4-4383-83C7-D1C819470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399" y="547687"/>
            <a:ext cx="5610225" cy="7286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3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578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133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77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44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678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613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344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381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20.08.2020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37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www.youtube.com/watch?v=yid-YsoIOe8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hyperlink" Target="https://slidelizard.com/download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16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19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22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2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2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25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26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2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28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29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30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31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3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3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34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3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36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37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3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39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hyperlink" Target="https://www.youtube.com/watch?v=xJNWM34J-YA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40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4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4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43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4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4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46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4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4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undboard.com/sb/sound/904546" TargetMode="External"/><Relationship Id="rId13" Type="http://schemas.openxmlformats.org/officeDocument/2006/relationships/hyperlink" Target="https://www.soundboard.com/sb/sound/904538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soundboard.com/sb/sound/904544" TargetMode="External"/><Relationship Id="rId12" Type="http://schemas.openxmlformats.org/officeDocument/2006/relationships/hyperlink" Target="https://www.soundboard.com/sb/sound/904539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tags" Target="../tags/tag49.xml"/><Relationship Id="rId6" Type="http://schemas.openxmlformats.org/officeDocument/2006/relationships/hyperlink" Target="https://www.soundboard.com/sb/sound/904547" TargetMode="External"/><Relationship Id="rId11" Type="http://schemas.openxmlformats.org/officeDocument/2006/relationships/hyperlink" Target="https://www.soundboard.com/sb/sound/904540" TargetMode="External"/><Relationship Id="rId5" Type="http://schemas.openxmlformats.org/officeDocument/2006/relationships/hyperlink" Target="https://www.soundboard.com/sb/sound/904527" TargetMode="External"/><Relationship Id="rId15" Type="http://schemas.openxmlformats.org/officeDocument/2006/relationships/hyperlink" Target="https://www.soundboard.com/sb/sound/904536" TargetMode="External"/><Relationship Id="rId10" Type="http://schemas.openxmlformats.org/officeDocument/2006/relationships/hyperlink" Target="https://www.soundboard.com/sb/sound/904541" TargetMode="External"/><Relationship Id="rId4" Type="http://schemas.openxmlformats.org/officeDocument/2006/relationships/hyperlink" Target="https://millionaire.fandom.com/wiki/Music_scores" TargetMode="External"/><Relationship Id="rId9" Type="http://schemas.openxmlformats.org/officeDocument/2006/relationships/hyperlink" Target="https://www.soundboard.com/sb/sound/904542" TargetMode="External"/><Relationship Id="rId14" Type="http://schemas.openxmlformats.org/officeDocument/2006/relationships/hyperlink" Target="https://www.soundboard.com/sb/sound/90453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g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13.png"/><Relationship Id="rId4" Type="http://schemas.openxmlformats.org/officeDocument/2006/relationships/hyperlink" Target="https://slidelizard.com/blog/who-wants-to-be-a-millionaire-powerpoint-template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microsoft.com/office/2007/relationships/media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09" y="-323672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127" y="-2073140"/>
            <a:ext cx="15763793" cy="111152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9B1636-2088-4D69-8762-EA8548433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782" y="0"/>
            <a:ext cx="11388436" cy="1655762"/>
          </a:xfrm>
        </p:spPr>
        <p:txBody>
          <a:bodyPr>
            <a:normAutofit/>
          </a:bodyPr>
          <a:lstStyle/>
          <a:p>
            <a:pPr algn="l"/>
            <a:r>
              <a:rPr lang="de-AT" sz="3600" b="1">
                <a:solidFill>
                  <a:schemeClr val="bg1"/>
                </a:solidFill>
                <a:latin typeface="Arial Nova" panose="020B0504020202020204" pitchFamily="34" charset="0"/>
              </a:rPr>
              <a:t>Who wants to be a Millionaire</a:t>
            </a:r>
            <a:r>
              <a:rPr lang="de-AT" sz="5400" b="1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br>
              <a:rPr lang="de-AT" sz="5400" b="1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de-AT" sz="5400" b="1">
                <a:solidFill>
                  <a:schemeClr val="bg1"/>
                </a:solidFill>
                <a:latin typeface="Arial Nova" panose="020B0504020202020204" pitchFamily="34" charset="0"/>
              </a:rPr>
              <a:t>Template Tutorial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02046B-132D-4BEF-81D6-5FF6F4D6E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1812" y="440675"/>
            <a:ext cx="5008739" cy="1547034"/>
          </a:xfrm>
        </p:spPr>
        <p:txBody>
          <a:bodyPr>
            <a:normAutofit/>
          </a:bodyPr>
          <a:lstStyle/>
          <a:p>
            <a:pPr algn="l"/>
            <a:r>
              <a:rPr lang="de-AT" sz="2000">
                <a:solidFill>
                  <a:schemeClr val="bg1"/>
                </a:solidFill>
              </a:rPr>
              <a:t>Thank you for downloading our template! Please read this short tutorial as a guide to show you how to get the best quizzing experience!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550062" y="1987709"/>
            <a:ext cx="8906386" cy="59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200" b="1">
                <a:solidFill>
                  <a:schemeClr val="bg1"/>
                </a:solidFill>
                <a:latin typeface="Arial Nova" panose="020B0504020202020204" pitchFamily="34" charset="0"/>
              </a:rPr>
              <a:t>Version A – Play with SlideLizard</a:t>
            </a:r>
            <a:endParaRPr lang="de-AT" sz="4800" b="1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FD6FBFD-1695-4298-B32B-0227CFDEF4EB}"/>
              </a:ext>
            </a:extLst>
          </p:cNvPr>
          <p:cNvSpPr/>
          <p:nvPr/>
        </p:nvSpPr>
        <p:spPr>
          <a:xfrm>
            <a:off x="7041870" y="2164556"/>
            <a:ext cx="1652530" cy="325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20EC5DA-AD02-4EA2-8E39-02A4DC879080}"/>
              </a:ext>
            </a:extLst>
          </p:cNvPr>
          <p:cNvSpPr txBox="1">
            <a:spLocks/>
          </p:cNvSpPr>
          <p:nvPr/>
        </p:nvSpPr>
        <p:spPr>
          <a:xfrm>
            <a:off x="7061812" y="2178844"/>
            <a:ext cx="1632588" cy="2964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400" b="1">
                <a:solidFill>
                  <a:schemeClr val="bg1"/>
                </a:solidFill>
                <a:latin typeface="Arial Nova" panose="020B0504020202020204" pitchFamily="34" charset="0"/>
              </a:rPr>
              <a:t>RECOMMENDED</a:t>
            </a:r>
            <a:endParaRPr lang="de-AT" sz="2400" b="1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550062" y="2691994"/>
            <a:ext cx="11240156" cy="3594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800">
                <a:solidFill>
                  <a:schemeClr val="bg1"/>
                </a:solidFill>
              </a:rPr>
              <a:t>Playing with SlideLizard has many benefits – you can add live quizzes and let your participants vote via smartphone and see the results! You can download SlideLizard for free here: </a:t>
            </a:r>
            <a:r>
              <a:rPr lang="de-AT" sz="280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https://slidelizard.com/download</a:t>
            </a:r>
            <a:endParaRPr lang="de-AT" sz="2800">
              <a:solidFill>
                <a:srgbClr val="00B0F0"/>
              </a:solidFill>
            </a:endParaRPr>
          </a:p>
          <a:p>
            <a:pPr algn="l"/>
            <a:r>
              <a:rPr lang="de-AT" sz="2800">
                <a:solidFill>
                  <a:schemeClr val="bg1"/>
                </a:solidFill>
              </a:rPr>
              <a:t>Once you downloaded it, you need to connect this presentation with SlideLizard. If you need help, please watch our tutorial video: </a:t>
            </a:r>
            <a:r>
              <a:rPr lang="de-AT" sz="280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https://www.youtube.com/watch?v=yid-YsoIOe8</a:t>
            </a:r>
            <a:r>
              <a:rPr lang="de-AT" sz="2800">
                <a:solidFill>
                  <a:srgbClr val="00B0F0"/>
                </a:solidFill>
              </a:rPr>
              <a:t>  </a:t>
            </a:r>
          </a:p>
          <a:p>
            <a:pPr algn="l"/>
            <a:r>
              <a:rPr lang="de-AT" sz="2800">
                <a:solidFill>
                  <a:schemeClr val="bg1"/>
                </a:solidFill>
              </a:rPr>
              <a:t>On the next slide, you‘ll learn how to create questions that will be shown directly in the right boxes on the slides.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200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2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$ 1000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74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2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$ 1000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2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562231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51023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52281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503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3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$ 2000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751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3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$ 2000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562231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76775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89352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767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11022E-1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4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$ 3000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27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4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$ 3000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183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562231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43628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750" y="4562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46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85185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5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$ 5000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116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663" y="-3229057"/>
            <a:ext cx="10109309" cy="10087057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396" y="-494071"/>
            <a:ext cx="13912491" cy="9809855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3599302" y="573735"/>
            <a:ext cx="3994564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800">
                <a:solidFill>
                  <a:schemeClr val="bg1"/>
                </a:solidFill>
              </a:rPr>
              <a:t>1. Click </a:t>
            </a:r>
            <a:r>
              <a:rPr lang="de-AT" sz="2800" i="1">
                <a:solidFill>
                  <a:schemeClr val="bg1"/>
                </a:solidFill>
              </a:rPr>
              <a:t>Link to SlideLizard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C9CBC4-3DF4-4CB1-9868-E6A0FA2E73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1394" b="85319"/>
          <a:stretch/>
        </p:blipFill>
        <p:spPr>
          <a:xfrm>
            <a:off x="581636" y="88579"/>
            <a:ext cx="2674285" cy="1283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A9E98C-36D4-4F69-BD8B-0D08C605A6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68" t="16428" r="62286" b="20024"/>
          <a:stretch/>
        </p:blipFill>
        <p:spPr>
          <a:xfrm>
            <a:off x="537450" y="1486414"/>
            <a:ext cx="7647598" cy="5371586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822D18A6-1187-4075-8A45-8972052339AD}"/>
              </a:ext>
            </a:extLst>
          </p:cNvPr>
          <p:cNvSpPr txBox="1">
            <a:spLocks/>
          </p:cNvSpPr>
          <p:nvPr/>
        </p:nvSpPr>
        <p:spPr>
          <a:xfrm>
            <a:off x="8333001" y="1486414"/>
            <a:ext cx="3521043" cy="37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800">
                <a:solidFill>
                  <a:schemeClr val="bg1"/>
                </a:solidFill>
              </a:rPr>
              <a:t>2. Under </a:t>
            </a:r>
            <a:r>
              <a:rPr lang="de-AT" sz="2800" i="1">
                <a:solidFill>
                  <a:schemeClr val="bg1"/>
                </a:solidFill>
              </a:rPr>
              <a:t>Polls and Quizzes</a:t>
            </a:r>
            <a:r>
              <a:rPr lang="de-AT" sz="2800">
                <a:solidFill>
                  <a:schemeClr val="bg1"/>
                </a:solidFill>
              </a:rPr>
              <a:t>, you can create quiz questions. Create as many questions as there are in the template (that is 14)</a:t>
            </a:r>
          </a:p>
          <a:p>
            <a:pPr algn="l"/>
            <a:endParaRPr lang="de-AT" sz="2800">
              <a:solidFill>
                <a:schemeClr val="bg1"/>
              </a:solidFill>
            </a:endParaRPr>
          </a:p>
          <a:p>
            <a:pPr algn="l"/>
            <a:endParaRPr lang="de-AT" sz="2800">
              <a:solidFill>
                <a:schemeClr val="bg1"/>
              </a:solidFill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D587AE72-3E91-4FA8-8B6A-C0038CA90B01}"/>
              </a:ext>
            </a:extLst>
          </p:cNvPr>
          <p:cNvSpPr txBox="1">
            <a:spLocks/>
          </p:cNvSpPr>
          <p:nvPr/>
        </p:nvSpPr>
        <p:spPr>
          <a:xfrm>
            <a:off x="5402148" y="3479560"/>
            <a:ext cx="3521043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Always use „Single Choice Quiz“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15F1C16A-3305-4943-8D4E-7D3F01FB12AB}"/>
              </a:ext>
            </a:extLst>
          </p:cNvPr>
          <p:cNvSpPr txBox="1">
            <a:spLocks/>
          </p:cNvSpPr>
          <p:nvPr/>
        </p:nvSpPr>
        <p:spPr>
          <a:xfrm>
            <a:off x="4171880" y="4832549"/>
            <a:ext cx="3994564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Type in exactly 4 answers and tick the correct one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4B5F8B3-3A65-496E-A3B0-EAD802AD1DDD}"/>
              </a:ext>
            </a:extLst>
          </p:cNvPr>
          <p:cNvSpPr txBox="1">
            <a:spLocks/>
          </p:cNvSpPr>
          <p:nvPr/>
        </p:nvSpPr>
        <p:spPr>
          <a:xfrm>
            <a:off x="671985" y="3606971"/>
            <a:ext cx="2094519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Your created questions will appear here</a:t>
            </a:r>
          </a:p>
        </p:txBody>
      </p:sp>
      <p:pic>
        <p:nvPicPr>
          <p:cNvPr id="16" name="Graphic 15" descr="Arrow: Counter-clockwise curve">
            <a:extLst>
              <a:ext uri="{FF2B5EF4-FFF2-40B4-BE49-F238E27FC236}">
                <a16:creationId xmlns:a16="http://schemas.microsoft.com/office/drawing/2014/main" id="{3F9E11D1-ECDC-4740-802D-5412C83C4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971982">
            <a:off x="6078684" y="2979159"/>
            <a:ext cx="564283" cy="564283"/>
          </a:xfrm>
          <a:prstGeom prst="rect">
            <a:avLst/>
          </a:prstGeom>
        </p:spPr>
      </p:pic>
      <p:pic>
        <p:nvPicPr>
          <p:cNvPr id="17" name="Graphic 16" descr="Arrow: Counter-clockwise curve">
            <a:extLst>
              <a:ext uri="{FF2B5EF4-FFF2-40B4-BE49-F238E27FC236}">
                <a16:creationId xmlns:a16="http://schemas.microsoft.com/office/drawing/2014/main" id="{FF4B3B59-AA87-44BF-A20B-C5909F607E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18855">
            <a:off x="6697791" y="4976136"/>
            <a:ext cx="679022" cy="1016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687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5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$ 5000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20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562231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11159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6853" y="423736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968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85185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6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$ 7000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169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6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$ 7000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6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7705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2024" y="389636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2024" y="424828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591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7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$ 10,000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945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7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$ 10,000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44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430402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5561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220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59259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8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$ 20,000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815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8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$ 20,000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6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8204"/>
            <a:ext cx="16557855" cy="1167513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408724" y="-495122"/>
            <a:ext cx="8830526" cy="1154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600" b="1">
                <a:solidFill>
                  <a:schemeClr val="bg1"/>
                </a:solidFill>
                <a:latin typeface="Arial Nova" panose="020B0504020202020204" pitchFamily="34" charset="0"/>
              </a:rPr>
              <a:t>3. Mark the correct answer </a:t>
            </a:r>
            <a:endParaRPr lang="de-AT" sz="5400" b="1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9E0E4-DDBE-4EC8-9868-4E80BBB293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643" b="25555"/>
          <a:stretch/>
        </p:blipFill>
        <p:spPr>
          <a:xfrm>
            <a:off x="469262" y="658991"/>
            <a:ext cx="9029489" cy="4168140"/>
          </a:xfrm>
          <a:prstGeom prst="rect">
            <a:avLst/>
          </a:prstGeom>
        </p:spPr>
      </p:pic>
      <p:sp>
        <p:nvSpPr>
          <p:cNvPr id="18" name="Untertitel 2">
            <a:extLst>
              <a:ext uri="{FF2B5EF4-FFF2-40B4-BE49-F238E27FC236}">
                <a16:creationId xmlns:a16="http://schemas.microsoft.com/office/drawing/2014/main" id="{B974D5CE-69AC-41B4-A74B-FE89BF430338}"/>
              </a:ext>
            </a:extLst>
          </p:cNvPr>
          <p:cNvSpPr txBox="1">
            <a:spLocks/>
          </p:cNvSpPr>
          <p:nvPr/>
        </p:nvSpPr>
        <p:spPr>
          <a:xfrm>
            <a:off x="9602894" y="652459"/>
            <a:ext cx="1965961" cy="2986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3.1 Go to an answer slide. Click on the box with the answer that is preset as green. Go to </a:t>
            </a:r>
            <a:r>
              <a:rPr lang="de-AT" sz="1800" i="1">
                <a:solidFill>
                  <a:schemeClr val="bg1"/>
                </a:solidFill>
              </a:rPr>
              <a:t>Shape Format </a:t>
            </a:r>
            <a:r>
              <a:rPr lang="de-AT" sz="1800">
                <a:solidFill>
                  <a:schemeClr val="bg1"/>
                </a:solidFill>
              </a:rPr>
              <a:t>and under </a:t>
            </a:r>
            <a:r>
              <a:rPr lang="de-AT" sz="1800" i="1">
                <a:solidFill>
                  <a:schemeClr val="bg1"/>
                </a:solidFill>
              </a:rPr>
              <a:t>Shape Fill</a:t>
            </a:r>
            <a:r>
              <a:rPr lang="de-AT" sz="1800">
                <a:solidFill>
                  <a:schemeClr val="bg1"/>
                </a:solidFill>
              </a:rPr>
              <a:t>, select the black color.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A8EF6-DA75-43BB-B3B1-9DBEC2E851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6328" b="9226"/>
          <a:stretch/>
        </p:blipFill>
        <p:spPr>
          <a:xfrm>
            <a:off x="5743574" y="3075788"/>
            <a:ext cx="6500497" cy="3800121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B1C54D04-986B-43ED-A6A6-4F920FD38EB8}"/>
              </a:ext>
            </a:extLst>
          </p:cNvPr>
          <p:cNvSpPr txBox="1">
            <a:spLocks/>
          </p:cNvSpPr>
          <p:nvPr/>
        </p:nvSpPr>
        <p:spPr>
          <a:xfrm>
            <a:off x="3841006" y="4962525"/>
            <a:ext cx="1965961" cy="255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3.2 Click on the box that contains the right answer. Under Shape Fill, select the light green color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17A978-071D-4AAC-9767-CD7996013215}"/>
              </a:ext>
            </a:extLst>
          </p:cNvPr>
          <p:cNvSpPr/>
          <p:nvPr/>
        </p:nvSpPr>
        <p:spPr>
          <a:xfrm>
            <a:off x="2740991" y="4033839"/>
            <a:ext cx="2767952" cy="860989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Arrow: Counter-clockwise curve">
            <a:extLst>
              <a:ext uri="{FF2B5EF4-FFF2-40B4-BE49-F238E27FC236}">
                <a16:creationId xmlns:a16="http://schemas.microsoft.com/office/drawing/2014/main" id="{03C56513-8783-4CA8-8D68-650EB864D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557219">
            <a:off x="2383382" y="4657090"/>
            <a:ext cx="914400" cy="914400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776B6478-89FB-49E5-B36F-8117634D0C73}"/>
              </a:ext>
            </a:extLst>
          </p:cNvPr>
          <p:cNvSpPr txBox="1">
            <a:spLocks/>
          </p:cNvSpPr>
          <p:nvPr/>
        </p:nvSpPr>
        <p:spPr>
          <a:xfrm>
            <a:off x="1024734" y="5322710"/>
            <a:ext cx="1965961" cy="255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600" i="1">
                <a:solidFill>
                  <a:schemeClr val="bg1"/>
                </a:solidFill>
              </a:rPr>
              <a:t>Previously green box, now filled black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71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099867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322841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082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4.44444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9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$ 30,000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870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9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$ 30,000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6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76772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89349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224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33333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10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$ 50,000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14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10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$ 50,000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8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434611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5603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603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3.7037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11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$ 100,000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761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11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$ 100,000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1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09858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417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8204"/>
            <a:ext cx="16557855" cy="11675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773E42-003D-4E3A-A644-ED651F887C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804" b="27380"/>
          <a:stretch/>
        </p:blipFill>
        <p:spPr>
          <a:xfrm>
            <a:off x="3609608" y="904695"/>
            <a:ext cx="8582392" cy="6003955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434897" y="781124"/>
            <a:ext cx="2954261" cy="56463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>
                <a:solidFill>
                  <a:schemeClr val="bg1"/>
                </a:solidFill>
              </a:rPr>
              <a:t>4. Go to the slide where you want to add your  question, set </a:t>
            </a:r>
            <a:r>
              <a:rPr lang="de-AT" sz="2000" i="1">
                <a:solidFill>
                  <a:schemeClr val="bg1"/>
                </a:solidFill>
              </a:rPr>
              <a:t>Action</a:t>
            </a:r>
            <a:r>
              <a:rPr lang="de-AT" sz="2000">
                <a:solidFill>
                  <a:schemeClr val="bg1"/>
                </a:solidFill>
              </a:rPr>
              <a:t>: Conduct poll; </a:t>
            </a:r>
            <a:r>
              <a:rPr lang="de-AT" sz="2000" i="1">
                <a:solidFill>
                  <a:schemeClr val="bg1"/>
                </a:solidFill>
              </a:rPr>
              <a:t>Poll</a:t>
            </a:r>
            <a:r>
              <a:rPr lang="de-AT" sz="2000">
                <a:solidFill>
                  <a:schemeClr val="bg1"/>
                </a:solidFill>
              </a:rPr>
              <a:t>: pick one of the questions you previously created here</a:t>
            </a:r>
          </a:p>
          <a:p>
            <a:pPr algn="l"/>
            <a:endParaRPr lang="de-AT" sz="2000">
              <a:solidFill>
                <a:schemeClr val="bg1"/>
              </a:solidFill>
            </a:endParaRPr>
          </a:p>
          <a:p>
            <a:pPr algn="l"/>
            <a:r>
              <a:rPr lang="de-AT" sz="2000">
                <a:solidFill>
                  <a:schemeClr val="bg1"/>
                </a:solidFill>
              </a:rPr>
              <a:t>5. On the next slide (answer slide!), set </a:t>
            </a:r>
            <a:r>
              <a:rPr lang="de-AT" sz="2000" i="1">
                <a:solidFill>
                  <a:schemeClr val="bg1"/>
                </a:solidFill>
              </a:rPr>
              <a:t>Action</a:t>
            </a:r>
            <a:r>
              <a:rPr lang="de-AT" sz="2000">
                <a:solidFill>
                  <a:schemeClr val="bg1"/>
                </a:solidFill>
              </a:rPr>
              <a:t>: Show poll results; </a:t>
            </a:r>
            <a:r>
              <a:rPr lang="de-AT" sz="2000" i="1">
                <a:solidFill>
                  <a:schemeClr val="bg1"/>
                </a:solidFill>
              </a:rPr>
              <a:t>Poll</a:t>
            </a:r>
            <a:r>
              <a:rPr lang="de-AT" sz="2000">
                <a:solidFill>
                  <a:schemeClr val="bg1"/>
                </a:solidFill>
              </a:rPr>
              <a:t>: pick the question from the previous slide</a:t>
            </a:r>
          </a:p>
          <a:p>
            <a:pPr algn="l"/>
            <a:endParaRPr lang="de-AT" sz="2000">
              <a:solidFill>
                <a:schemeClr val="bg1"/>
              </a:solidFill>
            </a:endParaRPr>
          </a:p>
          <a:p>
            <a:pPr algn="l"/>
            <a:r>
              <a:rPr lang="de-AT" sz="2000" b="1">
                <a:solidFill>
                  <a:schemeClr val="bg1"/>
                </a:solidFill>
              </a:rPr>
              <a:t>6. Now it‘s time to play! If you need help on how to conduct the presentation, please watch: </a:t>
            </a:r>
            <a:r>
              <a:rPr lang="de-AT" sz="200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https://www.youtube.com/watch?v=xJNWM34J-YA</a:t>
            </a:r>
            <a:r>
              <a:rPr lang="de-AT" sz="200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22D18A6-1187-4075-8A45-8972052339AD}"/>
              </a:ext>
            </a:extLst>
          </p:cNvPr>
          <p:cNvSpPr txBox="1">
            <a:spLocks/>
          </p:cNvSpPr>
          <p:nvPr/>
        </p:nvSpPr>
        <p:spPr>
          <a:xfrm>
            <a:off x="8651505" y="2602848"/>
            <a:ext cx="2372970" cy="365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>
                <a:solidFill>
                  <a:schemeClr val="bg1"/>
                </a:solidFill>
              </a:rPr>
              <a:t>4. This is where all your created polls appear. Choose the one you want, click on it and your question + answers will be added automatically!</a:t>
            </a:r>
          </a:p>
          <a:p>
            <a:pPr algn="l"/>
            <a:endParaRPr lang="de-AT" sz="2800">
              <a:solidFill>
                <a:schemeClr val="bg1"/>
              </a:solidFill>
            </a:endParaRPr>
          </a:p>
          <a:p>
            <a:pPr algn="l"/>
            <a:endParaRPr lang="de-AT" sz="280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6FCA8F-B1F6-4708-A806-9EB85A604D0E}"/>
              </a:ext>
            </a:extLst>
          </p:cNvPr>
          <p:cNvSpPr/>
          <p:nvPr/>
        </p:nvSpPr>
        <p:spPr>
          <a:xfrm>
            <a:off x="6207190" y="1153531"/>
            <a:ext cx="2767952" cy="1162158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Arrow: Counter-clockwise curve">
            <a:extLst>
              <a:ext uri="{FF2B5EF4-FFF2-40B4-BE49-F238E27FC236}">
                <a16:creationId xmlns:a16="http://schemas.microsoft.com/office/drawing/2014/main" id="{31F4909E-16FE-48E0-9CBB-0AFC70DA0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803823">
            <a:off x="8958846" y="1807838"/>
            <a:ext cx="914400" cy="914400"/>
          </a:xfrm>
          <a:prstGeom prst="rect">
            <a:avLst/>
          </a:prstGeom>
        </p:spPr>
      </p:pic>
      <p:pic>
        <p:nvPicPr>
          <p:cNvPr id="17" name="Graphic 16" descr="Arrow: Counter-clockwise curve">
            <a:extLst>
              <a:ext uri="{FF2B5EF4-FFF2-40B4-BE49-F238E27FC236}">
                <a16:creationId xmlns:a16="http://schemas.microsoft.com/office/drawing/2014/main" id="{5B56B2EB-0A66-4B47-A961-12529CB2D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649091">
            <a:off x="9583205" y="438577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399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12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$ 250,000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20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12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$ 250,000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6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76322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8889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759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96296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13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$ 500,000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372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13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$ 500,000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4273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3862" y="155188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Question fininished indicator">
            <a:extLst>
              <a:ext uri="{FF2B5EF4-FFF2-40B4-BE49-F238E27FC236}">
                <a16:creationId xmlns:a16="http://schemas.microsoft.com/office/drawing/2014/main" id="{336E4B3D-BB4B-410A-BFAE-87D4F4BBF445}"/>
              </a:ext>
            </a:extLst>
          </p:cNvPr>
          <p:cNvSpPr/>
          <p:nvPr/>
        </p:nvSpPr>
        <p:spPr>
          <a:xfrm>
            <a:off x="5451843" y="18877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26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96296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14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$ 1 MILLION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257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14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$ 1 MILLION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rgbClr val="7030A0"/>
                </a:solidFill>
              </a:rPr>
              <a:t>Audience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results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are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shown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here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if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dirty="0" err="1">
                <a:solidFill>
                  <a:srgbClr val="7030A0"/>
                </a:solidFill>
              </a:rPr>
              <a:t>you</a:t>
            </a:r>
            <a:r>
              <a:rPr lang="de-DE" dirty="0">
                <a:solidFill>
                  <a:srgbClr val="7030A0"/>
                </a:solidFill>
              </a:rPr>
              <a:t> </a:t>
            </a:r>
            <a:r>
              <a:rPr lang="de-DE" err="1">
                <a:solidFill>
                  <a:srgbClr val="7030A0"/>
                </a:solidFill>
              </a:rPr>
              <a:t>use</a:t>
            </a:r>
            <a:r>
              <a:rPr lang="de-DE">
                <a:solidFill>
                  <a:srgbClr val="7030A0"/>
                </a:solidFill>
              </a:rPr>
              <a:t>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7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2" y="1304918"/>
                <a:ext cx="2562232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</p:grpSp>
      </p:grpSp>
      <p:sp>
        <p:nvSpPr>
          <p:cNvPr id="35" name="Answer background">
            <a:extLst>
              <a:ext uri="{FF2B5EF4-FFF2-40B4-BE49-F238E27FC236}">
                <a16:creationId xmlns:a16="http://schemas.microsoft.com/office/drawing/2014/main" id="{AE1C329F-998A-4817-9165-38201AB8C0E9}"/>
              </a:ext>
            </a:extLst>
          </p:cNvPr>
          <p:cNvSpPr/>
          <p:nvPr/>
        </p:nvSpPr>
        <p:spPr>
          <a:xfrm>
            <a:off x="4747549" y="109159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08827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6112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3DC1648E-AEC8-4D5A-B94E-68991FA47E31}"/>
              </a:ext>
            </a:extLst>
          </p:cNvPr>
          <p:cNvSpPr/>
          <p:nvPr/>
        </p:nvSpPr>
        <p:spPr>
          <a:xfrm>
            <a:off x="5451843" y="121604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3AE5F3D7-FDD4-4FA8-9796-88C51C66C86E}"/>
              </a:ext>
            </a:extLst>
          </p:cNvPr>
          <p:cNvSpPr/>
          <p:nvPr/>
        </p:nvSpPr>
        <p:spPr>
          <a:xfrm>
            <a:off x="5453750" y="522287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356B8CC3-647F-43F2-AD48-4FED8DA59D5F}"/>
              </a:ext>
            </a:extLst>
          </p:cNvPr>
          <p:cNvSpPr/>
          <p:nvPr/>
        </p:nvSpPr>
        <p:spPr>
          <a:xfrm>
            <a:off x="5453750" y="488675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527F1671-F1CD-4F0E-B09A-5116B710CA56}"/>
              </a:ext>
            </a:extLst>
          </p:cNvPr>
          <p:cNvSpPr/>
          <p:nvPr/>
        </p:nvSpPr>
        <p:spPr>
          <a:xfrm>
            <a:off x="5453750" y="45675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Question fininished indicator">
            <a:extLst>
              <a:ext uri="{FF2B5EF4-FFF2-40B4-BE49-F238E27FC236}">
                <a16:creationId xmlns:a16="http://schemas.microsoft.com/office/drawing/2014/main" id="{35663450-3B46-4AB9-A9E7-10182D9D85D4}"/>
              </a:ext>
            </a:extLst>
          </p:cNvPr>
          <p:cNvSpPr/>
          <p:nvPr/>
        </p:nvSpPr>
        <p:spPr>
          <a:xfrm>
            <a:off x="5451843" y="4229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09B79EB2-FA5C-4063-B926-F05841E08541}"/>
              </a:ext>
            </a:extLst>
          </p:cNvPr>
          <p:cNvSpPr/>
          <p:nvPr/>
        </p:nvSpPr>
        <p:spPr>
          <a:xfrm>
            <a:off x="5451843" y="390129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Question fininished indicator">
            <a:extLst>
              <a:ext uri="{FF2B5EF4-FFF2-40B4-BE49-F238E27FC236}">
                <a16:creationId xmlns:a16="http://schemas.microsoft.com/office/drawing/2014/main" id="{DAE913F4-68F5-4A1E-9115-54718CB7886F}"/>
              </a:ext>
            </a:extLst>
          </p:cNvPr>
          <p:cNvSpPr/>
          <p:nvPr/>
        </p:nvSpPr>
        <p:spPr>
          <a:xfrm>
            <a:off x="5451843" y="35630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Question fininished indicator">
            <a:extLst>
              <a:ext uri="{FF2B5EF4-FFF2-40B4-BE49-F238E27FC236}">
                <a16:creationId xmlns:a16="http://schemas.microsoft.com/office/drawing/2014/main" id="{AB1AA80F-9F23-4CFB-A84F-881D1BD1461E}"/>
              </a:ext>
            </a:extLst>
          </p:cNvPr>
          <p:cNvSpPr/>
          <p:nvPr/>
        </p:nvSpPr>
        <p:spPr>
          <a:xfrm>
            <a:off x="5451843" y="322961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Question fininished indicator">
            <a:extLst>
              <a:ext uri="{FF2B5EF4-FFF2-40B4-BE49-F238E27FC236}">
                <a16:creationId xmlns:a16="http://schemas.microsoft.com/office/drawing/2014/main" id="{6956CA7C-A702-4E7A-AB66-9719EF65F990}"/>
              </a:ext>
            </a:extLst>
          </p:cNvPr>
          <p:cNvSpPr/>
          <p:nvPr/>
        </p:nvSpPr>
        <p:spPr>
          <a:xfrm>
            <a:off x="5453750" y="289650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Question fininished indicator">
            <a:extLst>
              <a:ext uri="{FF2B5EF4-FFF2-40B4-BE49-F238E27FC236}">
                <a16:creationId xmlns:a16="http://schemas.microsoft.com/office/drawing/2014/main" id="{DA5C6CEC-9DE3-4D04-8152-81F9B36677D7}"/>
              </a:ext>
            </a:extLst>
          </p:cNvPr>
          <p:cNvSpPr/>
          <p:nvPr/>
        </p:nvSpPr>
        <p:spPr>
          <a:xfrm>
            <a:off x="5451843" y="255794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Question fininished indicator">
            <a:extLst>
              <a:ext uri="{FF2B5EF4-FFF2-40B4-BE49-F238E27FC236}">
                <a16:creationId xmlns:a16="http://schemas.microsoft.com/office/drawing/2014/main" id="{EFA029DA-BA71-407A-9693-1E88EBBD2D9B}"/>
              </a:ext>
            </a:extLst>
          </p:cNvPr>
          <p:cNvSpPr/>
          <p:nvPr/>
        </p:nvSpPr>
        <p:spPr>
          <a:xfrm>
            <a:off x="5451843" y="222996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Question fininished indicator">
            <a:extLst>
              <a:ext uri="{FF2B5EF4-FFF2-40B4-BE49-F238E27FC236}">
                <a16:creationId xmlns:a16="http://schemas.microsoft.com/office/drawing/2014/main" id="{336E4B3D-BB4B-410A-BFAE-87D4F4BBF445}"/>
              </a:ext>
            </a:extLst>
          </p:cNvPr>
          <p:cNvSpPr/>
          <p:nvPr/>
        </p:nvSpPr>
        <p:spPr>
          <a:xfrm>
            <a:off x="5451843" y="188772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Question fininished indicator">
            <a:extLst>
              <a:ext uri="{FF2B5EF4-FFF2-40B4-BE49-F238E27FC236}">
                <a16:creationId xmlns:a16="http://schemas.microsoft.com/office/drawing/2014/main" id="{9B6C6A2E-3685-4E40-9D0A-90EAFF217E12}"/>
              </a:ext>
            </a:extLst>
          </p:cNvPr>
          <p:cNvSpPr/>
          <p:nvPr/>
        </p:nvSpPr>
        <p:spPr>
          <a:xfrm>
            <a:off x="5451843" y="155829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081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24" grpId="0" animBg="1"/>
      <p:bldP spid="24" grpId="1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863BA34-5A06-487A-8C7F-D340556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A9A4A1-CDAE-42B1-ABEC-CFE664787F3A}"/>
              </a:ext>
            </a:extLst>
          </p:cNvPr>
          <p:cNvSpPr txBox="1"/>
          <p:nvPr/>
        </p:nvSpPr>
        <p:spPr>
          <a:xfrm>
            <a:off x="1000124" y="509816"/>
            <a:ext cx="10265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wants to be a Millionaire– Links for Sound Download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126B6F7-37CC-4BB7-A051-44D39A548B0F}"/>
              </a:ext>
            </a:extLst>
          </p:cNvPr>
          <p:cNvSpPr txBox="1"/>
          <p:nvPr/>
        </p:nvSpPr>
        <p:spPr>
          <a:xfrm>
            <a:off x="1000125" y="1639203"/>
            <a:ext cx="94670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4"/>
              </a:rPr>
              <a:t>https://millionaire.fandom.com/wiki/Music_scores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Main </a:t>
            </a:r>
            <a:r>
              <a:rPr lang="de-AT" sz="2400" dirty="0" err="1">
                <a:solidFill>
                  <a:schemeClr val="bg1"/>
                </a:solidFill>
              </a:rPr>
              <a:t>Theme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5"/>
              </a:rPr>
              <a:t>https://www.soundboard.com/sb/sound/904527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 err="1">
                <a:solidFill>
                  <a:schemeClr val="bg1"/>
                </a:solidFill>
              </a:rPr>
              <a:t>Wrong</a:t>
            </a:r>
            <a:r>
              <a:rPr lang="de-AT" sz="2400" dirty="0">
                <a:solidFill>
                  <a:schemeClr val="bg1"/>
                </a:solidFill>
              </a:rPr>
              <a:t> </a:t>
            </a:r>
            <a:r>
              <a:rPr lang="de-AT" sz="2400" dirty="0" err="1">
                <a:solidFill>
                  <a:schemeClr val="bg1"/>
                </a:solidFill>
              </a:rPr>
              <a:t>answer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6"/>
              </a:rPr>
              <a:t>https://www.soundboard.com/sb/sound/904547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Right </a:t>
            </a:r>
            <a:r>
              <a:rPr lang="de-AT" sz="2400" dirty="0" err="1">
                <a:solidFill>
                  <a:schemeClr val="bg1"/>
                </a:solidFill>
              </a:rPr>
              <a:t>answer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7"/>
              </a:rPr>
              <a:t>https://www.soundboard.com/sb/sound/904544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Call a </a:t>
            </a:r>
            <a:r>
              <a:rPr lang="de-AT" sz="2400" dirty="0" err="1">
                <a:solidFill>
                  <a:schemeClr val="bg1"/>
                </a:solidFill>
              </a:rPr>
              <a:t>friend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8"/>
              </a:rPr>
              <a:t>https://www.soundboard.com/sb/sound/904546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1.000.000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9"/>
              </a:rPr>
              <a:t>https://www.soundboard.com/sb/sound/904542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500.000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0"/>
              </a:rPr>
              <a:t>https://www.soundboard.com/sb/sound/904541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125.000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1"/>
              </a:rPr>
              <a:t>https://www.soundboard.com/sb/sound/904540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64.000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2"/>
              </a:rPr>
              <a:t>https://www.soundboard.com/sb/sound/904539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2.000 – 30.000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3"/>
              </a:rPr>
              <a:t>https://www.soundboard.com/sb/sound/904538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50 – 1000 </a:t>
            </a:r>
            <a:r>
              <a:rPr lang="de-AT" sz="2400" dirty="0" err="1">
                <a:solidFill>
                  <a:schemeClr val="bg1"/>
                </a:solidFill>
              </a:rPr>
              <a:t>music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4"/>
              </a:rPr>
              <a:t>https://www.soundboard.com/sb/sound/904537</a:t>
            </a:r>
            <a:endParaRPr lang="de-AT" sz="2400" dirty="0">
              <a:solidFill>
                <a:schemeClr val="bg1"/>
              </a:solidFill>
            </a:endParaRPr>
          </a:p>
          <a:p>
            <a:r>
              <a:rPr lang="de-AT" sz="2400" dirty="0">
                <a:solidFill>
                  <a:schemeClr val="bg1"/>
                </a:solidFill>
              </a:rPr>
              <a:t>Start </a:t>
            </a:r>
            <a:r>
              <a:rPr lang="de-AT" sz="2400" dirty="0" err="1">
                <a:solidFill>
                  <a:schemeClr val="bg1"/>
                </a:solidFill>
              </a:rPr>
              <a:t>sound</a:t>
            </a:r>
            <a:r>
              <a:rPr lang="de-AT" sz="2400" dirty="0">
                <a:solidFill>
                  <a:schemeClr val="bg1"/>
                </a:solidFill>
              </a:rPr>
              <a:t>: </a:t>
            </a:r>
            <a:r>
              <a:rPr lang="de-AT" sz="2400" dirty="0">
                <a:solidFill>
                  <a:schemeClr val="bg1"/>
                </a:solidFill>
                <a:hlinkClick r:id="rId15"/>
              </a:rPr>
              <a:t>https://www.soundboard.com/sb/sound/904536</a:t>
            </a:r>
            <a:endParaRPr lang="de-AT" sz="2400" dirty="0">
              <a:solidFill>
                <a:schemeClr val="bg1"/>
              </a:solidFill>
            </a:endParaRPr>
          </a:p>
          <a:p>
            <a:endParaRPr lang="de-AT" dirty="0">
              <a:solidFill>
                <a:schemeClr val="bg1"/>
              </a:solidFill>
            </a:endParaRPr>
          </a:p>
          <a:p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55811B1-653B-4060-8BEE-7026D4CD41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00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8204"/>
            <a:ext cx="16557855" cy="1167513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170827" y="-495122"/>
            <a:ext cx="9068423" cy="15142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600" b="1">
                <a:solidFill>
                  <a:schemeClr val="bg1"/>
                </a:solidFill>
                <a:latin typeface="Arial Nova" panose="020B0504020202020204" pitchFamily="34" charset="0"/>
              </a:rPr>
              <a:t>Version B – Play without SlideLizard</a:t>
            </a:r>
            <a:endParaRPr lang="de-AT" sz="5400" b="1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B974D5CE-69AC-41B4-A74B-FE89BF430338}"/>
              </a:ext>
            </a:extLst>
          </p:cNvPr>
          <p:cNvSpPr txBox="1">
            <a:spLocks/>
          </p:cNvSpPr>
          <p:nvPr/>
        </p:nvSpPr>
        <p:spPr>
          <a:xfrm>
            <a:off x="170827" y="985482"/>
            <a:ext cx="6400799" cy="248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You can do the quiz without SlideLizard as well. To do so, click on the predefined Slides and change the Text in the question and answer boxes manually.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678E3-FFB3-402A-BFBF-3F14994BE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094" b="7222"/>
          <a:stretch/>
        </p:blipFill>
        <p:spPr>
          <a:xfrm>
            <a:off x="285749" y="1876602"/>
            <a:ext cx="8414225" cy="5000625"/>
          </a:xfrm>
          <a:prstGeom prst="rect">
            <a:avLst/>
          </a:prstGeom>
        </p:spPr>
      </p:pic>
      <p:sp>
        <p:nvSpPr>
          <p:cNvPr id="15" name="Untertitel 2">
            <a:extLst>
              <a:ext uri="{FF2B5EF4-FFF2-40B4-BE49-F238E27FC236}">
                <a16:creationId xmlns:a16="http://schemas.microsoft.com/office/drawing/2014/main" id="{2E09B071-8105-4334-980D-88B0894086CF}"/>
              </a:ext>
            </a:extLst>
          </p:cNvPr>
          <p:cNvSpPr txBox="1">
            <a:spLocks/>
          </p:cNvSpPr>
          <p:nvPr/>
        </p:nvSpPr>
        <p:spPr>
          <a:xfrm>
            <a:off x="9210677" y="5617984"/>
            <a:ext cx="2695574" cy="248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To learn how to mark the correct answer, go to slide 3 (Point 3) of Version 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647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8016ABD9-8224-4888-9304-41DF3183A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A9A4A1-CDAE-42B1-ABEC-CFE664787F3A}"/>
              </a:ext>
            </a:extLst>
          </p:cNvPr>
          <p:cNvSpPr txBox="1"/>
          <p:nvPr/>
        </p:nvSpPr>
        <p:spPr>
          <a:xfrm>
            <a:off x="4555751" y="356081"/>
            <a:ext cx="808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Game Elements, Lifelines</a:t>
            </a:r>
          </a:p>
        </p:txBody>
      </p:sp>
      <p:grpSp>
        <p:nvGrpSpPr>
          <p:cNvPr id="11" name="Telefon Grafik">
            <a:extLst>
              <a:ext uri="{FF2B5EF4-FFF2-40B4-BE49-F238E27FC236}">
                <a16:creationId xmlns:a16="http://schemas.microsoft.com/office/drawing/2014/main" id="{128C9151-95AB-4EE9-B152-0D9132510228}"/>
              </a:ext>
            </a:extLst>
          </p:cNvPr>
          <p:cNvGrpSpPr/>
          <p:nvPr/>
        </p:nvGrpSpPr>
        <p:grpSpPr>
          <a:xfrm>
            <a:off x="9236860" y="1554913"/>
            <a:ext cx="820604" cy="820604"/>
            <a:chOff x="2608742" y="1335110"/>
            <a:chExt cx="820604" cy="820604"/>
          </a:xfrm>
        </p:grpSpPr>
        <p:pic>
          <p:nvPicPr>
            <p:cNvPr id="4" name="Grafik 3" descr="Telefon">
              <a:extLst>
                <a:ext uri="{FF2B5EF4-FFF2-40B4-BE49-F238E27FC236}">
                  <a16:creationId xmlns:a16="http://schemas.microsoft.com/office/drawing/2014/main" id="{7709DD4D-3C62-4E99-8E5A-425802F88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39568" y="1371600"/>
              <a:ext cx="758952" cy="758952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862FF7B0-F8A2-4B86-B504-547BDA07E11B}"/>
                </a:ext>
              </a:extLst>
            </p:cNvPr>
            <p:cNvSpPr/>
            <p:nvPr/>
          </p:nvSpPr>
          <p:spPr>
            <a:xfrm>
              <a:off x="2608742" y="1335110"/>
              <a:ext cx="820604" cy="8206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0" name="Publikum Grafik">
            <a:extLst>
              <a:ext uri="{FF2B5EF4-FFF2-40B4-BE49-F238E27FC236}">
                <a16:creationId xmlns:a16="http://schemas.microsoft.com/office/drawing/2014/main" id="{320042C6-CCF9-4E83-8300-E0280BADB8A2}"/>
              </a:ext>
            </a:extLst>
          </p:cNvPr>
          <p:cNvGrpSpPr/>
          <p:nvPr/>
        </p:nvGrpSpPr>
        <p:grpSpPr>
          <a:xfrm>
            <a:off x="9275509" y="3094898"/>
            <a:ext cx="820604" cy="820604"/>
            <a:chOff x="2608742" y="2329123"/>
            <a:chExt cx="820604" cy="820604"/>
          </a:xfrm>
        </p:grpSpPr>
        <p:pic>
          <p:nvPicPr>
            <p:cNvPr id="6" name="Grafik 5" descr="Kundenbewertung">
              <a:extLst>
                <a:ext uri="{FF2B5EF4-FFF2-40B4-BE49-F238E27FC236}">
                  <a16:creationId xmlns:a16="http://schemas.microsoft.com/office/drawing/2014/main" id="{684EE54E-060D-42CB-918B-215895DB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01220" y="2438660"/>
              <a:ext cx="635647" cy="635647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0A66F58B-510C-43FA-94F5-9386FAFCB5BA}"/>
                </a:ext>
              </a:extLst>
            </p:cNvPr>
            <p:cNvSpPr/>
            <p:nvPr/>
          </p:nvSpPr>
          <p:spPr>
            <a:xfrm>
              <a:off x="2608742" y="2329123"/>
              <a:ext cx="820604" cy="8206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9" name="5050 Grafik">
            <a:extLst>
              <a:ext uri="{FF2B5EF4-FFF2-40B4-BE49-F238E27FC236}">
                <a16:creationId xmlns:a16="http://schemas.microsoft.com/office/drawing/2014/main" id="{C2C651C9-BE59-40D3-AB94-9C275F0BD83B}"/>
              </a:ext>
            </a:extLst>
          </p:cNvPr>
          <p:cNvGrpSpPr/>
          <p:nvPr/>
        </p:nvGrpSpPr>
        <p:grpSpPr>
          <a:xfrm>
            <a:off x="9275509" y="4634883"/>
            <a:ext cx="820604" cy="820604"/>
            <a:chOff x="2645456" y="3323136"/>
            <a:chExt cx="820604" cy="820604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F06594D-AF53-4A88-B38D-0F7704DF30A6}"/>
                </a:ext>
              </a:extLst>
            </p:cNvPr>
            <p:cNvSpPr txBox="1"/>
            <p:nvPr/>
          </p:nvSpPr>
          <p:spPr>
            <a:xfrm>
              <a:off x="2670394" y="3548772"/>
              <a:ext cx="758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50/50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377030B-618C-40B1-A19E-787CE4643763}"/>
                </a:ext>
              </a:extLst>
            </p:cNvPr>
            <p:cNvSpPr/>
            <p:nvPr/>
          </p:nvSpPr>
          <p:spPr>
            <a:xfrm>
              <a:off x="2645456" y="3323136"/>
              <a:ext cx="820604" cy="82060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1040996" y="922852"/>
            <a:ext cx="3042459" cy="5333130"/>
            <a:chOff x="8179724" y="1168053"/>
            <a:chExt cx="3042459" cy="533313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527993" y="1515203"/>
              <a:ext cx="2694190" cy="4985980"/>
              <a:chOff x="8383385" y="1453686"/>
              <a:chExt cx="3385642" cy="5195196"/>
            </a:xfrm>
          </p:grpSpPr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383385" y="1453686"/>
                <a:ext cx="685800" cy="498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AT" sz="2000" b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/>
                <a:r>
                  <a:rPr lang="de-AT" sz="2000" b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/>
                <a:r>
                  <a:rPr lang="de-AT" sz="2000" b="1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/>
                <a:r>
                  <a:rPr lang="de-AT" sz="2000" b="1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endParaRPr lang="de-AT"/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069186" y="1453686"/>
                <a:ext cx="2699841" cy="519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sz="20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$ 500.000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$ 125.000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$ 64.000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$ 32.000</a:t>
                </a:r>
              </a:p>
              <a:p>
                <a:r>
                  <a:rPr lang="de-AT" sz="20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$ 16.000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$ 8.000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$ 4.000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$ 2.000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$ 1.000</a:t>
                </a:r>
              </a:p>
              <a:p>
                <a:r>
                  <a:rPr lang="de-AT" sz="20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</a:t>
                </a:r>
              </a:p>
              <a:p>
                <a:r>
                  <a:rPr lang="de-AT" sz="20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</a:t>
                </a:r>
              </a:p>
              <a:p>
                <a:endParaRPr lang="de-AT" dirty="0"/>
              </a:p>
            </p:txBody>
          </p:sp>
        </p:grpSp>
      </p:grpSp>
      <p:sp>
        <p:nvSpPr>
          <p:cNvPr id="17" name="Publikum">
            <a:extLst>
              <a:ext uri="{FF2B5EF4-FFF2-40B4-BE49-F238E27FC236}">
                <a16:creationId xmlns:a16="http://schemas.microsoft.com/office/drawing/2014/main" id="{47D4247C-FA0E-48BC-8C78-095A995E87E7}"/>
              </a:ext>
            </a:extLst>
          </p:cNvPr>
          <p:cNvSpPr txBox="1"/>
          <p:nvPr/>
        </p:nvSpPr>
        <p:spPr>
          <a:xfrm>
            <a:off x="6355080" y="3254592"/>
            <a:ext cx="259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Audience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lefon">
            <a:extLst>
              <a:ext uri="{FF2B5EF4-FFF2-40B4-BE49-F238E27FC236}">
                <a16:creationId xmlns:a16="http://schemas.microsoft.com/office/drawing/2014/main" id="{4F5ED4E6-4457-40C2-9210-270031DC20CD}"/>
              </a:ext>
            </a:extLst>
          </p:cNvPr>
          <p:cNvSpPr txBox="1"/>
          <p:nvPr/>
        </p:nvSpPr>
        <p:spPr>
          <a:xfrm>
            <a:off x="6667502" y="1734382"/>
            <a:ext cx="2285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a Friend</a:t>
            </a:r>
          </a:p>
        </p:txBody>
      </p:sp>
      <p:sp>
        <p:nvSpPr>
          <p:cNvPr id="19" name="5050">
            <a:extLst>
              <a:ext uri="{FF2B5EF4-FFF2-40B4-BE49-F238E27FC236}">
                <a16:creationId xmlns:a16="http://schemas.microsoft.com/office/drawing/2014/main" id="{5AC692BA-DCA9-41DF-A2E8-DFC53589C6B7}"/>
              </a:ext>
            </a:extLst>
          </p:cNvPr>
          <p:cNvSpPr txBox="1"/>
          <p:nvPr/>
        </p:nvSpPr>
        <p:spPr>
          <a:xfrm>
            <a:off x="7882128" y="4814352"/>
            <a:ext cx="107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50/50</a:t>
            </a:r>
          </a:p>
        </p:txBody>
      </p: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1213774" y="5573048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0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0AE57FF-6CF7-43CF-89CD-5EFC04639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FFD76B7-5C80-43FC-BFD1-A89C0657E878}"/>
              </a:ext>
            </a:extLst>
          </p:cNvPr>
          <p:cNvSpPr txBox="1"/>
          <p:nvPr/>
        </p:nvSpPr>
        <p:spPr>
          <a:xfrm>
            <a:off x="935916" y="3458282"/>
            <a:ext cx="1176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https://slidelizard.com/blog/who-wants-to-be-a-millionaire-powerpoint-template </a:t>
            </a:r>
            <a:endParaRPr lang="de-AT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DC134D-9CDD-4370-A951-907292821F85}"/>
              </a:ext>
            </a:extLst>
          </p:cNvPr>
          <p:cNvSpPr txBox="1"/>
          <p:nvPr/>
        </p:nvSpPr>
        <p:spPr>
          <a:xfrm>
            <a:off x="935916" y="2876498"/>
            <a:ext cx="882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wants to be a millinaire – Read our blogpost: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B8E38A-695D-47D7-A9B9-95E53D084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789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A20026B-BD52-4B59-A5A6-037EB8A165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923" y="451976"/>
            <a:ext cx="5610225" cy="5760052"/>
          </a:xfrm>
        </p:spPr>
      </p:pic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E7FD15-FC10-4B4B-AB99-203CF9F32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2434343"/>
            <a:ext cx="4973288" cy="99465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FF94DC-3438-4D18-BB1F-2B03ED9E9B8B}"/>
              </a:ext>
            </a:extLst>
          </p:cNvPr>
          <p:cNvSpPr txBox="1"/>
          <p:nvPr/>
        </p:nvSpPr>
        <p:spPr>
          <a:xfrm>
            <a:off x="7370065" y="3465513"/>
            <a:ext cx="667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Download now for free at</a:t>
            </a:r>
          </a:p>
          <a:p>
            <a:r>
              <a:rPr lang="de-AT" sz="2800">
                <a:solidFill>
                  <a:srgbClr val="00B0F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https://slidelizard.com</a:t>
            </a:r>
          </a:p>
          <a:p>
            <a:endParaRPr lang="de-AT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9FD9A8-44AD-4772-B932-4A7DB530B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255" y="247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$ 500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3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Answer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1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$ 500</a:t>
              </a:r>
              <a:endPara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498" y="192768"/>
            <a:ext cx="609600" cy="609600"/>
          </a:xfrm>
          <a:prstGeom prst="rect">
            <a:avLst/>
          </a:prstGeom>
        </p:spPr>
      </p:pic>
      <p:sp>
        <p:nvSpPr>
          <p:cNvPr id="32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6950E1AE-4C47-40EE-8007-98BAD6E2C35D}"/>
              </a:ext>
            </a:extLst>
          </p:cNvPr>
          <p:cNvSpPr/>
          <p:nvPr/>
        </p:nvSpPr>
        <p:spPr>
          <a:xfrm>
            <a:off x="1104192" y="257694"/>
            <a:ext cx="3949946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>
                <a:solidFill>
                  <a:srgbClr val="7030A0"/>
                </a:solidFill>
              </a:rPr>
              <a:t>Audience results are shown here if you use </a:t>
            </a:r>
            <a:r>
              <a:rPr lang="de-DE" b="1">
                <a:solidFill>
                  <a:srgbClr val="7030A0"/>
                </a:solidFill>
              </a:rPr>
              <a:t>SlideLizard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0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829594"/>
            <a:ext cx="3042459" cy="5198812"/>
            <a:chOff x="8179724" y="1168053"/>
            <a:chExt cx="3042459" cy="519881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1168053"/>
              <a:ext cx="3042459" cy="5198812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31560" y="1372438"/>
              <a:ext cx="2722291" cy="4832092"/>
              <a:chOff x="8262223" y="1304918"/>
              <a:chExt cx="3420961" cy="503485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20953" y="1304918"/>
                <a:ext cx="2562231" cy="498675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 MILLION</a:t>
                </a:r>
                <a:endParaRPr lang="de-AT" sz="2200" b="1" dirty="0">
                  <a:solidFill>
                    <a:srgbClr val="F88008"/>
                  </a:solidFill>
                  <a:latin typeface="Avenir Next LT Pro" panose="020B0504020202020204" pitchFamily="34" charset="0"/>
                  <a:cs typeface="Arial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$ 100,000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$ 10,000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$ 7,000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$ 3,000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$ 2,000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$ 1,000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$ 500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62223" y="1304918"/>
                <a:ext cx="805054" cy="5034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venir Next LT Pro" panose="020B05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50528" y="54454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290" y="175202"/>
            <a:ext cx="595110" cy="595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84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d7db6f4f6c92043f0b5b3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2829a8144db24d486213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b1462a7ac96f7ea43dda1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2035</Words>
  <Application>Microsoft Office PowerPoint</Application>
  <PresentationFormat>Widescreen</PresentationFormat>
  <Paragraphs>763</Paragraphs>
  <Slides>52</Slides>
  <Notes>0</Notes>
  <HiddenSlides>0</HiddenSlides>
  <MMClips>71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Abadi Extra Light</vt:lpstr>
      <vt:lpstr>Arial</vt:lpstr>
      <vt:lpstr>Arial Nova</vt:lpstr>
      <vt:lpstr>Avenir Next LT Pro</vt:lpstr>
      <vt:lpstr>Calibri</vt:lpstr>
      <vt:lpstr>Calibri Light</vt:lpstr>
      <vt:lpstr>Lato</vt:lpstr>
      <vt:lpstr>Office</vt:lpstr>
      <vt:lpstr>Who wants to be a Millionaire  Template Tutorial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piale</dc:creator>
  <cp:lastModifiedBy> </cp:lastModifiedBy>
  <cp:revision>138</cp:revision>
  <dcterms:created xsi:type="dcterms:W3CDTF">2020-02-11T13:02:59Z</dcterms:created>
  <dcterms:modified xsi:type="dcterms:W3CDTF">2020-08-20T11:20:11Z</dcterms:modified>
</cp:coreProperties>
</file>