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770" r:id="rId2"/>
    <p:sldMasterId id="2147483782" r:id="rId3"/>
    <p:sldMasterId id="2147483794" r:id="rId4"/>
    <p:sldMasterId id="2147483806" r:id="rId5"/>
    <p:sldMasterId id="2147483818" r:id="rId6"/>
    <p:sldMasterId id="2147483830" r:id="rId7"/>
    <p:sldMasterId id="2147483842" r:id="rId8"/>
  </p:sldMasterIdLst>
  <p:notesMasterIdLst>
    <p:notesMasterId r:id="rId58"/>
  </p:notesMasterIdLst>
  <p:sldIdLst>
    <p:sldId id="341" r:id="rId9"/>
    <p:sldId id="256" r:id="rId10"/>
    <p:sldId id="339" r:id="rId11"/>
    <p:sldId id="340" r:id="rId12"/>
    <p:sldId id="289" r:id="rId13"/>
    <p:sldId id="345" r:id="rId14"/>
    <p:sldId id="259" r:id="rId15"/>
    <p:sldId id="260" r:id="rId16"/>
    <p:sldId id="324" r:id="rId17"/>
    <p:sldId id="331" r:id="rId18"/>
    <p:sldId id="263" r:id="rId19"/>
    <p:sldId id="282" r:id="rId20"/>
    <p:sldId id="283" r:id="rId21"/>
    <p:sldId id="284" r:id="rId22"/>
    <p:sldId id="264" r:id="rId23"/>
    <p:sldId id="265" r:id="rId24"/>
    <p:sldId id="342" r:id="rId25"/>
    <p:sldId id="266" r:id="rId26"/>
    <p:sldId id="267" r:id="rId27"/>
    <p:sldId id="317" r:id="rId28"/>
    <p:sldId id="319" r:id="rId29"/>
    <p:sldId id="318" r:id="rId30"/>
    <p:sldId id="320" r:id="rId31"/>
    <p:sldId id="327" r:id="rId32"/>
    <p:sldId id="328" r:id="rId33"/>
    <p:sldId id="308" r:id="rId34"/>
    <p:sldId id="294" r:id="rId35"/>
    <p:sldId id="321" r:id="rId36"/>
    <p:sldId id="268" r:id="rId37"/>
    <p:sldId id="332" r:id="rId38"/>
    <p:sldId id="279" r:id="rId39"/>
    <p:sldId id="286" r:id="rId40"/>
    <p:sldId id="314" r:id="rId41"/>
    <p:sldId id="272" r:id="rId42"/>
    <p:sldId id="335" r:id="rId43"/>
    <p:sldId id="336" r:id="rId44"/>
    <p:sldId id="337" r:id="rId45"/>
    <p:sldId id="338" r:id="rId46"/>
    <p:sldId id="334" r:id="rId47"/>
    <p:sldId id="326" r:id="rId48"/>
    <p:sldId id="274" r:id="rId49"/>
    <p:sldId id="343" r:id="rId50"/>
    <p:sldId id="346" r:id="rId51"/>
    <p:sldId id="258" r:id="rId52"/>
    <p:sldId id="275" r:id="rId53"/>
    <p:sldId id="347" r:id="rId54"/>
    <p:sldId id="262" r:id="rId55"/>
    <p:sldId id="344" r:id="rId56"/>
    <p:sldId id="4410"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FF0066"/>
    <a:srgbClr val="009900"/>
    <a:srgbClr val="FFCC00"/>
    <a:srgbClr val="2E12D6"/>
    <a:srgbClr val="0000CC"/>
    <a:srgbClr val="00CC00"/>
    <a:srgbClr val="000099"/>
    <a:srgbClr val="0080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4660"/>
  </p:normalViewPr>
  <p:slideViewPr>
    <p:cSldViewPr>
      <p:cViewPr varScale="1">
        <p:scale>
          <a:sx n="60" d="100"/>
          <a:sy n="60" d="100"/>
        </p:scale>
        <p:origin x="1004"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19/09/2025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TỪNG CON CAPYBARA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DBB6-D30F-4873-A037-5C225A9BFE2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84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3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929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40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240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9959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1196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0607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4367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18651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8468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549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64889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792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327515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791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397895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820564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371256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3054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16598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39255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23399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989008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909653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113672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9573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p:txBody>
          <a:bodyPr/>
          <a:lstStyle/>
          <a:p>
            <a:fld id="{BA16CF58-9897-48F8-9C0B-C144E54791AB}"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A23FE47-DA8C-07EB-6191-EA7BC2F4A4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B076FDCC-874C-5D8C-2DE4-7192763675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75BA410-9481-1843-5603-158B54E763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4022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20187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893585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181669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79456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7227841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596761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6123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013170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18210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1621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p:txBody>
          <a:body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842013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36337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54826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38269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42441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686826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500040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74866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830104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650750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2405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62497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9/19/2025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757003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9387FDE-1F30-F448-50B1-B2A6A86C6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94F1E0C0-F65C-8EB2-833B-735AB6121B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C50B45E-0857-7FA6-9B62-0BB4C2EF8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281686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15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514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704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3902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2459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3307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55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752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979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874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1331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45201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8967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15269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439430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844710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90785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910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BD38837F-E122-594D-68FE-5BCD582509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79CFCA97-E076-B282-5540-8F4E6616CD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836DC140-EBE2-D021-3B73-6BDE42A93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9878802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074239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270819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8636935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708629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05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047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1880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6555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7529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03746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53136E2-3174-B2F0-99B6-ED6C655265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F5F9D36D-4FD4-AA0E-429D-A983C2408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E1DF320-C2CC-4FED-5AC8-B45DFDEF7A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00291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06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8288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496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152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555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53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1A4D90-4E6E-E702-1D59-0AF61A6A9E6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5402B-88D5-1EC0-46DD-D68BA9A28425}"/>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F93AF-1D36-C4DD-D5EB-E120981EB2F1}"/>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a:extLst>
              <a:ext uri="{FF2B5EF4-FFF2-40B4-BE49-F238E27FC236}">
                <a16:creationId xmlns:a16="http://schemas.microsoft.com/office/drawing/2014/main" id="{BDBCAE11-CA45-FD56-1110-839A61FBB69B}"/>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00A93-4EEE-77B6-93B0-F2F4FF3313C4}"/>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40539B5B-39DA-4D2A-0030-E372795006D0}"/>
              </a:ext>
            </a:extLst>
          </p:cNvPr>
          <p:cNvPicPr>
            <a:picLocks noChangeAspect="1"/>
          </p:cNvPicPr>
          <p:nvPr userDrawn="1"/>
        </p:nvPicPr>
        <p:blipFill rotWithShape="1">
          <a:blip r:embed="rId9"/>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B153CF50-F54C-738D-2295-2BE45FF29C6E}"/>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E85C8034-9D31-EC25-0A6C-32C5E9770E1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6C33F442-4BB7-5671-DB53-A8174B6522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0E0F23F5-68A0-3E7E-A283-E2ED585C9B5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760378577"/>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5" r:id="rId3"/>
    <p:sldLayoutId id="2147483766" r:id="rId4"/>
    <p:sldLayoutId id="2147483767" r:id="rId5"/>
    <p:sldLayoutId id="2147483768" r:id="rId6"/>
    <p:sldLayoutId id="2147483769"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D48C7929-61C4-DEEA-2536-F688B884D08A}"/>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0B84F455-01F4-D32D-43B4-6D0CCC40F542}"/>
              </a:ext>
            </a:extLst>
          </p:cNvPr>
          <p:cNvSpPr/>
          <p:nvPr userDrawn="1"/>
        </p:nvSpPr>
        <p:spPr>
          <a:xfrm>
            <a:off x="152400" y="357816"/>
            <a:ext cx="11811000" cy="6347784"/>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0AD8A921-39D4-A499-9219-90B202FB56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615F26A2-0911-8108-201B-CBECF473CC6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6A1EF591-D68D-8544-2C0B-E2CA1903B4A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15312860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47965-FBE1-1BC4-114F-D0D7D571FE2E}"/>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077C2-EF4C-1ECB-024A-F59661C7B539}"/>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36311-3945-3456-D023-B4B8AF55065E}"/>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9/19/2025</a:t>
            </a:fld>
            <a:endParaRPr lang="en-US"/>
          </a:p>
        </p:txBody>
      </p:sp>
      <p:sp>
        <p:nvSpPr>
          <p:cNvPr id="5" name="Footer Placeholder 4">
            <a:extLst>
              <a:ext uri="{FF2B5EF4-FFF2-40B4-BE49-F238E27FC236}">
                <a16:creationId xmlns:a16="http://schemas.microsoft.com/office/drawing/2014/main" id="{460E5314-6D8A-5A13-B531-6CEADFB7475A}"/>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786D45-7BDC-345D-308C-D9AAA8FBC6D5}"/>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8BE95DCE-6277-B7CE-EBB6-95E6157EE9DF}"/>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4C32512D-63C4-81F4-091E-060D6C269E42}"/>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CA9D94A8-2B4F-BE3E-4841-17D5BA6BE1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8C8F30B4-EA3D-7D53-CA1D-C52701C4A88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C14877CE-BBBB-796C-3929-FB0CE4589B9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625050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4CFD7-0253-48B5-9B7E-4AA9A7F5AA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7E88B-9491-4FF2-A6D9-3AF1441238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C7580-02DE-4376-8DD6-A4AD4506A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192F9-9E8D-44B3-9857-379034FFC716}" type="datetimeFigureOut">
              <a:rPr lang="en-US" smtClean="0"/>
              <a:t>9/19/2025</a:t>
            </a:fld>
            <a:endParaRPr lang="en-US"/>
          </a:p>
        </p:txBody>
      </p:sp>
      <p:sp>
        <p:nvSpPr>
          <p:cNvPr id="5" name="Footer Placeholder 4">
            <a:extLst>
              <a:ext uri="{FF2B5EF4-FFF2-40B4-BE49-F238E27FC236}">
                <a16:creationId xmlns:a16="http://schemas.microsoft.com/office/drawing/2014/main" id="{7521635D-5480-4DBF-8834-B4BBC39E9C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87E90C-A453-4354-A296-F4D253B7E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6CF58-9897-48F8-9C0B-C144E54791AB}" type="slidenum">
              <a:rPr lang="en-US" smtClean="0"/>
              <a:t>‹#›</a:t>
            </a:fld>
            <a:endParaRPr lang="en-US"/>
          </a:p>
        </p:txBody>
      </p:sp>
      <p:sp>
        <p:nvSpPr>
          <p:cNvPr id="7" name="Title Placeholder 1">
            <a:extLst>
              <a:ext uri="{FF2B5EF4-FFF2-40B4-BE49-F238E27FC236}">
                <a16:creationId xmlns:a16="http://schemas.microsoft.com/office/drawing/2014/main" id="{1BEA64A4-3ACF-D502-EEC2-49BC54E24232}"/>
              </a:ext>
            </a:extLst>
          </p:cNvPr>
          <p:cNvSpPr txBox="1">
            <a:spLocks/>
          </p:cNvSpPr>
          <p:nvPr userDrawn="1"/>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C1563420-651D-F49A-1F03-E714C81360CF}"/>
              </a:ext>
            </a:extLst>
          </p:cNvPr>
          <p:cNvSpPr txBox="1">
            <a:spLocks/>
          </p:cNvSpPr>
          <p:nvPr userDrawn="1"/>
        </p:nvSpPr>
        <p:spPr>
          <a:xfrm>
            <a:off x="609600" y="1600202"/>
            <a:ext cx="1097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EF533686-D575-4DC7-D071-8529B970CE00}"/>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9D0918-B3BC-4D15-9AF8-385E8378AD06}" type="datetimeFigureOut">
              <a:rPr lang="en-US" smtClean="0"/>
              <a:pPr/>
              <a:t>9/19/2025</a:t>
            </a:fld>
            <a:endParaRPr lang="en-US"/>
          </a:p>
        </p:txBody>
      </p:sp>
      <p:sp>
        <p:nvSpPr>
          <p:cNvPr id="10" name="Slide Number Placeholder 5">
            <a:extLst>
              <a:ext uri="{FF2B5EF4-FFF2-40B4-BE49-F238E27FC236}">
                <a16:creationId xmlns:a16="http://schemas.microsoft.com/office/drawing/2014/main" id="{AB8D40AB-E25B-18B4-DFF9-3AD7FD369E83}"/>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638271-59F9-4398-B3B9-61938CFED463}" type="slidenum">
              <a:rPr lang="en-US" smtClean="0"/>
              <a:pPr/>
              <a:t>‹#›</a:t>
            </a:fld>
            <a:endParaRPr lang="en-US"/>
          </a:p>
        </p:txBody>
      </p:sp>
      <p:pic>
        <p:nvPicPr>
          <p:cNvPr id="11" name="Picture 10">
            <a:extLst>
              <a:ext uri="{FF2B5EF4-FFF2-40B4-BE49-F238E27FC236}">
                <a16:creationId xmlns:a16="http://schemas.microsoft.com/office/drawing/2014/main" id="{10720301-CF47-90D2-6F29-6F47E033A71A}"/>
              </a:ext>
            </a:extLst>
          </p:cNvPr>
          <p:cNvPicPr>
            <a:picLocks noChangeAspect="1"/>
          </p:cNvPicPr>
          <p:nvPr userDrawn="1"/>
        </p:nvPicPr>
        <p:blipFill rotWithShape="1">
          <a:blip r:embed="rId13"/>
          <a:srcRect b="1254"/>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0A9C6563-1EF1-BD48-814E-E406D1FC4549}"/>
              </a:ext>
            </a:extLst>
          </p:cNvPr>
          <p:cNvSpPr/>
          <p:nvPr userDrawn="1"/>
        </p:nvSpPr>
        <p:spPr>
          <a:xfrm>
            <a:off x="288317" y="357816"/>
            <a:ext cx="11494330" cy="6142368"/>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round pink circle with white text and a black background&#10;&#10;AI-generated content may be incorrect.">
            <a:extLst>
              <a:ext uri="{FF2B5EF4-FFF2-40B4-BE49-F238E27FC236}">
                <a16:creationId xmlns:a16="http://schemas.microsoft.com/office/drawing/2014/main" id="{7F020DE5-4C41-2C75-9D66-056436B016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A6D5C3C0-5AD1-859D-21E9-E57202DB8E2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78903ADF-4648-0A89-5AF6-093408EE7A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36746749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a:extLst>
              <a:ext uri="{FF2B5EF4-FFF2-40B4-BE49-F238E27FC236}">
                <a16:creationId xmlns:a16="http://schemas.microsoft.com/office/drawing/2014/main" id="{CCC50162-1649-5EDD-1888-104C5773EC7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975078DD-EC2F-FC20-AA57-C34F00D2EC0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D72B6F56-F083-D17F-CC97-1AD66A819C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296938322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62100D1-9A18-322C-654D-42E4ADABC5E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28800" y="152400"/>
            <a:ext cx="1466553" cy="1466553"/>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187803B0-241C-E0F9-0D4E-14F41E671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3733800"/>
            <a:ext cx="1466553" cy="14665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1EC35F85-FC73-2671-E2EF-824556B54D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49200" y="5391447"/>
            <a:ext cx="1466553" cy="1466553"/>
          </a:xfrm>
          <a:prstGeom prst="rect">
            <a:avLst/>
          </a:prstGeom>
        </p:spPr>
      </p:pic>
    </p:spTree>
    <p:extLst>
      <p:ext uri="{BB962C8B-B14F-4D97-AF65-F5344CB8AC3E}">
        <p14:creationId xmlns:p14="http://schemas.microsoft.com/office/powerpoint/2010/main" val="73592982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19/09/2025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93537020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47687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2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wmv"/><Relationship Id="rId1" Type="http://schemas.microsoft.com/office/2007/relationships/media" Target="../media/media6.wmv"/><Relationship Id="rId5" Type="http://schemas.openxmlformats.org/officeDocument/2006/relationships/image" Target="../media/image49.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50.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51.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24.png"/><Relationship Id="rId3" Type="http://schemas.openxmlformats.org/officeDocument/2006/relationships/slideLayout" Target="../slideLayouts/slideLayout58.xml"/><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audio" Target="../media/media10.mp3"/><Relationship Id="rId16" Type="http://schemas.openxmlformats.org/officeDocument/2006/relationships/image" Target="../media/image73.png"/><Relationship Id="rId1" Type="http://schemas.microsoft.com/office/2007/relationships/media" Target="../media/media10.mp3"/><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18" Type="http://schemas.openxmlformats.org/officeDocument/2006/relationships/image" Target="../media/image89.png"/><Relationship Id="rId26" Type="http://schemas.openxmlformats.org/officeDocument/2006/relationships/slide" Target="slide45.xml"/><Relationship Id="rId3" Type="http://schemas.openxmlformats.org/officeDocument/2006/relationships/audio" Target="../media/audio1.wav"/><Relationship Id="rId21" Type="http://schemas.openxmlformats.org/officeDocument/2006/relationships/image" Target="../media/image92.svg"/><Relationship Id="rId34" Type="http://schemas.openxmlformats.org/officeDocument/2006/relationships/image" Target="../media/image100.gif"/><Relationship Id="rId7" Type="http://schemas.openxmlformats.org/officeDocument/2006/relationships/image" Target="../media/image78.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6.svg"/><Relationship Id="rId33" Type="http://schemas.openxmlformats.org/officeDocument/2006/relationships/image" Target="../media/image99.png"/><Relationship Id="rId2" Type="http://schemas.openxmlformats.org/officeDocument/2006/relationships/notesSlide" Target="../notesSlides/notesSlide18.xml"/><Relationship Id="rId16" Type="http://schemas.openxmlformats.org/officeDocument/2006/relationships/image" Target="../media/image87.png"/><Relationship Id="rId20" Type="http://schemas.openxmlformats.org/officeDocument/2006/relationships/image" Target="../media/image91.png"/><Relationship Id="rId29" Type="http://schemas.openxmlformats.org/officeDocument/2006/relationships/image" Target="../media/image97.png"/><Relationship Id="rId1" Type="http://schemas.openxmlformats.org/officeDocument/2006/relationships/slideLayout" Target="../slideLayouts/slideLayout58.xml"/><Relationship Id="rId6" Type="http://schemas.openxmlformats.org/officeDocument/2006/relationships/image" Target="../media/image77.png"/><Relationship Id="rId11" Type="http://schemas.openxmlformats.org/officeDocument/2006/relationships/image" Target="../media/image82.svg"/><Relationship Id="rId24" Type="http://schemas.openxmlformats.org/officeDocument/2006/relationships/image" Target="../media/image95.png"/><Relationship Id="rId32" Type="http://schemas.openxmlformats.org/officeDocument/2006/relationships/slide" Target="slide48.xml"/><Relationship Id="rId5" Type="http://schemas.openxmlformats.org/officeDocument/2006/relationships/image" Target="../media/image76.svg"/><Relationship Id="rId15" Type="http://schemas.openxmlformats.org/officeDocument/2006/relationships/image" Target="../media/image86.svg"/><Relationship Id="rId23" Type="http://schemas.openxmlformats.org/officeDocument/2006/relationships/image" Target="../media/image94.svg"/><Relationship Id="rId28" Type="http://schemas.openxmlformats.org/officeDocument/2006/relationships/slide" Target="slide46.xml"/><Relationship Id="rId10" Type="http://schemas.openxmlformats.org/officeDocument/2006/relationships/image" Target="../media/image81.png"/><Relationship Id="rId19" Type="http://schemas.openxmlformats.org/officeDocument/2006/relationships/image" Target="../media/image90.svg"/><Relationship Id="rId31" Type="http://schemas.openxmlformats.org/officeDocument/2006/relationships/image" Target="../media/image98.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73.png"/><Relationship Id="rId30" Type="http://schemas.openxmlformats.org/officeDocument/2006/relationships/slide" Target="slide47.xml"/></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6.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101.png"/><Relationship Id="rId12" Type="http://schemas.openxmlformats.org/officeDocument/2006/relationships/image" Target="../media/image105.svg"/><Relationship Id="rId17" Type="http://schemas.openxmlformats.org/officeDocument/2006/relationships/image" Target="../media/image110.png"/><Relationship Id="rId2" Type="http://schemas.openxmlformats.org/officeDocument/2006/relationships/audio" Target="../media/media11.mp3"/><Relationship Id="rId16" Type="http://schemas.openxmlformats.org/officeDocument/2006/relationships/image" Target="../media/image109.svg"/><Relationship Id="rId1" Type="http://schemas.microsoft.com/office/2007/relationships/media" Target="../media/media11.mp3"/><Relationship Id="rId6" Type="http://schemas.openxmlformats.org/officeDocument/2006/relationships/notesSlide" Target="../notesSlides/notesSlide19.xml"/><Relationship Id="rId11" Type="http://schemas.openxmlformats.org/officeDocument/2006/relationships/image" Target="../media/image104.png"/><Relationship Id="rId5" Type="http://schemas.openxmlformats.org/officeDocument/2006/relationships/slideLayout" Target="../slideLayouts/slideLayout64.xml"/><Relationship Id="rId15" Type="http://schemas.openxmlformats.org/officeDocument/2006/relationships/image" Target="../media/image108.png"/><Relationship Id="rId10" Type="http://schemas.openxmlformats.org/officeDocument/2006/relationships/image" Target="../media/image103.svg"/><Relationship Id="rId19" Type="http://schemas.openxmlformats.org/officeDocument/2006/relationships/image" Target="../media/image111.png"/><Relationship Id="rId4" Type="http://schemas.openxmlformats.org/officeDocument/2006/relationships/audio" Target="../media/media12.mp3"/><Relationship Id="rId9" Type="http://schemas.openxmlformats.org/officeDocument/2006/relationships/image" Target="../media/image102.png"/><Relationship Id="rId14" Type="http://schemas.openxmlformats.org/officeDocument/2006/relationships/image" Target="../media/image107.svg"/></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6.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101.png"/><Relationship Id="rId12" Type="http://schemas.openxmlformats.org/officeDocument/2006/relationships/image" Target="../media/image105.svg"/><Relationship Id="rId17" Type="http://schemas.openxmlformats.org/officeDocument/2006/relationships/image" Target="../media/image112.png"/><Relationship Id="rId2" Type="http://schemas.openxmlformats.org/officeDocument/2006/relationships/audio" Target="../media/media11.mp3"/><Relationship Id="rId16" Type="http://schemas.openxmlformats.org/officeDocument/2006/relationships/image" Target="../media/image109.svg"/><Relationship Id="rId1" Type="http://schemas.microsoft.com/office/2007/relationships/media" Target="../media/media11.mp3"/><Relationship Id="rId6" Type="http://schemas.openxmlformats.org/officeDocument/2006/relationships/notesSlide" Target="../notesSlides/notesSlide20.xml"/><Relationship Id="rId11" Type="http://schemas.openxmlformats.org/officeDocument/2006/relationships/image" Target="../media/image104.png"/><Relationship Id="rId5" Type="http://schemas.openxmlformats.org/officeDocument/2006/relationships/slideLayout" Target="../slideLayouts/slideLayout64.xml"/><Relationship Id="rId15" Type="http://schemas.openxmlformats.org/officeDocument/2006/relationships/image" Target="../media/image108.png"/><Relationship Id="rId10" Type="http://schemas.openxmlformats.org/officeDocument/2006/relationships/image" Target="../media/image103.svg"/><Relationship Id="rId19" Type="http://schemas.openxmlformats.org/officeDocument/2006/relationships/image" Target="../media/image111.png"/><Relationship Id="rId4" Type="http://schemas.openxmlformats.org/officeDocument/2006/relationships/audio" Target="../media/media12.mp3"/><Relationship Id="rId9" Type="http://schemas.openxmlformats.org/officeDocument/2006/relationships/image" Target="../media/image102.png"/><Relationship Id="rId14" Type="http://schemas.openxmlformats.org/officeDocument/2006/relationships/image" Target="../media/image107.svg"/></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3.png"/><Relationship Id="rId18" Type="http://schemas.openxmlformats.org/officeDocument/2006/relationships/slide" Target="slide44.xml"/><Relationship Id="rId3" Type="http://schemas.microsoft.com/office/2007/relationships/media" Target="../media/media12.mp3"/><Relationship Id="rId7" Type="http://schemas.openxmlformats.org/officeDocument/2006/relationships/image" Target="../media/image101.png"/><Relationship Id="rId12" Type="http://schemas.openxmlformats.org/officeDocument/2006/relationships/image" Target="../media/image105.svg"/><Relationship Id="rId17" Type="http://schemas.openxmlformats.org/officeDocument/2006/relationships/image" Target="../media/image109.svg"/><Relationship Id="rId2" Type="http://schemas.openxmlformats.org/officeDocument/2006/relationships/audio" Target="../media/media11.mp3"/><Relationship Id="rId16" Type="http://schemas.openxmlformats.org/officeDocument/2006/relationships/image" Target="../media/image108.png"/><Relationship Id="rId1" Type="http://schemas.microsoft.com/office/2007/relationships/media" Target="../media/media11.mp3"/><Relationship Id="rId6" Type="http://schemas.openxmlformats.org/officeDocument/2006/relationships/notesSlide" Target="../notesSlides/notesSlide21.xml"/><Relationship Id="rId11" Type="http://schemas.openxmlformats.org/officeDocument/2006/relationships/image" Target="../media/image104.png"/><Relationship Id="rId5" Type="http://schemas.openxmlformats.org/officeDocument/2006/relationships/slideLayout" Target="../slideLayouts/slideLayout64.xml"/><Relationship Id="rId15" Type="http://schemas.openxmlformats.org/officeDocument/2006/relationships/image" Target="../media/image107.svg"/><Relationship Id="rId10" Type="http://schemas.openxmlformats.org/officeDocument/2006/relationships/image" Target="../media/image103.svg"/><Relationship Id="rId19" Type="http://schemas.openxmlformats.org/officeDocument/2006/relationships/image" Target="../media/image111.png"/><Relationship Id="rId4" Type="http://schemas.openxmlformats.org/officeDocument/2006/relationships/audio" Target="../media/media12.mp3"/><Relationship Id="rId9" Type="http://schemas.openxmlformats.org/officeDocument/2006/relationships/image" Target="../media/image102.png"/><Relationship Id="rId1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fif"/><Relationship Id="rId1" Type="http://schemas.openxmlformats.org/officeDocument/2006/relationships/slideLayout" Target="../slideLayouts/slideLayout42.xml"/><Relationship Id="rId5" Type="http://schemas.openxmlformats.org/officeDocument/2006/relationships/image" Target="../media/image116.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2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slideLayout" Target="../slideLayouts/slideLayout31.xml"/><Relationship Id="rId4" Type="http://schemas.openxmlformats.org/officeDocument/2006/relationships/audio" Target="../media/media4.mp3"/></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1">
            <a:extLst>
              <a:ext uri="{FF2B5EF4-FFF2-40B4-BE49-F238E27FC236}">
                <a16:creationId xmlns:a16="http://schemas.microsoft.com/office/drawing/2014/main" id="{6625F8FF-F3C3-7DA1-B7CB-8455FE62F5E8}"/>
              </a:ext>
            </a:extLst>
          </p:cNvPr>
          <p:cNvPicPr>
            <a:picLocks noChangeAspect="1"/>
          </p:cNvPicPr>
          <p:nvPr/>
        </p:nvPicPr>
        <p:blipFill>
          <a:blip r:embed="rId3"/>
          <a:stretch>
            <a:fillRect/>
          </a:stretch>
        </p:blipFill>
        <p:spPr>
          <a:xfrm>
            <a:off x="5410200" y="228600"/>
            <a:ext cx="6440253" cy="6858000"/>
          </a:xfrm>
          <a:prstGeom prst="rect">
            <a:avLst/>
          </a:prstGeom>
        </p:spPr>
      </p:pic>
    </p:spTree>
    <p:extLst>
      <p:ext uri="{BB962C8B-B14F-4D97-AF65-F5344CB8AC3E}">
        <p14:creationId xmlns:p14="http://schemas.microsoft.com/office/powerpoint/2010/main" val="4061965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1"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hẻm</a:t>
            </a:r>
          </a:p>
        </p:txBody>
      </p:sp>
      <p:sp>
        <p:nvSpPr>
          <p:cNvPr id="3" name="Title 1"/>
          <p:cNvSpPr txBox="1">
            <a:spLocks/>
          </p:cNvSpPr>
          <p:nvPr/>
        </p:nvSpPr>
        <p:spPr>
          <a:xfrm>
            <a:off x="3399201"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prstClr val="black"/>
                </a:solidFill>
                <a:latin typeface="Arial-Rounded" pitchFamily="34" charset="0"/>
                <a:ea typeface="Arial-Rounded" pitchFamily="34" charset="0"/>
                <a:cs typeface="Arial-Rounded" pitchFamily="34" charset="0"/>
              </a:rPr>
              <a:t>kem</a:t>
            </a:r>
            <a:endParaRPr lang="en-US" sz="7200" dirty="0">
              <a:solidFill>
                <a:prstClr val="black"/>
              </a:solidFill>
              <a:latin typeface="Arial-Rounded" pitchFamily="34" charset="0"/>
              <a:ea typeface="Arial-Rounded" pitchFamily="34" charset="0"/>
              <a:cs typeface="Arial-Rounded" pitchFamily="34" charset="0"/>
            </a:endParaRPr>
          </a:p>
        </p:txBody>
      </p:sp>
      <p:sp>
        <p:nvSpPr>
          <p:cNvPr id="4" name="Title 1"/>
          <p:cNvSpPr txBox="1">
            <a:spLocks/>
          </p:cNvSpPr>
          <p:nvPr/>
        </p:nvSpPr>
        <p:spPr>
          <a:xfrm>
            <a:off x="5953688"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mềm</a:t>
            </a:r>
          </a:p>
        </p:txBody>
      </p:sp>
      <p:sp>
        <p:nvSpPr>
          <p:cNvPr id="5" name="Title 1"/>
          <p:cNvSpPr txBox="1">
            <a:spLocks/>
          </p:cNvSpPr>
          <p:nvPr/>
        </p:nvSpPr>
        <p:spPr>
          <a:xfrm>
            <a:off x="8527464"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nếm</a:t>
            </a:r>
          </a:p>
        </p:txBody>
      </p:sp>
      <p:sp>
        <p:nvSpPr>
          <p:cNvPr id="6" name="Title 1"/>
          <p:cNvSpPr txBox="1">
            <a:spLocks/>
          </p:cNvSpPr>
          <p:nvPr/>
        </p:nvSpPr>
        <p:spPr>
          <a:xfrm>
            <a:off x="920749"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mỉm</a:t>
            </a:r>
          </a:p>
        </p:txBody>
      </p:sp>
      <p:sp>
        <p:nvSpPr>
          <p:cNvPr id="7" name="Title 1"/>
          <p:cNvSpPr txBox="1">
            <a:spLocks/>
          </p:cNvSpPr>
          <p:nvPr/>
        </p:nvSpPr>
        <p:spPr>
          <a:xfrm>
            <a:off x="344353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tím</a:t>
            </a:r>
          </a:p>
        </p:txBody>
      </p:sp>
      <p:sp>
        <p:nvSpPr>
          <p:cNvPr id="8" name="Title 1"/>
          <p:cNvSpPr txBox="1">
            <a:spLocks/>
          </p:cNvSpPr>
          <p:nvPr/>
        </p:nvSpPr>
        <p:spPr>
          <a:xfrm>
            <a:off x="144780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em</a:t>
            </a:r>
            <a:endParaRPr lang="en-US" sz="7200"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4382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em</a:t>
            </a:r>
            <a:endParaRPr lang="en-US" sz="72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6627068"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solidFill>
                  <a:srgbClr val="FF0000"/>
                </a:solidFill>
                <a:latin typeface="Arial-Rounded" pitchFamily="34" charset="0"/>
                <a:ea typeface="Arial-Rounded" pitchFamily="34" charset="0"/>
                <a:cs typeface="Arial-Rounded" pitchFamily="34" charset="0"/>
              </a:rPr>
              <a:t>êm</a:t>
            </a:r>
            <a:endParaRPr lang="en-US" sz="72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9315450"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FF0000"/>
                </a:solidFill>
                <a:latin typeface="Arial-Rounded" pitchFamily="34" charset="0"/>
                <a:ea typeface="Arial-Rounded" pitchFamily="34" charset="0"/>
                <a:cs typeface="Arial-Rounded" pitchFamily="34" charset="0"/>
              </a:rPr>
              <a:t>êm</a:t>
            </a:r>
          </a:p>
        </p:txBody>
      </p:sp>
      <p:sp>
        <p:nvSpPr>
          <p:cNvPr id="13" name="Title 1"/>
          <p:cNvSpPr txBox="1">
            <a:spLocks/>
          </p:cNvSpPr>
          <p:nvPr/>
        </p:nvSpPr>
        <p:spPr>
          <a:xfrm>
            <a:off x="605253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chụm</a:t>
            </a:r>
          </a:p>
        </p:txBody>
      </p:sp>
      <p:sp>
        <p:nvSpPr>
          <p:cNvPr id="14" name="Title 1"/>
          <p:cNvSpPr txBox="1">
            <a:spLocks/>
          </p:cNvSpPr>
          <p:nvPr/>
        </p:nvSpPr>
        <p:spPr>
          <a:xfrm>
            <a:off x="680084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FF0000"/>
                </a:solidFill>
                <a:latin typeface="Arial-Rounded" pitchFamily="34" charset="0"/>
                <a:ea typeface="Arial-Rounded" pitchFamily="34" charset="0"/>
                <a:cs typeface="Arial-Rounded" pitchFamily="34" charset="0"/>
              </a:rPr>
              <a:t>um</a:t>
            </a:r>
          </a:p>
        </p:txBody>
      </p:sp>
      <p:sp>
        <p:nvSpPr>
          <p:cNvPr id="15" name="Title 1"/>
          <p:cNvSpPr txBox="1">
            <a:spLocks/>
          </p:cNvSpPr>
          <p:nvPr/>
        </p:nvSpPr>
        <p:spPr>
          <a:xfrm>
            <a:off x="8929086"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mũm</a:t>
            </a:r>
          </a:p>
        </p:txBody>
      </p:sp>
      <p:sp>
        <p:nvSpPr>
          <p:cNvPr id="16" name="Title 1"/>
          <p:cNvSpPr txBox="1">
            <a:spLocks/>
          </p:cNvSpPr>
          <p:nvPr/>
        </p:nvSpPr>
        <p:spPr>
          <a:xfrm>
            <a:off x="9598868"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a:solidFill>
                  <a:srgbClr val="FF0000"/>
                </a:solidFill>
                <a:latin typeface="Arial-Rounded" pitchFamily="34" charset="0"/>
                <a:ea typeface="Arial-Rounded" pitchFamily="34" charset="0"/>
                <a:cs typeface="Arial-Rounded" pitchFamily="34" charset="0"/>
              </a:rPr>
              <a:t>um</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41027"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90334" y="5957394"/>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ột nhập&quot; những con hẻm &quot;đầu xuôi đuôi không lọt&quot; tại Sài Gòn | Tin tức mới  nhất 24h - Đọc Báo Lao Động online - Laodong.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1" y="195292"/>
            <a:ext cx="2344879" cy="4166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ài Gòn: Con Hẻm Nhỏ Có Đến Bốn Ngôi Chùa - Việt Nam - Việt Báo Văn Học  Nghệ Thuậ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5510" y="195293"/>
            <a:ext cx="6468112"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 true ICE CREAM - Kem ốc quế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490" y="195293"/>
            <a:ext cx="7475467"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ẹ có biết ý nghĩa nụ cười của bé từ 0 đến 12 tháng tuổ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0215" y="233393"/>
            <a:ext cx="5118892" cy="42657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olet – Màu Tím | Từ Điển H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8882" y="399428"/>
            <a:ext cx="3796678"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Ju khoe hình &quot;4 chụm 1&quot; cực dẻ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0215" y="378793"/>
            <a:ext cx="5361934" cy="40214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ẹ trẻ khoe em bé bụ bẫm, cư dân mạng say mê đếm số ngấn của b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6659" y="484194"/>
            <a:ext cx="3066004" cy="387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par>
                                <p:cTn id="18" presetID="10" presetClass="entr" presetSubtype="0"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54"/>
                                        </p:tgtEl>
                                      </p:cBhvr>
                                    </p:animEffect>
                                    <p:set>
                                      <p:cBhvr>
                                        <p:cTn id="25" dur="1" fill="hold">
                                          <p:stCondLst>
                                            <p:cond delay="499"/>
                                          </p:stCondLst>
                                        </p:cTn>
                                        <p:tgtEl>
                                          <p:spTgt spid="205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52"/>
                                        </p:tgtEl>
                                      </p:cBhvr>
                                    </p:animEffect>
                                    <p:set>
                                      <p:cBhvr>
                                        <p:cTn id="28" dur="1" fill="hold">
                                          <p:stCondLst>
                                            <p:cond delay="499"/>
                                          </p:stCondLst>
                                        </p:cTn>
                                        <p:tgtEl>
                                          <p:spTgt spid="205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animEffect transition="in" filter="fade">
                                      <p:cBhvr>
                                        <p:cTn id="43" dur="500"/>
                                        <p:tgtEl>
                                          <p:spTgt spid="205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056"/>
                                        </p:tgtEl>
                                      </p:cBhvr>
                                    </p:animEffect>
                                    <p:set>
                                      <p:cBhvr>
                                        <p:cTn id="48" dur="1" fill="hold">
                                          <p:stCondLst>
                                            <p:cond delay="499"/>
                                          </p:stCondLst>
                                        </p:cTn>
                                        <p:tgtEl>
                                          <p:spTgt spid="205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50"/>
                                        </p:tgtEl>
                                        <p:attrNameLst>
                                          <p:attrName>style.visibility</p:attrName>
                                        </p:attrNameLst>
                                      </p:cBhvr>
                                      <p:to>
                                        <p:strVal val="visible"/>
                                      </p:to>
                                    </p:set>
                                    <p:animEffect transition="in" filter="fade">
                                      <p:cBhvr>
                                        <p:cTn id="78" dur="500"/>
                                        <p:tgtEl>
                                          <p:spTgt spid="205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058"/>
                                        </p:tgtEl>
                                        <p:attrNameLst>
                                          <p:attrName>style.visibility</p:attrName>
                                        </p:attrNameLst>
                                      </p:cBhvr>
                                      <p:to>
                                        <p:strVal val="visible"/>
                                      </p:to>
                                    </p:set>
                                    <p:animEffect transition="in" filter="fade">
                                      <p:cBhvr>
                                        <p:cTn id="83" dur="500"/>
                                        <p:tgtEl>
                                          <p:spTgt spid="205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058"/>
                                        </p:tgtEl>
                                      </p:cBhvr>
                                    </p:animEffect>
                                    <p:set>
                                      <p:cBhvr>
                                        <p:cTn id="88" dur="1" fill="hold">
                                          <p:stCondLst>
                                            <p:cond delay="499"/>
                                          </p:stCondLst>
                                        </p:cTn>
                                        <p:tgtEl>
                                          <p:spTgt spid="205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60"/>
                                        </p:tgtEl>
                                        <p:attrNameLst>
                                          <p:attrName>style.visibility</p:attrName>
                                        </p:attrNameLst>
                                      </p:cBhvr>
                                      <p:to>
                                        <p:strVal val="visible"/>
                                      </p:to>
                                    </p:set>
                                    <p:animEffect transition="in" filter="fade">
                                      <p:cBhvr>
                                        <p:cTn id="103" dur="500"/>
                                        <p:tgtEl>
                                          <p:spTgt spid="206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60"/>
                                        </p:tgtEl>
                                      </p:cBhvr>
                                    </p:animEffect>
                                    <p:set>
                                      <p:cBhvr>
                                        <p:cTn id="108" dur="1" fill="hold">
                                          <p:stCondLst>
                                            <p:cond delay="499"/>
                                          </p:stCondLst>
                                        </p:cTn>
                                        <p:tgtEl>
                                          <p:spTgt spid="206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4"/>
                                        </p:tgtEl>
                                        <p:attrNameLst>
                                          <p:attrName>style.visibility</p:attrName>
                                        </p:attrNameLst>
                                      </p:cBhvr>
                                      <p:to>
                                        <p:strVal val="visible"/>
                                      </p:to>
                                    </p:set>
                                    <p:animEffect transition="in" filter="fade">
                                      <p:cBhvr>
                                        <p:cTn id="118" dur="500"/>
                                        <p:tgtEl>
                                          <p:spTgt spid="14"/>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062"/>
                                        </p:tgtEl>
                                        <p:attrNameLst>
                                          <p:attrName>style.visibility</p:attrName>
                                        </p:attrNameLst>
                                      </p:cBhvr>
                                      <p:to>
                                        <p:strVal val="visible"/>
                                      </p:to>
                                    </p:set>
                                    <p:animEffect transition="in" filter="fade">
                                      <p:cBhvr>
                                        <p:cTn id="123" dur="500"/>
                                        <p:tgtEl>
                                          <p:spTgt spid="206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062"/>
                                        </p:tgtEl>
                                      </p:cBhvr>
                                    </p:animEffect>
                                    <p:set>
                                      <p:cBhvr>
                                        <p:cTn id="128" dur="1" fill="hold">
                                          <p:stCondLst>
                                            <p:cond delay="499"/>
                                          </p:stCondLst>
                                        </p:cTn>
                                        <p:tgtEl>
                                          <p:spTgt spid="206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500"/>
                                        <p:tgtEl>
                                          <p:spTgt spid="16"/>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2064"/>
                                        </p:tgtEl>
                                        <p:attrNameLst>
                                          <p:attrName>style.visibility</p:attrName>
                                        </p:attrNameLst>
                                      </p:cBhvr>
                                      <p:to>
                                        <p:strVal val="visible"/>
                                      </p:to>
                                    </p:set>
                                    <p:animEffect transition="in" filter="fade">
                                      <p:cBhvr>
                                        <p:cTn id="143" dur="500"/>
                                        <p:tgtEl>
                                          <p:spTgt spid="206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2064"/>
                                        </p:tgtEl>
                                      </p:cBhvr>
                                    </p:animEffect>
                                    <p:set>
                                      <p:cBhvr>
                                        <p:cTn id="148" dur="1" fill="hold">
                                          <p:stCondLst>
                                            <p:cond delay="499"/>
                                          </p:stCondLst>
                                        </p:cTn>
                                        <p:tgtEl>
                                          <p:spTgt spid="2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971926"/>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28800" y="457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5" name="Title 1"/>
          <p:cNvSpPr txBox="1">
            <a:spLocks/>
          </p:cNvSpPr>
          <p:nvPr/>
        </p:nvSpPr>
        <p:spPr>
          <a:xfrm>
            <a:off x="3623592" y="1662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20405" y="1662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7" name="Title 1"/>
          <p:cNvSpPr txBox="1">
            <a:spLocks/>
          </p:cNvSpPr>
          <p:nvPr/>
        </p:nvSpPr>
        <p:spPr>
          <a:xfrm>
            <a:off x="3624900" y="29962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sp>
        <p:nvSpPr>
          <p:cNvPr id="8" name="Title 1"/>
          <p:cNvSpPr txBox="1">
            <a:spLocks/>
          </p:cNvSpPr>
          <p:nvPr/>
        </p:nvSpPr>
        <p:spPr>
          <a:xfrm>
            <a:off x="4191000" y="457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9" name="Title 1"/>
          <p:cNvSpPr txBox="1">
            <a:spLocks/>
          </p:cNvSpPr>
          <p:nvPr/>
        </p:nvSpPr>
        <p:spPr>
          <a:xfrm>
            <a:off x="6481808" y="457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10" name="Title 1"/>
          <p:cNvSpPr txBox="1">
            <a:spLocks/>
          </p:cNvSpPr>
          <p:nvPr/>
        </p:nvSpPr>
        <p:spPr>
          <a:xfrm>
            <a:off x="8386808" y="457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1" name="Title 1"/>
          <p:cNvSpPr txBox="1">
            <a:spLocks/>
          </p:cNvSpPr>
          <p:nvPr/>
        </p:nvSpPr>
        <p:spPr>
          <a:xfrm>
            <a:off x="4852341" y="31631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4985" y="512862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tem thư</a:t>
            </a:r>
          </a:p>
        </p:txBody>
      </p:sp>
      <p:sp>
        <p:nvSpPr>
          <p:cNvPr id="7" name="Title 1"/>
          <p:cNvSpPr txBox="1">
            <a:spLocks/>
          </p:cNvSpPr>
          <p:nvPr/>
        </p:nvSpPr>
        <p:spPr>
          <a:xfrm>
            <a:off x="3581401" y="5128624"/>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em</a:t>
            </a: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1"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61335" y="5259682"/>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thềm nhà</a:t>
            </a:r>
          </a:p>
        </p:txBody>
      </p:sp>
      <p:sp>
        <p:nvSpPr>
          <p:cNvPr id="6" name="Title 1"/>
          <p:cNvSpPr txBox="1">
            <a:spLocks/>
          </p:cNvSpPr>
          <p:nvPr/>
        </p:nvSpPr>
        <p:spPr>
          <a:xfrm>
            <a:off x="4394942" y="5259682"/>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êm</a:t>
            </a:r>
          </a:p>
        </p:txBody>
      </p:sp>
      <p:sp>
        <p:nvSpPr>
          <p:cNvPr id="2" name="AutoShape 2" descr="Đèn Pin LED xách tay đa năng 2 trong 1 KM-2626 | Lazada.vn"/>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Đèn Pin LED xách tay đa năng 2 trong 1 KM-2626 | Lazada.vn"/>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AutoShape 6" descr="Đèn Pin LED xách tay đa năng 2 trong 1 KM-2626 | Lazada.vn"/>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AutoShape 2" descr="Cách Bố Trí Bậc Thềm Nhà Vừa Đẹp Vừa Hợp Phong Thủy"/>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230" y="312738"/>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55202" y="1548647"/>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tủm tỉm</a:t>
            </a:r>
          </a:p>
        </p:txBody>
      </p:sp>
      <p:sp>
        <p:nvSpPr>
          <p:cNvPr id="5" name="Title 1"/>
          <p:cNvSpPr txBox="1">
            <a:spLocks/>
          </p:cNvSpPr>
          <p:nvPr/>
        </p:nvSpPr>
        <p:spPr>
          <a:xfrm>
            <a:off x="4175125" y="5564482"/>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um</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6000750"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915"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 y="5287256"/>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9" name="Title 1"/>
          <p:cNvSpPr txBox="1">
            <a:spLocks/>
          </p:cNvSpPr>
          <p:nvPr/>
        </p:nvSpPr>
        <p:spPr>
          <a:xfrm>
            <a:off x="2998470" y="5287256"/>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10" name="Title 1"/>
          <p:cNvSpPr txBox="1">
            <a:spLocks/>
          </p:cNvSpPr>
          <p:nvPr/>
        </p:nvSpPr>
        <p:spPr>
          <a:xfrm>
            <a:off x="7315200" y="528725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157" y="1828801"/>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5523"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68717" y="2581996"/>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907" y="1820191"/>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562" y="5680952"/>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tem thư</a:t>
            </a:r>
          </a:p>
        </p:txBody>
      </p:sp>
      <p:sp>
        <p:nvSpPr>
          <p:cNvPr id="6" name="Title 1"/>
          <p:cNvSpPr txBox="1">
            <a:spLocks/>
          </p:cNvSpPr>
          <p:nvPr/>
        </p:nvSpPr>
        <p:spPr>
          <a:xfrm>
            <a:off x="3037508" y="5680952"/>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thềm nhà</a:t>
            </a:r>
          </a:p>
        </p:txBody>
      </p:sp>
      <p:sp>
        <p:nvSpPr>
          <p:cNvPr id="7" name="Title 1"/>
          <p:cNvSpPr txBox="1">
            <a:spLocks/>
          </p:cNvSpPr>
          <p:nvPr/>
        </p:nvSpPr>
        <p:spPr>
          <a:xfrm>
            <a:off x="7354238" y="568095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tủm tỉm</a:t>
            </a: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123" y="3076142"/>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3795"/>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8061" b="97449" l="61443" r="97377">
                        <a14:foregroundMark x1="78426" y1="57959" x2="79475" y2="67857"/>
                        <a14:foregroundMark x1="70230" y1="55000" x2="70361" y2="55408"/>
                        <a14:foregroundMark x1="76984" y1="85714" x2="76984" y2="86939"/>
                        <a14:foregroundMark x1="69180" y1="53163" x2="68918" y2="52755"/>
                        <a14:foregroundMark x1="73377" y1="40816" x2="75410" y2="41837"/>
                        <a14:foregroundMark x1="79869" y1="41633" x2="82557" y2="44082"/>
                        <a14:foregroundMark x1="75803" y1="56837" x2="78033" y2="60612"/>
                        <a14:foregroundMark x1="79344" y1="58163" x2="80262" y2="58163"/>
                        <a14:foregroundMark x1="80131" y1="56633" x2="80393" y2="57041"/>
                      </a14:backgroundRemoval>
                    </a14:imgEffect>
                  </a14:imgLayer>
                </a14:imgProps>
              </a:ext>
              <a:ext uri="{28A0092B-C50C-407E-A947-70E740481C1C}">
                <a14:useLocalDpi xmlns:a14="http://schemas.microsoft.com/office/drawing/2010/main" val="0"/>
              </a:ext>
            </a:extLst>
          </a:blip>
          <a:srcRect l="60885" t="15965" r="2231" b="2389"/>
          <a:stretch/>
        </p:blipFill>
        <p:spPr>
          <a:xfrm>
            <a:off x="8855471" y="1711110"/>
            <a:ext cx="3709851" cy="52773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3766" r="34935" b="7880"/>
          <a:stretch/>
        </p:blipFill>
        <p:spPr>
          <a:xfrm>
            <a:off x="0" y="1948197"/>
            <a:ext cx="3044396" cy="5040307"/>
          </a:xfrm>
          <a:prstGeom prst="rect">
            <a:avLst/>
          </a:prstGeom>
        </p:spPr>
      </p:pic>
      <p:sp>
        <p:nvSpPr>
          <p:cNvPr id="14" name="Hình chữ nhật: Góc Tròn 3">
            <a:extLst>
              <a:ext uri="{FF2B5EF4-FFF2-40B4-BE49-F238E27FC236}">
                <a16:creationId xmlns:a16="http://schemas.microsoft.com/office/drawing/2014/main" id="{FD1C116F-5A53-3627-C653-3E4550C99D90}"/>
              </a:ext>
            </a:extLst>
          </p:cNvPr>
          <p:cNvSpPr/>
          <p:nvPr/>
        </p:nvSpPr>
        <p:spPr>
          <a:xfrm>
            <a:off x="3733800" y="1524000"/>
            <a:ext cx="4920892" cy="3444458"/>
          </a:xfrm>
          <a:custGeom>
            <a:avLst/>
            <a:gdLst>
              <a:gd name="connsiteX0" fmla="*/ 0 w 4920892"/>
              <a:gd name="connsiteY0" fmla="*/ 574088 h 3444458"/>
              <a:gd name="connsiteX1" fmla="*/ 574088 w 4920892"/>
              <a:gd name="connsiteY1" fmla="*/ 0 h 3444458"/>
              <a:gd name="connsiteX2" fmla="*/ 4346804 w 4920892"/>
              <a:gd name="connsiteY2" fmla="*/ 0 h 3444458"/>
              <a:gd name="connsiteX3" fmla="*/ 4920892 w 4920892"/>
              <a:gd name="connsiteY3" fmla="*/ 574088 h 3444458"/>
              <a:gd name="connsiteX4" fmla="*/ 4920892 w 4920892"/>
              <a:gd name="connsiteY4" fmla="*/ 2870370 h 3444458"/>
              <a:gd name="connsiteX5" fmla="*/ 4346804 w 4920892"/>
              <a:gd name="connsiteY5" fmla="*/ 3444458 h 3444458"/>
              <a:gd name="connsiteX6" fmla="*/ 574088 w 4920892"/>
              <a:gd name="connsiteY6" fmla="*/ 3444458 h 3444458"/>
              <a:gd name="connsiteX7" fmla="*/ 0 w 4920892"/>
              <a:gd name="connsiteY7" fmla="*/ 2870370 h 3444458"/>
              <a:gd name="connsiteX8" fmla="*/ 0 w 4920892"/>
              <a:gd name="connsiteY8" fmla="*/ 574088 h 34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0892" h="3444458" fill="none" extrusionOk="0">
                <a:moveTo>
                  <a:pt x="0" y="574088"/>
                </a:moveTo>
                <a:cubicBezTo>
                  <a:pt x="-16715" y="258067"/>
                  <a:pt x="252362" y="26494"/>
                  <a:pt x="574088" y="0"/>
                </a:cubicBezTo>
                <a:cubicBezTo>
                  <a:pt x="1234475" y="77600"/>
                  <a:pt x="3013021" y="-27269"/>
                  <a:pt x="4346804" y="0"/>
                </a:cubicBezTo>
                <a:cubicBezTo>
                  <a:pt x="4668542" y="-6171"/>
                  <a:pt x="4937318" y="261864"/>
                  <a:pt x="4920892" y="574088"/>
                </a:cubicBezTo>
                <a:cubicBezTo>
                  <a:pt x="5029892" y="1090064"/>
                  <a:pt x="4842683" y="1814282"/>
                  <a:pt x="4920892" y="2870370"/>
                </a:cubicBezTo>
                <a:cubicBezTo>
                  <a:pt x="4878655" y="3170907"/>
                  <a:pt x="4633917" y="3457665"/>
                  <a:pt x="4346804" y="3444458"/>
                </a:cubicBezTo>
                <a:cubicBezTo>
                  <a:pt x="2777832" y="3493635"/>
                  <a:pt x="2246294" y="3321756"/>
                  <a:pt x="574088" y="3444458"/>
                </a:cubicBezTo>
                <a:cubicBezTo>
                  <a:pt x="250519" y="3494443"/>
                  <a:pt x="-25914" y="3209742"/>
                  <a:pt x="0" y="2870370"/>
                </a:cubicBezTo>
                <a:cubicBezTo>
                  <a:pt x="47022" y="2475207"/>
                  <a:pt x="104569" y="1117284"/>
                  <a:pt x="0" y="574088"/>
                </a:cubicBezTo>
                <a:close/>
              </a:path>
              <a:path w="4920892" h="3444458" stroke="0" extrusionOk="0">
                <a:moveTo>
                  <a:pt x="0" y="574088"/>
                </a:moveTo>
                <a:cubicBezTo>
                  <a:pt x="32251" y="253342"/>
                  <a:pt x="268630" y="-774"/>
                  <a:pt x="574088" y="0"/>
                </a:cubicBezTo>
                <a:cubicBezTo>
                  <a:pt x="2012718" y="-129276"/>
                  <a:pt x="3833825" y="-77778"/>
                  <a:pt x="4346804" y="0"/>
                </a:cubicBezTo>
                <a:cubicBezTo>
                  <a:pt x="4656903" y="-22190"/>
                  <a:pt x="4914813" y="292080"/>
                  <a:pt x="4920892" y="574088"/>
                </a:cubicBezTo>
                <a:cubicBezTo>
                  <a:pt x="5002491" y="1410845"/>
                  <a:pt x="5075192" y="2613659"/>
                  <a:pt x="4920892" y="2870370"/>
                </a:cubicBezTo>
                <a:cubicBezTo>
                  <a:pt x="4943597" y="3235313"/>
                  <a:pt x="4611118" y="3462384"/>
                  <a:pt x="4346804" y="3444458"/>
                </a:cubicBezTo>
                <a:cubicBezTo>
                  <a:pt x="3253397" y="3488678"/>
                  <a:pt x="1084616" y="3415076"/>
                  <a:pt x="574088" y="3444458"/>
                </a:cubicBezTo>
                <a:cubicBezTo>
                  <a:pt x="241233" y="3383770"/>
                  <a:pt x="-9174" y="3185310"/>
                  <a:pt x="0" y="2870370"/>
                </a:cubicBezTo>
                <a:cubicBezTo>
                  <a:pt x="-159954" y="2272225"/>
                  <a:pt x="22140" y="1216118"/>
                  <a:pt x="0" y="574088"/>
                </a:cubicBezTo>
                <a:close/>
              </a:path>
            </a:pathLst>
          </a:custGeom>
          <a:solidFill>
            <a:schemeClr val="bg1"/>
          </a:solidFill>
          <a:ln w="76200">
            <a:solidFill>
              <a:srgbClr val="F76143"/>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3FD8BE-37D2-DAE0-3BD6-96C4592FA55F}"/>
              </a:ext>
            </a:extLst>
          </p:cNvPr>
          <p:cNvPicPr>
            <a:picLocks noChangeAspect="1"/>
          </p:cNvPicPr>
          <p:nvPr/>
        </p:nvPicPr>
        <p:blipFill>
          <a:blip r:embed="rId6"/>
          <a:stretch>
            <a:fillRect/>
          </a:stretch>
        </p:blipFill>
        <p:spPr>
          <a:xfrm>
            <a:off x="2057400" y="2209800"/>
            <a:ext cx="8352244" cy="2237426"/>
          </a:xfrm>
          <a:prstGeom prst="rect">
            <a:avLst/>
          </a:prstGeom>
        </p:spPr>
      </p:pic>
    </p:spTree>
    <p:extLst>
      <p:ext uri="{BB962C8B-B14F-4D97-AF65-F5344CB8AC3E}">
        <p14:creationId xmlns:p14="http://schemas.microsoft.com/office/powerpoint/2010/main" val="125063598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3650677" cy="941185"/>
            <a:chOff x="63500" y="1429216"/>
            <a:chExt cx="2744797" cy="705889"/>
          </a:xfrm>
        </p:grpSpPr>
        <p:sp>
          <p:nvSpPr>
            <p:cNvPr id="13" name="Rounded Rectangle 12"/>
            <p:cNvSpPr/>
            <p:nvPr/>
          </p:nvSpPr>
          <p:spPr>
            <a:xfrm>
              <a:off x="384357" y="1429216"/>
              <a:ext cx="2423940"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81628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em</a:t>
            </a:r>
          </a:p>
        </p:txBody>
      </p:sp>
    </p:spTree>
    <p:extLst>
      <p:ext uri="{BB962C8B-B14F-4D97-AF65-F5344CB8AC3E}">
        <p14:creationId xmlns:p14="http://schemas.microsoft.com/office/powerpoint/2010/main" val="285785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1751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1761991" y="2146408"/>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334000" y="48006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7669855" y="2274352"/>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114800" y="57150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0" name="Group 29"/>
          <p:cNvGrpSpPr/>
          <p:nvPr/>
        </p:nvGrpSpPr>
        <p:grpSpPr>
          <a:xfrm>
            <a:off x="8282703" y="449053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3" name="Group 32"/>
          <p:cNvGrpSpPr/>
          <p:nvPr/>
        </p:nvGrpSpPr>
        <p:grpSpPr>
          <a:xfrm>
            <a:off x="7696200" y="5791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grpSp>
        <p:nvGrpSpPr>
          <p:cNvPr id="36" name="Group 35"/>
          <p:cNvGrpSpPr/>
          <p:nvPr/>
        </p:nvGrpSpPr>
        <p:grpSpPr>
          <a:xfrm>
            <a:off x="2167474" y="4638772"/>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endParaRPr lang="en-US" sz="3200" dirty="0">
                <a:solidFill>
                  <a:prstClr val="black"/>
                </a:solidFill>
                <a:latin typeface="Times New Roman" pitchFamily="18" charset="0"/>
                <a:cs typeface="Times New Roman" pitchFamily="18" charset="0"/>
              </a:endParaRPr>
            </a:p>
          </p:txBody>
        </p:sp>
      </p:grpSp>
      <p:pic>
        <p:nvPicPr>
          <p:cNvPr id="1029"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389" b="92315" l="286" r="99000">
                        <a14:foregroundMark x1="62143" y1="18241" x2="35286" y2="40278"/>
                        <a14:foregroundMark x1="32571" y1="31019" x2="30286" y2="44167"/>
                        <a14:foregroundMark x1="49143" y1="40648" x2="41857" y2="53796"/>
                        <a14:foregroundMark x1="40857" y1="38796" x2="42714" y2="45093"/>
                        <a14:foregroundMark x1="28571" y1="74807" x2="50238" y2="74189"/>
                        <a14:foregroundMark x1="49524" y1="4637" x2="21905" y2="12210"/>
                        <a14:foregroundMark x1="74524" y1="13910" x2="72143" y2="19320"/>
                      </a14:backgroundRemoval>
                    </a14:imgEffect>
                  </a14:imgLayer>
                </a14:imgProps>
              </a:ext>
              <a:ext uri="{28A0092B-C50C-407E-A947-70E740481C1C}">
                <a14:useLocalDpi xmlns:a14="http://schemas.microsoft.com/office/drawing/2010/main" val="0"/>
              </a:ext>
            </a:extLst>
          </a:blip>
          <a:srcRect b="7374"/>
          <a:stretch/>
        </p:blipFill>
        <p:spPr bwMode="auto">
          <a:xfrm>
            <a:off x="5056890" y="2295185"/>
            <a:ext cx="1742726" cy="249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THỎ MANG CÀ RỐT VỀ KHO</a:t>
            </a:r>
          </a:p>
        </p:txBody>
      </p:sp>
      <p:pic>
        <p:nvPicPr>
          <p:cNvPr id="39"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76400" y="-573158"/>
            <a:ext cx="609600" cy="609600"/>
          </a:xfrm>
          <a:prstGeom prst="rect">
            <a:avLst/>
          </a:prstGeom>
        </p:spPr>
      </p:pic>
    </p:spTree>
    <p:extLst>
      <p:ext uri="{BB962C8B-B14F-4D97-AF65-F5344CB8AC3E}">
        <p14:creationId xmlns:p14="http://schemas.microsoft.com/office/powerpoint/2010/main" val="11020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1" presetClass="mediacall" presetSubtype="0" fill="hold" nodeType="withEffect">
                                  <p:stCondLst>
                                    <p:cond delay="0"/>
                                  </p:stCondLst>
                                  <p:childTnLst>
                                    <p:cmd type="call" cmd="playFrom(0.0)">
                                      <p:cBhvr>
                                        <p:cTn id="12" dur="226432"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801998"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êm</a:t>
            </a:r>
          </a:p>
        </p:txBody>
      </p:sp>
    </p:spTree>
    <p:extLst>
      <p:ext uri="{BB962C8B-B14F-4D97-AF65-F5344CB8AC3E}">
        <p14:creationId xmlns:p14="http://schemas.microsoft.com/office/powerpoint/2010/main" val="1842727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11" y="99853"/>
            <a:ext cx="12040393" cy="4508818"/>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38526" y="1628776"/>
            <a:ext cx="4941953"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Łm</a:t>
            </a:r>
          </a:p>
        </p:txBody>
      </p:sp>
    </p:spTree>
    <p:extLst>
      <p:ext uri="{BB962C8B-B14F-4D97-AF65-F5344CB8AC3E}">
        <p14:creationId xmlns:p14="http://schemas.microsoft.com/office/powerpoint/2010/main" val="271193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23094" y="228601"/>
            <a:ext cx="10945812" cy="409892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38526" y="1628776"/>
            <a:ext cx="6467475"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Ďm</a:t>
            </a:r>
          </a:p>
        </p:txBody>
      </p:sp>
    </p:spTree>
    <p:extLst>
      <p:ext uri="{BB962C8B-B14F-4D97-AF65-F5344CB8AC3E}">
        <p14:creationId xmlns:p14="http://schemas.microsoft.com/office/powerpoint/2010/main" val="67663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120174"/>
            <a:ext cx="12040393" cy="4528026"/>
          </a:xfrm>
        </p:spPr>
      </p:pic>
    </p:spTree>
    <p:extLst>
      <p:ext uri="{BB962C8B-B14F-4D97-AF65-F5344CB8AC3E}">
        <p14:creationId xmlns:p14="http://schemas.microsoft.com/office/powerpoint/2010/main" val="1680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7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6764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Όϛ</a:t>
            </a:r>
            <a:r>
              <a:rPr lang="en-US" sz="28700">
                <a:solidFill>
                  <a:srgbClr val="FF0000"/>
                </a:solidFill>
                <a:latin typeface="HP001 4 hàng" pitchFamily="34" charset="0"/>
              </a:rPr>
              <a:t>m</a:t>
            </a:r>
          </a:p>
        </p:txBody>
      </p:sp>
      <p:pic>
        <p:nvPicPr>
          <p:cNvPr id="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029201" y="-19735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227321" y="-26361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33551" y="-102074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18470" y="-1752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4.07407E-6 L 0.01723 -0.06111 L 0.02428 -0.09722 L 0.02663 -0.12639 L 0.02663 -0.21528 L 0.02663 0.06667 L 0.02819 0.08195 L 0.03133 0.09167 L 0.03916 0.1 L 0.04699 0.10139 L 0.05717 0.09306 L 0.06813 0.06667 L 0.09554 -0.02083 L 0.13 -0.14861 L 0.14879 -0.21944 L 0.15975 -0.27639 L 0.1668 -0.32361 L 0.16993 -0.36805 L 0.16758 -0.39722 L 0.16054 -0.41805 L 0.15271 -0.42222 L 0.14722 -0.41944 L 0.13783 -0.41111 L 0.12843 -0.39444 L 0.12138 -0.36528 L 0.1159 -0.33611 L 0.11199 -0.29861 L 0.11199 0.10417 L 0.11433 0.02639 L 0.12686 -0.02639 L 0.14018 -0.06667 L 0.15114 -0.08611 L 0.16289 -0.1 L 0.17307 -0.10278 L 0.18403 -0.09861 L 0.19108 -0.0875 L 0.19421 -0.07639 L 0.19656 -0.06389 L 0.19656 0.05139 L 0.19812 0.07222 L 0.20126 0.08889 L 0.20674 0.09722 L 0.21848 0.10139 L 0.24824 0.08472 L 0.27565 0.05278 L 0.29679 0.01111 L 0.31167 -0.02778 L 0.31872 -0.0625 L 0.31715 -0.08194 L 0.31402 -0.09583 L 0.30776 -0.10278 L 0.29523 -0.10278 L 0.27957 -0.09167 L 0.26782 -0.06944 L 0.25764 -0.04583 C 0.25438 -0.02268 0.25451 -0.03125 0.25451 -0.02083 L 0.25216 0.00556 L 0.25216 0.02222 L 0.25372 0.04445 C 0.25855 0.0662 0.25646 0.0632 0.26312 0.075 L 0.26939 0.08611 L 0.27878 0.09306 L 0.28818 0.09722 L 0.30776 0.09167 L 0.3242 0.07361 L 0.33751 0.04583 L 0.34691 0.02083 L 0.35631 -0.02361 L 0.36336 -0.05694 L 0.37432 -0.0875 L 0.38372 -0.10278 L 0.39468 -0.1 L 0.40094 -0.09305 L 0.40486 -0.07639 L 0.40564 -0.04583 L 0.40486 0.10417 L 0.40799 0.02222 L 0.41504 -0.01111 L 0.426 -0.05417 L 0.43462 -0.07361 L 0.4448 -0.09028 C 0.45837 -0.10301 0.45315 -0.10278 0.45889 -0.10278 L 0.46751 -0.10278 L 0.47769 -0.09167 L 0.48473 -0.07361 L 0.48865 -0.05278 L 0.48865 0.10417 L 0.49022 0.03333 L 0.50431 -0.02778 L 0.51841 -0.07083 L 0.53094 -0.09444 L 0.54581 -0.10417 L 0.55678 -0.10278 L 0.56774 -0.09305 L 0.57479 -0.075 L 0.57479 0.05695 L 0.57792 0.08472 L 0.58497 0.09583 L 0.59671 0.09722 L 0.61238 0.08333 L 0.62882 0.04722 L 0.63822 -0.00278 " pathEditMode="relative" ptsTypes="AAAAAAAAAAAAAAAAAAAAAAAAAAAAAAAAAAAAAAAAAAAAAAAAAAAAAAfAAAfAAAAAAAAAAAAAAAAAAAAAfAAAAAAAAAAAAAAAAAAAAA">
                                      <p:cBhvr>
                                        <p:cTn id="11" dur="23750" fill="hold"/>
                                        <p:tgtEl>
                                          <p:spTgt spid="7"/>
                                        </p:tgtEl>
                                        <p:attrNameLst>
                                          <p:attrName>ppt_x</p:attrName>
                                          <p:attrName>ppt_y</p:attrName>
                                        </p:attrNameLst>
                                      </p:cBhvr>
                                    </p:animMotion>
                                  </p:childTnLst>
                                </p:cTn>
                              </p:par>
                            </p:childTnLst>
                          </p:cTn>
                        </p:par>
                        <p:par>
                          <p:cTn id="12" fill="hold">
                            <p:stCondLst>
                              <p:cond delay="2425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4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250"/>
                            </p:stCondLst>
                            <p:childTnLst>
                              <p:par>
                                <p:cTn id="21" presetID="0" presetClass="path" presetSubtype="0" accel="50000" decel="50000" fill="hold" nodeType="afterEffect">
                                  <p:stCondLst>
                                    <p:cond delay="0"/>
                                  </p:stCondLst>
                                  <p:childTnLst>
                                    <p:animMotion origin="layout" path="M 8.1073E-6 8.14815E-6 L 0.05822 0.00024 " pathEditMode="relative" ptsTypes="AA">
                                      <p:cBhvr>
                                        <p:cTn id="22" dur="2000" fill="hold"/>
                                        <p:tgtEl>
                                          <p:spTgt spid="8"/>
                                        </p:tgtEl>
                                        <p:attrNameLst>
                                          <p:attrName>ppt_x</p:attrName>
                                          <p:attrName>ppt_y</p:attrName>
                                        </p:attrNameLst>
                                      </p:cBhvr>
                                    </p:animMotion>
                                  </p:childTnLst>
                                </p:cTn>
                              </p:par>
                            </p:childTnLst>
                          </p:cTn>
                        </p:par>
                        <p:par>
                          <p:cTn id="23" fill="hold">
                            <p:stCondLst>
                              <p:cond delay="2725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7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28250"/>
                            </p:stCondLst>
                            <p:childTnLst>
                              <p:par>
                                <p:cTn id="32" presetID="0" presetClass="path" presetSubtype="0" accel="50000" decel="50000" fill="hold" nodeType="afterEffect">
                                  <p:stCondLst>
                                    <p:cond delay="0"/>
                                  </p:stCondLst>
                                  <p:childTnLst>
                                    <p:animMotion origin="layout" path="M -2.98917E-7 0 L 0.01253 -0.01574 L 0.02193 -0.02685 L 0.02702 -0.03565 L 0.03512 -0.02222 L 0.04269 -0.01227 L 0.05261 -0.00232 " pathEditMode="relative" ptsTypes="AAAAAAA">
                                      <p:cBhvr>
                                        <p:cTn id="33" dur="2500" fill="hold"/>
                                        <p:tgtEl>
                                          <p:spTgt spid="6"/>
                                        </p:tgtEl>
                                        <p:attrNameLst>
                                          <p:attrName>ppt_x</p:attrName>
                                          <p:attrName>ppt_y</p:attrName>
                                        </p:attrNameLst>
                                      </p:cBhvr>
                                    </p:animMotion>
                                  </p:childTnLst>
                                </p:cTn>
                              </p:par>
                            </p:childTnLst>
                          </p:cTn>
                        </p:par>
                        <p:par>
                          <p:cTn id="34" fill="hold">
                            <p:stCondLst>
                              <p:cond delay="30750"/>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125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1750"/>
                            </p:stCondLst>
                            <p:childTnLst>
                              <p:par>
                                <p:cTn id="43" presetID="0" presetClass="path" presetSubtype="0" accel="50000" decel="50000" fill="hold" nodeType="afterEffect">
                                  <p:stCondLst>
                                    <p:cond delay="0"/>
                                  </p:stCondLst>
                                  <p:childTnLst>
                                    <p:animMotion origin="layout" path="M 1.82613E-6 -1.11111E-6 L 0.02754 0.04792 " pathEditMode="relative" ptsTypes="AA">
                                      <p:cBhvr>
                                        <p:cTn id="44" dur="2000" fill="hold"/>
                                        <p:tgtEl>
                                          <p:spTgt spid="19"/>
                                        </p:tgtEl>
                                        <p:attrNameLst>
                                          <p:attrName>ppt_x</p:attrName>
                                          <p:attrName>ppt_y</p:attrName>
                                        </p:attrNameLst>
                                      </p:cBhvr>
                                    </p:animMotion>
                                  </p:childTnLst>
                                </p:cTn>
                              </p:par>
                            </p:childTnLst>
                          </p:cTn>
                        </p:par>
                        <p:par>
                          <p:cTn id="45" fill="hold">
                            <p:stCondLst>
                              <p:cond delay="33750"/>
                            </p:stCondLst>
                            <p:childTnLst>
                              <p:par>
                                <p:cTn id="46" presetID="2" presetClass="exit" presetSubtype="4" fill="hold" nodeType="after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96082" y="1708894"/>
            <a:ext cx="12138819" cy="4539506"/>
          </a:xfrm>
          <a:prstGeom prst="rect">
            <a:avLst/>
          </a:prstGeom>
          <a:noFill/>
        </p:spPr>
        <p:txBody>
          <a:bodyPr wrap="square" lIns="121725" tIns="60862" rIns="121725" bIns="60862" rtlCol="0">
            <a:spAutoFit/>
          </a:bodyPr>
          <a:lstStyle/>
          <a:p>
            <a:pPr algn="ctr"/>
            <a:r>
              <a:rPr lang="en-US" sz="28700">
                <a:solidFill>
                  <a:srgbClr val="FF0000"/>
                </a:solidFill>
                <a:latin typeface="HP001 4 hàng" pitchFamily="34" charset="0"/>
              </a:rPr>
              <a:t>Ǉủm</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4816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47061" y="-1219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17270" y="-17589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4.07407E-6 L 0.02141 -0.08009 L 0.02768 -0.11458 L 0.0282 -0.21574 L 0.02768 0.04885 L 0.02951 0.07871 L 0.03264 0.08982 L 0.03825 0.09653 L 0.04334 0.09769 L 0.05013 0.09769 L 0.05835 0.08982 L 0.06958 0.07107 L 0.08094 0.03542 L 0.09347 -0.01458 L 0.10534 -0.11018 L 0.10534 0.04445 L 0.10534 0.06436 L 0.10848 0.08102 L 0.11474 0.08889 L 0.12166 0.09445 L 0.12975 0.09538 L 0.13732 0.09329 L 0.14724 0.08218 L 0.15978 0.05764 L 0.17857 -0.00787 L 0.18614 -0.05671 L 0.18614 -0.11018 L 0.1868 0.0632 L 0.18928 0.08218 L 0.19424 0.09213 L 0.2005 0.09538 L 0.20625 0.09538 L 0.21434 0.09098 L 0.22243 0.07871 L 0.23444 0.04769 L 0.24697 -0.00347 L 0.25572 -0.0456 L 0.26577 -0.08125 L 0.27517 -0.09907 L 0.28326 -0.10462 L 0.28952 -0.10231 L 0.29579 -0.0912 L 0.29827 -0.07777 L 0.29892 -0.06782 L 0.29957 0.1044 L 0.30271 0.02431 L 0.30897 -0.01111 L 0.31902 -0.04907 L 0.32894 -0.07569 L 0.34278 -0.0956 L 0.35283 -0.10231 L 0.36602 -0.10231 L 0.37411 -0.0912 L 0.37972 -0.07569 L 0.38285 -0.05555 L 0.38285 0.09885 L 0.39108 0.02223 L 0.39356 -0.00462 L 0.40048 -0.0324 L 0.4117 -0.06574 L 0.42358 -0.09004 L 0.44303 -0.10347 L 0.45425 -0.10115 L 0.46365 -0.09004 L 0.4694 -0.07453 L 0.4694 0.05325 L 0.47305 0.07987 L 0.47997 0.09538 L 0.49002 0.09538 L 0.50072 0.09098 L 0.51756 0.05996 L 0.52827 0.01551 L 0.53388 -0.00462 " pathEditMode="relative" ptsTypes="AAAAAAAAAAAAAAAAAAAAAAAAAAAAAAAAAAAAAAAAAAAAAAAAAAAAAAAA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30179E-7 -1.85185E-6 L 0.05757 0.00024 " pathEditMode="relative" ptsTypes="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3" dur="2500" fill="hold"/>
                                        <p:tgtEl>
                                          <p:spTgt spid="12"/>
                                        </p:tgtEl>
                                        <p:attrNameLst>
                                          <p:attrName>ppt_x</p:attrName>
                                          <p:attrName>ppt_y</p:attrName>
                                        </p:attrNameLst>
                                      </p:cBhvr>
                                    </p:animMotion>
                                  </p:childTnLst>
                                </p:cTn>
                              </p:par>
                            </p:childTnLst>
                          </p:cTn>
                        </p:par>
                        <p:par>
                          <p:cTn id="34" fill="hold">
                            <p:stCondLst>
                              <p:cond delay="25000"/>
                            </p:stCondLst>
                            <p:childTnLst>
                              <p:par>
                                <p:cTn id="35" presetID="2" presetClass="exit" presetSubtype="4" fill="hold" nodeType="after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80169"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Ǉỉm </a:t>
            </a:r>
            <a:endParaRPr lang="en-US" sz="28700">
              <a:solidFill>
                <a:srgbClr val="FF0000"/>
              </a:solidFill>
              <a:latin typeface="HP001 4 hàng" pitchFamily="34" charset="0"/>
            </a:endParaRP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42461" y="-1619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69920"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1032" y="-212883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2613E-6 1.85185E-6 L 0.01566 -0.05764 L 0.02506 -0.09328 L 0.02754 -0.11875 L 0.02754 -0.21551 L 0.02754 0.05787 L 0.0295 0.0801 L 0.03328 0.09236 L 0.03824 0.09885 L 0.04634 0.1 L 0.0526 0.09792 L 0.06148 0.08889 L 0.06957 0.07222 L 0.0808 0.03565 L 0.0915 -0.01111 L 0.09907 -0.05764 L 0.10586 -0.10764 L 0.10586 0.04005 L 0.10716 0.07662 L 0.11095 0.08889 L 0.11656 0.0956 L 0.12152 0.09792 L 0.13092 0.09329 L 0.13914 0.08449 L 0.14789 0.06783 L 0.15664 0.04329 L 0.17112 -0.01435 L 0.17922 -0.05555 L 0.18614 -0.07778 L 0.1924 -0.09328 L 0.20049 -0.10208 L 0.20872 -0.10324 L 0.21303 -0.09768 L 0.21812 -0.08657 L 0.2206 -0.06875 L 0.2206 0.10232 L 0.22177 0.02338 L 0.2343 -0.02986 L 0.24187 -0.05555 L 0.24997 -0.07662 L 0.26445 -0.0956 L 0.27137 -0.10115 L 0.27947 -0.10115 L 0.28952 -0.09653 L 0.29513 -0.08889 L 0.29957 -0.07662 L 0.30322 -0.05764 L 0.30453 -0.03541 L 0.30453 0.10347 L 0.30636 0.0301 L 0.31641 -0.01666 C 0.3198 -0.02778 0.32306 -0.03889 0.32646 -0.05 C 0.32685 -0.05115 0.32776 -0.05324 0.32776 -0.05324 L 0.33768 -0.07662 L 0.34773 -0.09213 L 0.35778 -0.09884 L 0.37097 -0.1 L 0.38102 -0.09328 L 0.38728 -0.07778 L 0.38976 -0.06111 L 0.38976 0.05347 L 0.39355 0.07894 L 0.3972 0.09236 L 0.40478 0.09885 L 0.41483 0.09676 L 0.42736 0.08218 L 0.4361 0.06227 L 0.45046 0.01551 L 0.45425 -0.00115 " pathEditMode="relative" ptsTypes="AAAAAAAAAAAAAAAAAAAAAAAAAAAAAAAAAAAAAAAAAAAAAAAAAAff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childTnLst>
                                </p:cTn>
                              </p:par>
                            </p:childTnLst>
                          </p:cTn>
                        </p:par>
                        <p:par>
                          <p:cTn id="20" fill="hold">
                            <p:stCondLst>
                              <p:cond delay="20250"/>
                            </p:stCondLst>
                            <p:childTnLst>
                              <p:par>
                                <p:cTn id="21" presetID="10" presetClass="exit" presetSubtype="0" fill="hold" nodeType="afterEffect">
                                  <p:stCondLst>
                                    <p:cond delay="0"/>
                                  </p:stCondLst>
                                  <p:childTnLst>
                                    <p:animEffect transition="out" filter="fade">
                                      <p:cBhvr>
                                        <p:cTn id="22" dur="1250"/>
                                        <p:tgtEl>
                                          <p:spTgt spid="14"/>
                                        </p:tgtEl>
                                      </p:cBhvr>
                                    </p:animEffect>
                                    <p:set>
                                      <p:cBhvr>
                                        <p:cTn id="23" dur="1" fill="hold">
                                          <p:stCondLst>
                                            <p:cond delay="1249"/>
                                          </p:stCondLst>
                                        </p:cTn>
                                        <p:tgtEl>
                                          <p:spTgt spid="14"/>
                                        </p:tgtEl>
                                        <p:attrNameLst>
                                          <p:attrName>style.visibility</p:attrName>
                                        </p:attrNameLst>
                                      </p:cBhvr>
                                      <p:to>
                                        <p:strVal val="hidden"/>
                                      </p:to>
                                    </p:set>
                                  </p:childTnLst>
                                </p:cTn>
                              </p:par>
                            </p:childTnLst>
                          </p:cTn>
                        </p:par>
                        <p:par>
                          <p:cTn id="24" fill="hold">
                            <p:stCondLst>
                              <p:cond delay="2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2000"/>
                            </p:stCondLst>
                            <p:childTnLst>
                              <p:par>
                                <p:cTn id="29"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0" dur="2500" fill="hold"/>
                                        <p:tgtEl>
                                          <p:spTgt spid="7"/>
                                        </p:tgtEl>
                                        <p:attrNameLst>
                                          <p:attrName>ppt_x</p:attrName>
                                          <p:attrName>ppt_y</p:attrName>
                                        </p:attrNameLst>
                                      </p:cBhvr>
                                    </p:animMotion>
                                  </p:childTnLst>
                                </p:cTn>
                              </p:par>
                            </p:childTnLst>
                          </p:cTn>
                        </p:par>
                        <p:par>
                          <p:cTn id="31" fill="hold">
                            <p:stCondLst>
                              <p:cond delay="24500"/>
                            </p:stCondLst>
                            <p:childTnLst>
                              <p:par>
                                <p:cTn id="32" presetID="2" presetClass="exit" presetSubtype="4" fill="hold" nodeType="after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0" name="TextBox 9"/>
          <p:cNvSpPr txBox="1"/>
          <p:nvPr/>
        </p:nvSpPr>
        <p:spPr>
          <a:xfrm>
            <a:off x="1806268"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em</a:t>
            </a:r>
          </a:p>
        </p:txBody>
      </p:sp>
      <p:sp>
        <p:nvSpPr>
          <p:cNvPr id="9" name="TextBox 8"/>
          <p:cNvSpPr txBox="1"/>
          <p:nvPr/>
        </p:nvSpPr>
        <p:spPr>
          <a:xfrm>
            <a:off x="7284884" y="3124200"/>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êm</a:t>
            </a:r>
          </a:p>
        </p:txBody>
      </p:sp>
    </p:spTree>
    <p:extLst>
      <p:ext uri="{BB962C8B-B14F-4D97-AF65-F5344CB8AC3E}">
        <p14:creationId xmlns:p14="http://schemas.microsoft.com/office/powerpoint/2010/main" val="1045344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0165" b="2366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28600" y="2209800"/>
            <a:ext cx="2293827" cy="2819400"/>
            <a:chOff x="476899" y="4038600"/>
            <a:chExt cx="2293827" cy="2819400"/>
          </a:xfrm>
        </p:grpSpPr>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Oval 23"/>
            <p:cNvSpPr/>
            <p:nvPr/>
          </p:nvSpPr>
          <p:spPr>
            <a:xfrm>
              <a:off x="10102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on</a:t>
              </a:r>
            </a:p>
          </p:txBody>
        </p:sp>
      </p:grpSp>
      <p:grpSp>
        <p:nvGrpSpPr>
          <p:cNvPr id="5" name="Group 4"/>
          <p:cNvGrpSpPr/>
          <p:nvPr/>
        </p:nvGrpSpPr>
        <p:grpSpPr>
          <a:xfrm>
            <a:off x="457200" y="76200"/>
            <a:ext cx="2042680" cy="853105"/>
            <a:chOff x="838201" y="1752600"/>
            <a:chExt cx="2381250" cy="990600"/>
          </a:xfrm>
        </p:grpSpPr>
        <p:pic>
          <p:nvPicPr>
            <p:cNvPr id="1026"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ngon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176039" y="2209800"/>
            <a:ext cx="2293827" cy="2819400"/>
            <a:chOff x="6541079" y="4038600"/>
            <a:chExt cx="2293827" cy="2819400"/>
          </a:xfrm>
        </p:grpSpPr>
        <p:pic>
          <p:nvPicPr>
            <p:cNvPr id="22"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654107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194840"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ơn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p:cNvGrpSpPr/>
          <p:nvPr/>
        </p:nvGrpSpPr>
        <p:grpSpPr>
          <a:xfrm>
            <a:off x="5029200" y="1219200"/>
            <a:ext cx="2042680" cy="853105"/>
            <a:chOff x="838201" y="1752600"/>
            <a:chExt cx="2381250" cy="990600"/>
          </a:xfrm>
        </p:grpSpPr>
        <p:pic>
          <p:nvPicPr>
            <p:cNvPr id="28"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079068" y="1883733"/>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bốn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Group 29"/>
          <p:cNvGrpSpPr/>
          <p:nvPr/>
        </p:nvGrpSpPr>
        <p:grpSpPr>
          <a:xfrm>
            <a:off x="2743200" y="304800"/>
            <a:ext cx="2042680" cy="853105"/>
            <a:chOff x="838201" y="1752600"/>
            <a:chExt cx="2381250" cy="990600"/>
          </a:xfrm>
        </p:grpSpPr>
        <p:pic>
          <p:nvPicPr>
            <p:cNvPr id="31"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204481" y="1924734"/>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p:cNvGrpSpPr/>
          <p:nvPr/>
        </p:nvGrpSpPr>
        <p:grpSpPr>
          <a:xfrm>
            <a:off x="7848600" y="1219200"/>
            <a:ext cx="2042680" cy="853105"/>
            <a:chOff x="838201" y="1752600"/>
            <a:chExt cx="2381250" cy="990600"/>
          </a:xfrm>
        </p:grpSpPr>
        <p:pic>
          <p:nvPicPr>
            <p:cNvPr id="3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282351" y="1899821"/>
              <a:ext cx="1676400" cy="679023"/>
            </a:xfrm>
            <a:prstGeom prst="rect">
              <a:avLst/>
            </a:prstGeom>
            <a:noFill/>
          </p:spPr>
          <p:txBody>
            <a:bodyPr wrap="square" rtlCol="0">
              <a:spAutoFit/>
            </a:bodyPr>
            <a:lstStyle/>
            <a:p>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gợn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6" name="Group 35"/>
          <p:cNvGrpSpPr/>
          <p:nvPr/>
        </p:nvGrpSpPr>
        <p:grpSpPr>
          <a:xfrm>
            <a:off x="8211434" y="189596"/>
            <a:ext cx="2042680" cy="853105"/>
            <a:chOff x="838201" y="1752600"/>
            <a:chExt cx="2381250" cy="990600"/>
          </a:xfrm>
        </p:grpSpPr>
        <p:pic>
          <p:nvPicPr>
            <p:cNvPr id="37"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1204481" y="1924734"/>
              <a:ext cx="1676400" cy="679023"/>
            </a:xfrm>
            <a:prstGeom prst="rect">
              <a:avLst/>
            </a:prstGeom>
            <a:noFill/>
          </p:spPr>
          <p:txBody>
            <a:bodyPr wrap="square" rtlCol="0">
              <a:spAutoFit/>
            </a:bodyPr>
            <a:lstStyle/>
            <a:p>
              <a:pPr algn="ct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lớn</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 y="838200"/>
            <a:ext cx="609600" cy="609600"/>
          </a:xfrm>
          <a:prstGeom prst="rect">
            <a:avLst/>
          </a:prstGeom>
        </p:spPr>
      </p:pic>
      <p:pic>
        <p:nvPicPr>
          <p:cNvPr id="41"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96000" y="-1447800"/>
            <a:ext cx="609600" cy="609600"/>
          </a:xfrm>
          <a:prstGeom prst="rect">
            <a:avLst/>
          </a:prstGeom>
        </p:spPr>
      </p:pic>
      <p:pic>
        <p:nvPicPr>
          <p:cNvPr id="42"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2514600"/>
            <a:ext cx="609600" cy="609600"/>
          </a:xfrm>
          <a:prstGeom prst="rect">
            <a:avLst/>
          </a:prstGeom>
        </p:spPr>
      </p:pic>
      <p:pic>
        <p:nvPicPr>
          <p:cNvPr id="43"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0"/>
            <a:ext cx="609600" cy="609600"/>
          </a:xfrm>
          <a:prstGeom prst="rect">
            <a:avLst/>
          </a:prstGeom>
        </p:spPr>
      </p:pic>
      <p:pic>
        <p:nvPicPr>
          <p:cNvPr id="44" name="Am-thanh-tra-loi-dung-www_yeualo_com_cu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 y="4800600"/>
            <a:ext cx="609600" cy="609600"/>
          </a:xfrm>
          <a:prstGeom prst="rect">
            <a:avLst/>
          </a:prstGeom>
        </p:spPr>
      </p:pic>
      <p:grpSp>
        <p:nvGrpSpPr>
          <p:cNvPr id="2" name="Group 1">
            <a:extLst>
              <a:ext uri="{FF2B5EF4-FFF2-40B4-BE49-F238E27FC236}">
                <a16:creationId xmlns:a16="http://schemas.microsoft.com/office/drawing/2014/main" id="{F95576D8-6614-C830-DEE3-3A836B2355CF}"/>
              </a:ext>
            </a:extLst>
          </p:cNvPr>
          <p:cNvGrpSpPr/>
          <p:nvPr/>
        </p:nvGrpSpPr>
        <p:grpSpPr>
          <a:xfrm>
            <a:off x="4191000" y="2362200"/>
            <a:ext cx="2293827" cy="2819400"/>
            <a:chOff x="476899" y="4038600"/>
            <a:chExt cx="2293827" cy="2819400"/>
          </a:xfrm>
        </p:grpSpPr>
        <p:pic>
          <p:nvPicPr>
            <p:cNvPr id="3" name="Picture 3">
              <a:extLst>
                <a:ext uri="{FF2B5EF4-FFF2-40B4-BE49-F238E27FC236}">
                  <a16:creationId xmlns:a16="http://schemas.microsoft.com/office/drawing/2014/main" id="{5EA2F874-21E3-8846-DDB1-4B97822216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3704" l="0" r="100000">
                          <a14:backgroundMark x1="27730" y1="8056" x2="8672" y2="16759"/>
                          <a14:backgroundMark x1="26660" y1="11111" x2="17131" y2="22870"/>
                          <a14:backgroundMark x1="5567" y1="6296" x2="5139" y2="30185"/>
                          <a14:backgroundMark x1="4069" y1="43241" x2="2570" y2="87130"/>
                          <a14:backgroundMark x1="96039" y1="51111" x2="99036" y2="74537"/>
                          <a14:backgroundMark x1="95075" y1="75833" x2="95075" y2="91019"/>
                          <a14:backgroundMark x1="91006" y1="10278" x2="90043" y2="28519"/>
                          <a14:backgroundMark x1="97537" y1="7222" x2="97537" y2="32870"/>
                          <a14:backgroundMark x1="57816" y1="2870" x2="68951" y2="9815"/>
                        </a14:backgroundRemoval>
                      </a14:imgEffect>
                    </a14:imgLayer>
                  </a14:imgProps>
                </a:ext>
                <a:ext uri="{28A0092B-C50C-407E-A947-70E740481C1C}">
                  <a14:useLocalDpi xmlns:a14="http://schemas.microsoft.com/office/drawing/2010/main" val="0"/>
                </a:ext>
              </a:extLst>
            </a:blip>
            <a:srcRect b="8068"/>
            <a:stretch/>
          </p:blipFill>
          <p:spPr bwMode="auto">
            <a:xfrm>
              <a:off x="476899" y="4038600"/>
              <a:ext cx="2293827"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a:extLst>
                <a:ext uri="{FF2B5EF4-FFF2-40B4-BE49-F238E27FC236}">
                  <a16:creationId xmlns:a16="http://schemas.microsoft.com/office/drawing/2014/main" id="{B4915076-DCCF-1CBE-649B-92A2AA11A393}"/>
                </a:ext>
              </a:extLst>
            </p:cNvPr>
            <p:cNvSpPr/>
            <p:nvPr/>
          </p:nvSpPr>
          <p:spPr>
            <a:xfrm>
              <a:off x="1162699" y="6019800"/>
              <a:ext cx="1248640" cy="838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ôn</a:t>
              </a:r>
              <a:endPar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a:extLst>
              <a:ext uri="{FF2B5EF4-FFF2-40B4-BE49-F238E27FC236}">
                <a16:creationId xmlns:a16="http://schemas.microsoft.com/office/drawing/2014/main" id="{F55BD68E-4B1A-3AB7-DC3F-A903299CF6C5}"/>
              </a:ext>
            </a:extLst>
          </p:cNvPr>
          <p:cNvGrpSpPr/>
          <p:nvPr/>
        </p:nvGrpSpPr>
        <p:grpSpPr>
          <a:xfrm>
            <a:off x="4953000" y="228600"/>
            <a:ext cx="2042680" cy="853105"/>
            <a:chOff x="838201" y="1752600"/>
            <a:chExt cx="2381250" cy="990600"/>
          </a:xfrm>
        </p:grpSpPr>
        <p:pic>
          <p:nvPicPr>
            <p:cNvPr id="9" name="Picture 2">
              <a:extLst>
                <a:ext uri="{FF2B5EF4-FFF2-40B4-BE49-F238E27FC236}">
                  <a16:creationId xmlns:a16="http://schemas.microsoft.com/office/drawing/2014/main" id="{3F895136-EE92-E2C6-956C-4405C2CB622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795" b="70641" l="300" r="100000"/>
                      </a14:imgEffect>
                    </a14:imgLayer>
                  </a14:imgProps>
                </a:ext>
                <a:ext uri="{28A0092B-C50C-407E-A947-70E740481C1C}">
                  <a14:useLocalDpi xmlns:a14="http://schemas.microsoft.com/office/drawing/2010/main" val="0"/>
                </a:ext>
              </a:extLst>
            </a:blip>
            <a:srcRect t="17529" b="29137"/>
            <a:stretch/>
          </p:blipFill>
          <p:spPr bwMode="auto">
            <a:xfrm>
              <a:off x="838201" y="1752600"/>
              <a:ext cx="23812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BAFF202-518D-EEAE-370C-CDA4B694C294}"/>
                </a:ext>
              </a:extLst>
            </p:cNvPr>
            <p:cNvSpPr txBox="1"/>
            <p:nvPr/>
          </p:nvSpPr>
          <p:spPr>
            <a:xfrm>
              <a:off x="1204481" y="1924734"/>
              <a:ext cx="1676400" cy="679023"/>
            </a:xfrm>
            <a:prstGeom prst="rect">
              <a:avLst/>
            </a:prstGeom>
            <a:noFill/>
          </p:spPr>
          <p:txBody>
            <a:bodyPr wrap="square" rtlCol="0">
              <a:spAutoFit/>
            </a:bodyPr>
            <a:lstStyle/>
            <a:p>
              <a:pPr algn="ct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a:t>
              </a:r>
            </a:p>
          </p:txBody>
        </p:sp>
      </p:grpSp>
    </p:spTree>
    <p:extLst>
      <p:ext uri="{BB962C8B-B14F-4D97-AF65-F5344CB8AC3E}">
        <p14:creationId xmlns:p14="http://schemas.microsoft.com/office/powerpoint/2010/main" val="2445212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3990" fill="hold"/>
                                        <p:tgtEl>
                                          <p:spTgt spid="44"/>
                                        </p:tgtEl>
                                      </p:cBhvr>
                                    </p:cmd>
                                  </p:childTnLst>
                                </p:cTn>
                              </p:par>
                              <p:par>
                                <p:cTn id="7" presetID="0" presetClass="path" presetSubtype="0" accel="50000" decel="50000" fill="hold" nodeType="withEffect">
                                  <p:stCondLst>
                                    <p:cond delay="0"/>
                                  </p:stCondLst>
                                  <p:childTnLst>
                                    <p:animMotion origin="layout" path="M -3.95833E-6 1.85185E-6 C -0.00052 0.00069 -0.00091 0.00231 -0.00143 0.00301 C -0.00195 0.0044 -0.00273 0.00324 -0.00338 0.00509 C -0.00416 0.00787 -0.00533 0.01551 -0.00533 0.01574 C -0.00599 0.02754 -0.00664 0.02407 -0.00807 0.0331 C -0.00963 0.04143 -0.01093 0.05023 -0.01211 0.05949 C -0.01302 0.0662 -0.01497 0.06643 -0.01614 0.07106 C -0.01718 0.07523 -0.01666 0.07569 -0.0177 0.08148 C -0.01901 0.08866 -0.02083 0.09491 -0.02239 0.09907 C -0.02356 0.1081 -0.02526 0.11412 -0.02643 0.12338 C -0.02747 0.13194 -0.02799 0.1419 -0.0289 0.15139 C -0.02955 0.17477 -0.03099 0.19699 -0.03242 0.21944 C -0.03268 0.23287 -0.03281 0.24491 -0.03372 0.25717 C -0.03294 0.26967 -0.03333 0.28009 -0.03437 0.2912 C -0.03476 0.30324 -0.03528 0.31574 -0.03606 0.32731 C -0.03632 0.3375 -0.03606 0.35555 -0.03828 0.36157 C -0.03919 0.36342 -0.04023 0.36366 -0.04127 0.36574 C -0.04127 0.36759 -0.0414 0.36944 -0.04153 0.37106 C -0.04166 0.37291 -0.04218 0.375 -0.04244 0.37731 C -0.04349 0.39028 -0.04192 0.38102 -0.04349 0.38958 C -0.04401 0.40393 -0.0457 0.41481 -0.04622 0.42916 C -0.04609 0.45 -0.04596 0.48102 -0.04349 0.4993 C -0.04296 0.5125 -0.04218 0.52361 -0.04127 0.53541 C -0.04062 0.54352 -0.04023 0.55185 -0.03919 0.55949 C -0.03854 0.57153 -0.03776 0.58495 -0.03645 0.59583 C -0.03593 0.61134 -0.03515 0.62824 -0.03281 0.63958 C -0.03268 0.64352 -0.03268 0.64745 -0.03242 0.65139 C -0.03229 0.65393 -0.03177 0.65509 -0.03177 0.65741 C -0.03125 0.66273 -0.03086 0.67361 -0.03086 0.67384 C -0.03046 0.69583 -0.03046 0.69745 -0.0289 0.71366 L -0.02356 0.73796 " pathEditMode="relative" rAng="0" ptsTypes="AAAAAAAAAAAAAAAAAAAAAAAAAAAAAAA">
                                      <p:cBhvr>
                                        <p:cTn id="8" dur="2000" fill="hold"/>
                                        <p:tgtEl>
                                          <p:spTgt spid="5"/>
                                        </p:tgtEl>
                                        <p:attrNameLst>
                                          <p:attrName>ppt_x</p:attrName>
                                          <p:attrName>ppt_y</p:attrName>
                                        </p:attrNameLst>
                                      </p:cBhvr>
                                      <p:rCtr x="-2318" y="36898"/>
                                    </p:animMotion>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3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3990" fill="hold"/>
                                        <p:tgtEl>
                                          <p:spTgt spid="25"/>
                                        </p:tgtEl>
                                      </p:cBhvr>
                                    </p:cmd>
                                  </p:childTnLst>
                                </p:cTn>
                              </p:par>
                              <p:par>
                                <p:cTn id="14" presetID="0" presetClass="path" presetSubtype="0" accel="50000" decel="50000" fill="hold" nodeType="withEffect">
                                  <p:stCondLst>
                                    <p:cond delay="0"/>
                                  </p:stCondLst>
                                  <p:childTnLst>
                                    <p:animMotion origin="layout" path="M -3.95833E-6 -1.48148E-6 C 0.00443 0.01574 0.00482 0.03704 0.00808 0.05533 C 0.00938 0.07037 0.01029 0.08403 0.0125 0.09838 C 0.01342 0.10556 0.01641 0.11806 0.01641 0.11829 C 0.01693 0.12639 0.01758 0.13472 0.01823 0.14329 C 0.01888 0.15903 0.01797 0.17454 0.02097 0.1882 C 0.0237 0.21528 0.03047 0.23658 0.03594 0.26019 C 0.03776 0.26829 0.03907 0.27708 0.0405 0.28519 C 0.04597 0.31088 0.04206 0.29028 0.04597 0.30695 C 0.05026 0.32361 0.04545 0.30533 0.04818 0.31921 C 0.05013 0.32917 0.05365 0.33611 0.05651 0.34468 C 0.05821 0.35139 0.06003 0.36204 0.06263 0.36759 C 0.06355 0.37871 0.06745 0.38727 0.06993 0.39676 C 0.07058 0.40463 0.07175 0.40602 0.07318 0.41273 C 0.07409 0.42246 0.0767 0.42917 0.0793 0.43634 C 0.08269 0.46181 0.07722 0.42315 0.08151 0.44537 C 0.08217 0.44861 0.08217 0.45255 0.08269 0.45602 C 0.08425 0.46435 0.08659 0.47176 0.08881 0.47917 C 0.09128 0.48843 0.09323 0.49861 0.09558 0.5081 C 0.10066 0.52894 0.1073 0.54815 0.11329 0.56736 C 0.11758 0.58125 0.1198 0.59977 0.12461 0.61227 C 0.12644 0.6213 0.12735 0.62801 0.12943 0.63565 C 0.13034 0.63912 0.1323 0.6463 0.1323 0.64653 C 0.13256 0.66134 0.13191 0.68519 0.13894 0.69121 C 0.14089 0.69676 0.14245 0.69838 0.14506 0.7 C 0.14688 0.70347 0.14883 0.7081 0.15105 0.7081 " pathEditMode="relative" rAng="0" ptsTypes="AAAAAAAAAAAAAAAAAAAAAAAAAA">
                                      <p:cBhvr>
                                        <p:cTn id="15" dur="2000" fill="hold"/>
                                        <p:tgtEl>
                                          <p:spTgt spid="30"/>
                                        </p:tgtEl>
                                        <p:attrNameLst>
                                          <p:attrName>ppt_x</p:attrName>
                                          <p:attrName>ppt_y</p:attrName>
                                        </p:attrNameLst>
                                      </p:cBhvr>
                                      <p:rCtr x="7552" y="35394"/>
                                    </p:animMotion>
                                  </p:childTnLst>
                                </p:cTn>
                              </p:par>
                            </p:childTnLst>
                          </p:cTn>
                        </p:par>
                      </p:childTnLst>
                    </p:cTn>
                  </p:par>
                </p:childTnLst>
              </p:cTn>
              <p:nextCondLst>
                <p:cond evt="onClick" delay="0">
                  <p:tgtEl>
                    <p:spTgt spid="30"/>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3990" fill="hold"/>
                                        <p:tgtEl>
                                          <p:spTgt spid="42"/>
                                        </p:tgtEl>
                                      </p:cBhvr>
                                    </p:cmd>
                                  </p:childTnLst>
                                </p:cTn>
                              </p:par>
                              <p:par>
                                <p:cTn id="21" presetID="0" presetClass="path" presetSubtype="0" accel="50000" decel="50000" fill="hold" nodeType="withEffect">
                                  <p:stCondLst>
                                    <p:cond delay="0"/>
                                  </p:stCondLst>
                                  <p:childTnLst>
                                    <p:animMotion origin="layout" path="M -3.95833E-6 -4.81481E-6 C -0.00065 0.00024 -0.00117 -4.81481E-6 -0.00169 0.00232 C -0.00247 0.00556 -0.00364 0.01598 -0.00364 0.01644 C -0.00442 0.03357 -0.00533 0.05186 -0.00651 0.06783 C -0.00651 0.07292 -0.00677 0.08496 -0.00703 0.09005 C -0.00729 0.09769 -0.00807 0.11227 -0.00807 0.1125 C -0.00859 0.14028 -0.0095 0.16737 -0.01028 0.19468 C -0.01028 0.19908 -0.01041 0.20371 -0.01041 0.20834 C -0.01054 0.21482 -0.0108 0.2213 -0.01106 0.22778 C -0.01119 0.23311 -0.01158 0.24399 -0.01158 0.24422 C -0.01184 0.27269 -0.0125 0.28704 -0.01393 0.31019 C -0.01432 0.32732 -0.01458 0.34213 -0.01549 0.35672 C -0.01627 0.38056 -0.01523 0.3507 -0.01627 0.37061 C -0.01705 0.38357 -0.01731 0.39792 -0.01849 0.40903 C -0.01875 0.42153 -0.01901 0.42246 -0.01979 0.43102 C -0.02018 0.44329 -0.02083 0.4507 -0.02135 0.46158 C -0.02226 0.47825 -0.02252 0.50487 -0.02382 0.51899 C -0.02408 0.52709 -0.02448 0.53519 -0.02487 0.54375 C -0.02539 0.5588 -0.02474 0.56713 -0.02617 0.57686 C -0.02682 0.5963 -0.02656 0.58774 -0.02695 0.60139 C -0.02708 0.6051 -0.02747 0.60649 -0.02747 0.60996 C -0.0276 0.62639 -0.02747 0.64283 -0.02747 0.66019 " pathEditMode="relative" rAng="0" ptsTypes="AAAAAAAAAAAAAAAAAAAAAA">
                                      <p:cBhvr>
                                        <p:cTn id="22" dur="2000" fill="hold"/>
                                        <p:tgtEl>
                                          <p:spTgt spid="27"/>
                                        </p:tgtEl>
                                        <p:attrNameLst>
                                          <p:attrName>ppt_x</p:attrName>
                                          <p:attrName>ppt_y</p:attrName>
                                        </p:attrNameLst>
                                      </p:cBhvr>
                                      <p:rCtr x="-1380" y="33009"/>
                                    </p:animMotion>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3990" fill="hold"/>
                                        <p:tgtEl>
                                          <p:spTgt spid="43"/>
                                        </p:tgtEl>
                                      </p:cBhvr>
                                    </p:cmd>
                                  </p:childTnLst>
                                </p:cTn>
                              </p:par>
                              <p:par>
                                <p:cTn id="28" presetID="0" presetClass="path" presetSubtype="0" accel="50000" decel="50000" fill="hold" nodeType="withEffect">
                                  <p:stCondLst>
                                    <p:cond delay="0"/>
                                  </p:stCondLst>
                                  <p:childTnLst>
                                    <p:animMotion origin="layout" path="M 0.16641 -4.81481E-6 C 0.16732 0.01389 0.16693 0.02871 0.16849 0.04329 C 0.16941 0.04769 0.17227 0.05139 0.17292 0.05579 C 0.17435 0.07385 0.17344 0.0919 0.17474 0.10973 C 0.17552 0.11852 0.18008 0.13149 0.18125 0.14028 C 0.18295 0.3301 0.18711 0.42246 0.1836 0.60903 C 0.18295 0.61598 0.18125 0.62338 0.17917 0.62963 C 0.17435 0.66389 0.18125 0.65325 0.16849 0.66806 C 0.16823 0.67084 0.16641 0.67338 0.16641 0.6757 C 0.16641 0.69491 0.17435 0.69607 0.1625 0.69098 C 0.15925 0.68774 0.15782 0.68079 0.15391 0.68079 C 0.14922 0.68079 0.14571 0.68612 0.14128 0.68612 " pathEditMode="relative" rAng="0" ptsTypes="AAAAAAAAAAAA">
                                      <p:cBhvr>
                                        <p:cTn id="29" dur="2000" fill="hold"/>
                                        <p:tgtEl>
                                          <p:spTgt spid="33"/>
                                        </p:tgtEl>
                                        <p:attrNameLst>
                                          <p:attrName>ppt_x</p:attrName>
                                          <p:attrName>ppt_y</p:attrName>
                                        </p:attrNameLst>
                                      </p:cBhvr>
                                      <p:rCtr x="-326" y="34676"/>
                                    </p:animMotion>
                                  </p:childTnLst>
                                </p:cTn>
                              </p:par>
                            </p:childTnLst>
                          </p:cTn>
                        </p:par>
                      </p:childTnLst>
                    </p:cTn>
                  </p:par>
                </p:childTnLst>
              </p:cTn>
              <p:nextCondLst>
                <p:cond evt="onClick" delay="0">
                  <p:tgtEl>
                    <p:spTgt spid="33"/>
                  </p:tgtEl>
                </p:cond>
              </p:nextCondLst>
            </p:seq>
            <p:seq concurrent="1" nextAc="seek">
              <p:cTn id="30" restart="whenNotActive" fill="hold" evtFilter="cancelBubble" nodeType="interactiveSeq">
                <p:stCondLst>
                  <p:cond evt="onClick" delay="0">
                    <p:tgtEl>
                      <p:spTgt spid="36"/>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9027" fill="hold"/>
                                        <p:tgtEl>
                                          <p:spTgt spid="41"/>
                                        </p:tgtEl>
                                      </p:cBhvr>
                                    </p:cmd>
                                  </p:childTnLst>
                                </p:cTn>
                              </p:par>
                              <p:par>
                                <p:cTn id="35" presetID="0" presetClass="path" presetSubtype="0" accel="50000" decel="50000" fill="hold" nodeType="withEffect">
                                  <p:stCondLst>
                                    <p:cond delay="0"/>
                                  </p:stCondLst>
                                  <p:childTnLst>
                                    <p:animMotion origin="layout" path="M -1.66667E-6 -4.81481E-6 C 0.02422 0.00602 0.0375 0.05463 0.04245 0.07014 C 0.05326 0.09514 0.06224 0.11899 0.06953 0.14491 C 0.07604 0.16737 0.07409 0.19121 0.07891 0.21413 C 0.08542 0.24283 0.09675 0.27107 0.10365 0.30024 C 0.10365 0.30811 0.10365 0.3294 0.10873 0.34005 C 0.11055 0.34908 0.11654 0.36459 0.11654 0.36505 C 0.11758 0.36945 0.11862 0.37431 0.11953 0.37848 C 0.12097 0.38565 0.12344 0.39954 0.12344 0.39977 C 0.12292 0.48218 0.15807 0.57338 0.11472 0.64676 C 0.11354 0.66158 0.11354 0.67593 0.11263 0.69075 C 0.1112 0.69931 0.11263 0.69908 0.10873 0.69908 " pathEditMode="relative" rAng="0" ptsTypes="AAAAAAAAAAAA">
                                      <p:cBhvr>
                                        <p:cTn id="36" dur="2000" fill="hold"/>
                                        <p:tgtEl>
                                          <p:spTgt spid="36"/>
                                        </p:tgtEl>
                                        <p:attrNameLst>
                                          <p:attrName>ppt_x</p:attrName>
                                          <p:attrName>ppt_y</p:attrName>
                                        </p:attrNameLst>
                                      </p:cBhvr>
                                      <p:rCtr x="6823" y="34954"/>
                                    </p:animMotion>
                                  </p:childTnLst>
                                </p:cTn>
                              </p:par>
                            </p:childTnLst>
                          </p:cTn>
                        </p:par>
                      </p:childTnLst>
                    </p:cTn>
                  </p:par>
                </p:childTnLst>
              </p:cTn>
              <p:nextCondLst>
                <p:cond evt="onClick" delay="0">
                  <p:tgtEl>
                    <p:spTgt spid="36"/>
                  </p:tgtEl>
                </p:cond>
              </p:nextCondLst>
            </p:seq>
            <p:audio>
              <p:cMediaNode vol="80000">
                <p:cTn id="37" fill="hold" display="0">
                  <p:stCondLst>
                    <p:cond delay="indefinite"/>
                  </p:stCondLst>
                  <p:endCondLst>
                    <p:cond evt="onStopAudio" delay="0">
                      <p:tgtEl>
                        <p:sldTgt/>
                      </p:tgtEl>
                    </p:cond>
                  </p:endCondLst>
                </p:cTn>
                <p:tgtEl>
                  <p:spTgt spid="25"/>
                </p:tgtEl>
              </p:cMediaNode>
            </p:audio>
            <p:audio>
              <p:cMediaNode vol="80000">
                <p:cTn id="38" fill="hold" display="0">
                  <p:stCondLst>
                    <p:cond delay="indefinite"/>
                  </p:stCondLst>
                  <p:endCondLst>
                    <p:cond evt="onStopAudio" delay="0">
                      <p:tgtEl>
                        <p:sldTgt/>
                      </p:tgtEl>
                    </p:cond>
                  </p:endCondLst>
                </p:cTn>
                <p:tgtEl>
                  <p:spTgt spid="41"/>
                </p:tgtEl>
              </p:cMediaNode>
            </p:audio>
            <p:audio>
              <p:cMediaNode vol="80000">
                <p:cTn id="39" fill="hold" display="0">
                  <p:stCondLst>
                    <p:cond delay="indefinite"/>
                  </p:stCondLst>
                  <p:endCondLst>
                    <p:cond evt="onStopAudio" delay="0">
                      <p:tgtEl>
                        <p:sldTgt/>
                      </p:tgtEl>
                    </p:cond>
                  </p:endCondLst>
                </p:cTn>
                <p:tgtEl>
                  <p:spTgt spid="42"/>
                </p:tgtEl>
              </p:cMediaNode>
            </p:audio>
            <p:audio>
              <p:cMediaNode vol="80000">
                <p:cTn id="40" fill="hold" display="0">
                  <p:stCondLst>
                    <p:cond delay="indefinite"/>
                  </p:stCondLst>
                  <p:endCondLst>
                    <p:cond evt="onStopAudio" delay="0">
                      <p:tgtEl>
                        <p:sldTgt/>
                      </p:tgtEl>
                    </p:cond>
                  </p:endCondLst>
                </p:cTn>
                <p:tgtEl>
                  <p:spTgt spid="43"/>
                </p:tgtEl>
              </p:cMediaNode>
            </p:audio>
            <p:audio>
              <p:cMediaNode vol="80000">
                <p:cTn id="41" fill="hold" display="0">
                  <p:stCondLst>
                    <p:cond delay="indefinite"/>
                  </p:stCondLst>
                  <p:endCondLst>
                    <p:cond evt="onStopAudio" delay="0">
                      <p:tgtEl>
                        <p:sldTgt/>
                      </p:tgtEl>
                    </p:cond>
                  </p:endCondLst>
                </p:cTn>
                <p:tgtEl>
                  <p:spTgt spid="44"/>
                </p:tgtEl>
              </p:cMediaNode>
            </p:audio>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withEffect">
                                  <p:stCondLst>
                                    <p:cond delay="0"/>
                                  </p:stCondLst>
                                  <p:childTnLst>
                                    <p:animMotion origin="layout" path="M -0.00013 -3.7037E-7 C -0.08281 0.00718 -0.12825 0.06528 -0.14518 0.08403 C -0.18177 0.11389 -0.2125 0.14236 -0.23724 0.17338 C -0.2595 0.20023 -0.2526 0.22917 -0.26953 0.25671 C -0.2914 0.29097 -0.32994 0.32477 -0.35364 0.35926 C -0.35364 0.36898 -0.35364 0.39421 -0.37057 0.40741 C -0.37695 0.41806 -0.39726 0.43704 -0.39726 0.43727 C -0.40065 0.44259 -0.40416 0.44884 -0.40755 0.45324 C -0.4125 0.46204 -0.42096 0.47894 -0.42096 0.47917 C -0.41901 0.57801 -0.53867 0.68704 -0.39075 0.77523 C -0.38724 0.79282 -0.38724 0.80972 -0.38385 0.82778 C -0.37903 0.83819 -0.38385 0.83796 -0.37057 0.83796 " pathEditMode="relative" rAng="0" ptsTypes="AAAAAAAAAAAA">
                                      <p:cBhvr>
                                        <p:cTn id="46" dur="2000" fill="hold"/>
                                        <p:tgtEl>
                                          <p:spTgt spid="8"/>
                                        </p:tgtEl>
                                        <p:attrNameLst>
                                          <p:attrName>ppt_x</p:attrName>
                                          <p:attrName>ppt_y</p:attrName>
                                        </p:attrNameLst>
                                      </p:cBhvr>
                                      <p:rCtr x="-23229" y="41898"/>
                                    </p:animMotion>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87602"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1" name="TextBox 10"/>
          <p:cNvSpPr txBox="1"/>
          <p:nvPr/>
        </p:nvSpPr>
        <p:spPr>
          <a:xfrm>
            <a:off x="2000250" y="3124201"/>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Łm</a:t>
            </a:r>
          </a:p>
        </p:txBody>
      </p:sp>
      <p:sp>
        <p:nvSpPr>
          <p:cNvPr id="15" name="TextBox 14"/>
          <p:cNvSpPr txBox="1"/>
          <p:nvPr/>
        </p:nvSpPr>
        <p:spPr>
          <a:xfrm>
            <a:off x="7532534"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Ďm</a:t>
            </a:r>
          </a:p>
        </p:txBody>
      </p:sp>
    </p:spTree>
    <p:extLst>
      <p:ext uri="{BB962C8B-B14F-4D97-AF65-F5344CB8AC3E}">
        <p14:creationId xmlns:p14="http://schemas.microsoft.com/office/powerpoint/2010/main" val="165699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75288" y="3126898"/>
            <a:ext cx="11277600"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 Ό</a:t>
            </a:r>
            <a:r>
              <a:rPr lang="en-US" sz="18000">
                <a:solidFill>
                  <a:srgbClr val="FF0000"/>
                </a:solidFill>
                <a:latin typeface="HP001 4H"/>
                <a:ea typeface="HP001 4H"/>
              </a:rPr>
              <a:t>ềm </a:t>
            </a:r>
            <a:r>
              <a:rPr lang="el-GR" sz="18000">
                <a:solidFill>
                  <a:srgbClr val="FF0000"/>
                </a:solidFill>
                <a:latin typeface="HP001 4H"/>
                <a:ea typeface="HP001 4H"/>
              </a:rPr>
              <a:t>η</a:t>
            </a:r>
            <a:r>
              <a:rPr lang="en-US" sz="18000">
                <a:solidFill>
                  <a:srgbClr val="FF0000"/>
                </a:solidFill>
                <a:latin typeface="HP001 4H"/>
                <a:ea typeface="HP001 4H"/>
              </a:rPr>
              <a:t>à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2908"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 hàng" pitchFamily="34" charset="0"/>
              </a:rPr>
              <a:t> Ǉủm Ǉỉm </a:t>
            </a:r>
          </a:p>
        </p:txBody>
      </p:sp>
    </p:spTree>
    <p:extLst>
      <p:ext uri="{BB962C8B-B14F-4D97-AF65-F5344CB8AC3E}">
        <p14:creationId xmlns:p14="http://schemas.microsoft.com/office/powerpoint/2010/main" val="300600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0833" r="31918" b="27604"/>
          <a:stretch/>
        </p:blipFill>
        <p:spPr bwMode="auto">
          <a:xfrm>
            <a:off x="3070075" y="647700"/>
            <a:ext cx="591589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45" t="28125" r="30856" b="63021"/>
          <a:stretch/>
        </p:blipFill>
        <p:spPr bwMode="auto">
          <a:xfrm>
            <a:off x="3223419" y="5334001"/>
            <a:ext cx="6029626"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7789"/>
          <a:stretch/>
        </p:blipFill>
        <p:spPr>
          <a:xfrm>
            <a:off x="413708" y="-19050"/>
            <a:ext cx="11296322" cy="4984540"/>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5</a:t>
              </a:r>
            </a:p>
          </p:txBody>
        </p:sp>
      </p:grpSp>
      <p:sp>
        <p:nvSpPr>
          <p:cNvPr id="17"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18" name="Straight Connector 17"/>
          <p:cNvCxnSpPr/>
          <p:nvPr/>
        </p:nvCxnSpPr>
        <p:spPr>
          <a:xfrm>
            <a:off x="1784958" y="537565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91694" y="5357988"/>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84946"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501335" y="5435402"/>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55292"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1</a:t>
            </a:r>
          </a:p>
        </p:txBody>
      </p:sp>
      <p:sp>
        <p:nvSpPr>
          <p:cNvPr id="24" name="Oval 23"/>
          <p:cNvSpPr/>
          <p:nvPr/>
        </p:nvSpPr>
        <p:spPr>
          <a:xfrm>
            <a:off x="9644136"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2</a:t>
            </a:r>
          </a:p>
        </p:txBody>
      </p:sp>
      <p:cxnSp>
        <p:nvCxnSpPr>
          <p:cNvPr id="26" name="Straight Connector 25"/>
          <p:cNvCxnSpPr/>
          <p:nvPr/>
        </p:nvCxnSpPr>
        <p:spPr>
          <a:xfrm flipH="1">
            <a:off x="9435961" y="478093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24200" y="5992031"/>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39463" y="521408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3</a:t>
            </a:r>
          </a:p>
        </p:txBody>
      </p:sp>
      <p:cxnSp>
        <p:nvCxnSpPr>
          <p:cNvPr id="29" name="Straight Connector 28"/>
          <p:cNvCxnSpPr/>
          <p:nvPr/>
        </p:nvCxnSpPr>
        <p:spPr>
          <a:xfrm flipH="1">
            <a:off x="9922154" y="604769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16703" y="6438060"/>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black"/>
                </a:solidFill>
                <a:latin typeface="Arial" pitchFamily="34" charset="0"/>
                <a:ea typeface="Arial-Rounded" pitchFamily="34" charset="0"/>
                <a:cs typeface="Arial" pitchFamily="34" charset="0"/>
              </a:rPr>
              <a:t>4</a:t>
            </a:r>
          </a:p>
        </p:txBody>
      </p:sp>
      <p:cxnSp>
        <p:nvCxnSpPr>
          <p:cNvPr id="38" name="Straight Connector 37"/>
          <p:cNvCxnSpPr/>
          <p:nvPr/>
        </p:nvCxnSpPr>
        <p:spPr>
          <a:xfrm>
            <a:off x="5920990"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2038" y="6579946"/>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74819"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993126" y="5380038"/>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hanhtrangso.nxbgd.vn] Audio đọc câu_HTS">
            <a:hlinkClick r:id="" action="ppaction://media"/>
            <a:extLst>
              <a:ext uri="{FF2B5EF4-FFF2-40B4-BE49-F238E27FC236}">
                <a16:creationId xmlns:a16="http://schemas.microsoft.com/office/drawing/2014/main" id="{930BE37F-D291-D0B8-1B2E-44A84F3279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28600"/>
            <a:ext cx="406400" cy="406400"/>
          </a:xfrm>
          <a:prstGeom prst="rect">
            <a:avLst/>
          </a:prstGeom>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2"/>
                </p:tgtEl>
              </p:cMediaNode>
            </p:audio>
          </p:childTnLst>
        </p:cTn>
      </p:par>
    </p:tnLst>
    <p:bldLst>
      <p:bldP spid="23" grpId="0" animBg="1"/>
      <p:bldP spid="24" grpId="0" animBg="1"/>
      <p:bldP spid="28"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0283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85038"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50907"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302838"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91400" y="5744306"/>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ri</a:t>
            </a:r>
          </a:p>
        </p:txBody>
      </p:sp>
    </p:spTree>
    <p:extLst>
      <p:ext uri="{BB962C8B-B14F-4D97-AF65-F5344CB8AC3E}">
        <p14:creationId xmlns:p14="http://schemas.microsoft.com/office/powerpoint/2010/main" val="9553194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43070" y="5744306"/>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prstClr val="black"/>
                </a:solidFill>
                <a:latin typeface="Arial-Rounded" pitchFamily="34" charset="0"/>
                <a:ea typeface="Arial-Rounded" pitchFamily="34" charset="0"/>
                <a:cs typeface="Arial-Rounded" pitchFamily="34" charset="0"/>
              </a:rPr>
              <a:t>Chim sẻ</a:t>
            </a: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78005" y="5454157"/>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prstClr val="black"/>
                </a:solidFill>
                <a:latin typeface="Arial-Rounded" pitchFamily="34" charset="0"/>
                <a:ea typeface="Arial-Rounded" pitchFamily="34" charset="0"/>
                <a:cs typeface="Arial-Rounded" pitchFamily="34" charset="0"/>
              </a:rPr>
              <a:t>Chim sơn ca</a:t>
            </a: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96337"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cần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cù</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tìm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cỏ</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khô</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về</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làm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tổ</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Đêm</a:t>
            </a:r>
            <a:r>
              <a:rPr lang="en-US" sz="6000" dirty="0">
                <a:solidFill>
                  <a:prstClr val="black"/>
                </a:solidFill>
                <a:latin typeface="Arial-Rounded" pitchFamily="34" charset="0"/>
                <a:ea typeface="Arial-Rounded" pitchFamily="34" charset="0"/>
                <a:cs typeface="Arial-Rounded" pitchFamily="34" charset="0"/>
              </a:rPr>
              <a:t> qua, </a:t>
            </a:r>
            <a:r>
              <a:rPr lang="en-US" sz="6000" dirty="0" err="1">
                <a:solidFill>
                  <a:prstClr val="black"/>
                </a:solidFill>
                <a:latin typeface="Arial-Rounded" pitchFamily="34" charset="0"/>
                <a:ea typeface="Arial-Rounded" pitchFamily="34" charset="0"/>
                <a:cs typeface="Arial-Rounded" pitchFamily="34" charset="0"/>
              </a:rPr>
              <a:t>nó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bị</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ốm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sẻ</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và</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sơn</a:t>
            </a:r>
            <a:r>
              <a:rPr lang="en-US" sz="6000" dirty="0">
                <a:solidFill>
                  <a:prstClr val="black"/>
                </a:solidFill>
                <a:latin typeface="Arial-Rounded" pitchFamily="34" charset="0"/>
                <a:ea typeface="Arial-Rounded" pitchFamily="34" charset="0"/>
                <a:cs typeface="Arial-Rounded" pitchFamily="34" charset="0"/>
              </a:rPr>
              <a:t> ca </a:t>
            </a:r>
            <a:r>
              <a:rPr lang="en-US" sz="6000" dirty="0" err="1">
                <a:solidFill>
                  <a:prstClr val="black"/>
                </a:solidFill>
                <a:latin typeface="Arial-Rounded" pitchFamily="34" charset="0"/>
                <a:ea typeface="Arial-Rounded" pitchFamily="34" charset="0"/>
                <a:cs typeface="Arial-Rounded" pitchFamily="34" charset="0"/>
              </a:rPr>
              <a:t>đến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thăm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cho</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nó</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túm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rơm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Chim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ri</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cảm</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ơn</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sẻ</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và</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sơn</a:t>
            </a:r>
            <a:r>
              <a:rPr lang="en-US" sz="6000" dirty="0">
                <a:solidFill>
                  <a:prstClr val="black"/>
                </a:solidFill>
                <a:latin typeface="Arial-Rounded" pitchFamily="34" charset="0"/>
                <a:ea typeface="Arial-Rounded" pitchFamily="34" charset="0"/>
                <a:cs typeface="Arial-Rounded" pitchFamily="34" charset="0"/>
              </a:rPr>
              <a:t> ca.</a:t>
            </a:r>
          </a:p>
        </p:txBody>
      </p:sp>
      <p:sp>
        <p:nvSpPr>
          <p:cNvPr id="5" name="Rounded Rectangle 4"/>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xuất hiện trong bài?</a:t>
            </a:r>
          </a:p>
        </p:txBody>
      </p:sp>
      <p:cxnSp>
        <p:nvCxnSpPr>
          <p:cNvPr id="6" name="Straight Connector 5"/>
          <p:cNvCxnSpPr/>
          <p:nvPr/>
        </p:nvCxnSpPr>
        <p:spPr>
          <a:xfrm>
            <a:off x="1709010"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Đêm qua, chim ri gặp chuyện gì?</a:t>
            </a:r>
          </a:p>
        </p:txBody>
      </p:sp>
      <p:cxnSp>
        <p:nvCxnSpPr>
          <p:cNvPr id="9" name="Straight Connector 8"/>
          <p:cNvCxnSpPr/>
          <p:nvPr/>
        </p:nvCxnSpPr>
        <p:spPr>
          <a:xfrm>
            <a:off x="3124200"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Chim sẻ và sơn ca mang gì đến cho chim ri?</a:t>
            </a:r>
          </a:p>
        </p:txBody>
      </p:sp>
      <p:cxnSp>
        <p:nvCxnSpPr>
          <p:cNvPr id="12" name="Straight Connector 11"/>
          <p:cNvCxnSpPr/>
          <p:nvPr/>
        </p:nvCxnSpPr>
        <p:spPr>
          <a:xfrm>
            <a:off x="1885950"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3042" y="5336689"/>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Khi nhận quà của hai bạn, chim ri đã làm gì?</a:t>
            </a:r>
          </a:p>
        </p:txBody>
      </p:sp>
      <p:cxnSp>
        <p:nvCxnSpPr>
          <p:cNvPr id="15" name="Straight Connector 14"/>
          <p:cNvCxnSpPr/>
          <p:nvPr/>
        </p:nvCxnSpPr>
        <p:spPr>
          <a:xfrm>
            <a:off x="5257800"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11498" r="30317" b="-8258"/>
          <a:stretch/>
        </p:blipFill>
        <p:spPr>
          <a:xfrm>
            <a:off x="-40340" y="-143672"/>
            <a:ext cx="12223376" cy="7579895"/>
          </a:xfrm>
          <a:prstGeom prst="rect">
            <a:avLst/>
          </a:prstGeom>
        </p:spPr>
      </p:pic>
      <p:pic>
        <p:nvPicPr>
          <p:cNvPr id="3" name="Picture 2">
            <a:extLst>
              <a:ext uri="{FF2B5EF4-FFF2-40B4-BE49-F238E27FC236}">
                <a16:creationId xmlns:a16="http://schemas.microsoft.com/office/drawing/2014/main" id="{214F5D0A-68BF-37FB-B01D-BC1D27C444C3}"/>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152400" y="-381000"/>
            <a:ext cx="12127637" cy="7602881"/>
          </a:xfrm>
          <a:prstGeom prst="rect">
            <a:avLst/>
          </a:prstGeom>
        </p:spPr>
      </p:pic>
      <p:pic>
        <p:nvPicPr>
          <p:cNvPr id="5" name="Picture 4">
            <a:extLst>
              <a:ext uri="{FF2B5EF4-FFF2-40B4-BE49-F238E27FC236}">
                <a16:creationId xmlns:a16="http://schemas.microsoft.com/office/drawing/2014/main" id="{B5C49141-52D7-BC5B-C98E-B47DB4DD9FB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1611723"/>
            <a:ext cx="3226544" cy="52462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3EDF281-74F6-30C6-2950-5C9F455CF702}"/>
              </a:ext>
            </a:extLst>
          </p:cNvPr>
          <p:cNvSpPr txBox="1">
            <a:spLocks/>
          </p:cNvSpPr>
          <p:nvPr/>
        </p:nvSpPr>
        <p:spPr>
          <a:xfrm>
            <a:off x="1143000" y="30480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em</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êm</a:t>
            </a:r>
            <a:r>
              <a:rPr lang="en-US" sz="8800" b="1" dirty="0">
                <a:solidFill>
                  <a:srgbClr val="FF0000"/>
                </a:solidFill>
                <a:latin typeface="Arial-Rounded" pitchFamily="34" charset="0"/>
                <a:ea typeface="Arial-Rounded" pitchFamily="34" charset="0"/>
                <a:cs typeface="Arial-Rounded" pitchFamily="34" charset="0"/>
              </a:rPr>
              <a:t>  </a:t>
            </a:r>
            <a:r>
              <a:rPr lang="en-US" sz="8800" b="1" dirty="0" err="1">
                <a:solidFill>
                  <a:srgbClr val="FF0000"/>
                </a:solidFill>
                <a:latin typeface="Arial-Rounded" pitchFamily="34" charset="0"/>
                <a:ea typeface="Arial-Rounded" pitchFamily="34" charset="0"/>
                <a:cs typeface="Arial-Rounded" pitchFamily="34" charset="0"/>
              </a:rPr>
              <a:t>im</a:t>
            </a:r>
            <a:r>
              <a:rPr lang="en-US" sz="8800" b="1" dirty="0">
                <a:solidFill>
                  <a:srgbClr val="FF0000"/>
                </a:solidFill>
                <a:latin typeface="Arial-Rounded" pitchFamily="34" charset="0"/>
                <a:ea typeface="Arial-Rounded" pitchFamily="34" charset="0"/>
                <a:cs typeface="Arial-Rounded" pitchFamily="34" charset="0"/>
              </a:rPr>
              <a:t>  um</a:t>
            </a:r>
          </a:p>
        </p:txBody>
      </p:sp>
      <p:sp>
        <p:nvSpPr>
          <p:cNvPr id="7" name="Title 1">
            <a:extLst>
              <a:ext uri="{FF2B5EF4-FFF2-40B4-BE49-F238E27FC236}">
                <a16:creationId xmlns:a16="http://schemas.microsoft.com/office/drawing/2014/main" id="{EA9E7B75-EF54-9FF4-2814-EA89C8441FFB}"/>
              </a:ext>
            </a:extLst>
          </p:cNvPr>
          <p:cNvSpPr txBox="1">
            <a:spLocks/>
          </p:cNvSpPr>
          <p:nvPr/>
        </p:nvSpPr>
        <p:spPr>
          <a:xfrm>
            <a:off x="4800600" y="1752600"/>
            <a:ext cx="281940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dirty="0" err="1">
                <a:solidFill>
                  <a:srgbClr val="0070C0"/>
                </a:solidFill>
                <a:latin typeface="Arial-Rounded" pitchFamily="34" charset="0"/>
                <a:ea typeface="Arial-Rounded" pitchFamily="34" charset="0"/>
                <a:cs typeface="Arial-Rounded" pitchFamily="34" charset="0"/>
              </a:rPr>
              <a:t>Bài</a:t>
            </a:r>
            <a:r>
              <a:rPr lang="en-US" sz="6600" b="1" dirty="0">
                <a:solidFill>
                  <a:srgbClr val="0070C0"/>
                </a:solidFill>
                <a:latin typeface="Arial-Rounded" pitchFamily="34" charset="0"/>
                <a:ea typeface="Arial-Rounded" pitchFamily="34" charset="0"/>
                <a:cs typeface="Arial-Rounded" pitchFamily="34" charset="0"/>
              </a:rPr>
              <a:t> 37</a:t>
            </a:r>
          </a:p>
        </p:txBody>
      </p:sp>
    </p:spTree>
    <p:extLst>
      <p:ext uri="{BB962C8B-B14F-4D97-AF65-F5344CB8AC3E}">
        <p14:creationId xmlns:p14="http://schemas.microsoft.com/office/powerpoint/2010/main" val="177652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71450"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solidFill>
                  <a:prstClr val="black"/>
                </a:solidFill>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51976" y="3932730"/>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tem thư</a:t>
            </a:r>
          </a:p>
        </p:txBody>
      </p:sp>
      <p:sp>
        <p:nvSpPr>
          <p:cNvPr id="10" name="Title 1"/>
          <p:cNvSpPr txBox="1">
            <a:spLocks/>
          </p:cNvSpPr>
          <p:nvPr/>
        </p:nvSpPr>
        <p:spPr>
          <a:xfrm>
            <a:off x="3940517" y="3932730"/>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thềm nhà</a:t>
            </a:r>
          </a:p>
        </p:txBody>
      </p:sp>
      <p:sp>
        <p:nvSpPr>
          <p:cNvPr id="11" name="Title 1"/>
          <p:cNvSpPr txBox="1">
            <a:spLocks/>
          </p:cNvSpPr>
          <p:nvPr/>
        </p:nvSpPr>
        <p:spPr>
          <a:xfrm>
            <a:off x="8176935" y="3932730"/>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prstClr val="black"/>
                </a:solidFill>
                <a:latin typeface="Arial-Rounded" pitchFamily="34" charset="0"/>
                <a:ea typeface="Arial-Rounded" pitchFamily="34" charset="0"/>
                <a:cs typeface="Arial-Rounded" pitchFamily="34" charset="0"/>
              </a:rPr>
              <a:t>tủm tỉm</a:t>
            </a: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8930" y="2133601"/>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604"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6</a:t>
              </a:r>
            </a:p>
          </p:txBody>
        </p:sp>
      </p:grpSp>
      <p:sp>
        <p:nvSpPr>
          <p:cNvPr id="6" name="Title 1"/>
          <p:cNvSpPr txBox="1">
            <a:spLocks/>
          </p:cNvSpPr>
          <p:nvPr/>
        </p:nvSpPr>
        <p:spPr>
          <a:xfrm>
            <a:off x="2514600" y="685800"/>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prstClr val="black"/>
                </a:solidFill>
                <a:latin typeface="Arial-Rounded" pitchFamily="34" charset="0"/>
                <a:ea typeface="Arial-Rounded" pitchFamily="34" charset="0"/>
                <a:cs typeface="Arial-Rounded" pitchFamily="34" charset="0"/>
              </a:rPr>
              <a:t>Giúp</a:t>
            </a:r>
            <a:r>
              <a:rPr lang="en-US" sz="6000" dirty="0">
                <a:solidFill>
                  <a:prstClr val="black"/>
                </a:solidFill>
                <a:latin typeface="Arial-Rounded" pitchFamily="34" charset="0"/>
                <a:ea typeface="Arial-Rounded" pitchFamily="34" charset="0"/>
                <a:cs typeface="Arial-Rounded" pitchFamily="34" charset="0"/>
              </a:rPr>
              <a:t> </a:t>
            </a:r>
            <a:r>
              <a:rPr lang="en-US" sz="6000" dirty="0" err="1">
                <a:solidFill>
                  <a:prstClr val="black"/>
                </a:solidFill>
                <a:latin typeface="Arial-Rounded" pitchFamily="34" charset="0"/>
                <a:ea typeface="Arial-Rounded" pitchFamily="34" charset="0"/>
                <a:cs typeface="Arial-Rounded" pitchFamily="34" charset="0"/>
              </a:rPr>
              <a:t>bạn</a:t>
            </a:r>
            <a:endParaRPr lang="en-US" sz="6000"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97931B6F-04C5-1CB8-10AB-2FD7679384C4}"/>
              </a:ext>
            </a:extLst>
          </p:cNvPr>
          <p:cNvPicPr>
            <a:picLocks noChangeAspect="1"/>
          </p:cNvPicPr>
          <p:nvPr/>
        </p:nvPicPr>
        <p:blipFill>
          <a:blip r:embed="rId2"/>
          <a:stretch>
            <a:fillRect/>
          </a:stretch>
        </p:blipFill>
        <p:spPr>
          <a:xfrm>
            <a:off x="1981200" y="1447800"/>
            <a:ext cx="8077200" cy="4914249"/>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3" name="Picture 2" descr="A yellow and pink text on a black background&#10;&#10;AI-generated content may be incorrect.">
            <a:extLst>
              <a:ext uri="{FF2B5EF4-FFF2-40B4-BE49-F238E27FC236}">
                <a16:creationId xmlns:a16="http://schemas.microsoft.com/office/drawing/2014/main" id="{02ED863A-E3BC-A9C4-1DB2-95E62B422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143000"/>
            <a:ext cx="9455716" cy="3176291"/>
          </a:xfrm>
          <a:prstGeom prst="rect">
            <a:avLst/>
          </a:prstGeom>
        </p:spPr>
      </p:pic>
    </p:spTree>
    <p:extLst>
      <p:ext uri="{BB962C8B-B14F-4D97-AF65-F5344CB8AC3E}">
        <p14:creationId xmlns:p14="http://schemas.microsoft.com/office/powerpoint/2010/main" val="385896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
            <a:ext cx="12192001" cy="6858000"/>
          </a:xfrm>
          <a:custGeom>
            <a:avLst/>
            <a:gdLst/>
            <a:ahLst/>
            <a:cxnLst/>
            <a:rect l="l" t="t" r="r" b="b"/>
            <a:pathLst>
              <a:path w="36594657" h="20675981">
                <a:moveTo>
                  <a:pt x="0" y="0"/>
                </a:moveTo>
                <a:lnTo>
                  <a:pt x="36594657" y="0"/>
                </a:lnTo>
                <a:lnTo>
                  <a:pt x="36594657" y="20675981"/>
                </a:lnTo>
                <a:lnTo>
                  <a:pt x="0" y="20675981"/>
                </a:lnTo>
                <a:lnTo>
                  <a:pt x="0" y="0"/>
                </a:lnTo>
                <a:close/>
              </a:path>
            </a:pathLst>
          </a:custGeom>
          <a:blipFill>
            <a:blip r:embed="rId4">
              <a:extLst>
                <a:ext uri="{96DAC541-7B7A-43D3-8B79-37D633B846F1}">
                  <asvg:svgBlip xmlns:asvg="http://schemas.microsoft.com/office/drawing/2016/SVG/main" r:embed="rId5"/>
                </a:ext>
              </a:extLst>
            </a:blip>
            <a:stretch>
              <a:fillRect l="-24207" t="-94897" r="-75895" b="-6095"/>
            </a:stretch>
          </a:blipFill>
        </p:spPr>
        <p:txBody>
          <a:bodyPr/>
          <a:lstStyle/>
          <a:p>
            <a:pPr defTabSz="609630"/>
            <a:endParaRPr lang="en-US" sz="1200">
              <a:solidFill>
                <a:prstClr val="black"/>
              </a:solidFill>
              <a:latin typeface="Calibri"/>
            </a:endParaRPr>
          </a:p>
        </p:txBody>
      </p:sp>
      <p:sp>
        <p:nvSpPr>
          <p:cNvPr id="3" name="Freeform 3"/>
          <p:cNvSpPr/>
          <p:nvPr/>
        </p:nvSpPr>
        <p:spPr>
          <a:xfrm>
            <a:off x="0" y="-77129"/>
            <a:ext cx="12320221" cy="3506129"/>
          </a:xfrm>
          <a:custGeom>
            <a:avLst/>
            <a:gdLst/>
            <a:ahLst/>
            <a:cxnLst/>
            <a:rect l="l" t="t" r="r" b="b"/>
            <a:pathLst>
              <a:path w="18480331" h="5259194">
                <a:moveTo>
                  <a:pt x="0" y="0"/>
                </a:moveTo>
                <a:lnTo>
                  <a:pt x="18480331" y="0"/>
                </a:lnTo>
                <a:lnTo>
                  <a:pt x="18480331" y="5259194"/>
                </a:lnTo>
                <a:lnTo>
                  <a:pt x="0" y="5259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144000" y="4546600"/>
            <a:ext cx="3197841" cy="3232864"/>
          </a:xfrm>
          <a:custGeom>
            <a:avLst/>
            <a:gdLst/>
            <a:ahLst/>
            <a:cxnLst/>
            <a:rect l="l" t="t" r="r" b="b"/>
            <a:pathLst>
              <a:path w="4796762" h="4849296">
                <a:moveTo>
                  <a:pt x="0" y="0"/>
                </a:moveTo>
                <a:lnTo>
                  <a:pt x="4796763" y="0"/>
                </a:lnTo>
                <a:lnTo>
                  <a:pt x="4796763" y="4849296"/>
                </a:lnTo>
                <a:lnTo>
                  <a:pt x="0" y="4849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2082800" y="482600"/>
            <a:ext cx="6989437" cy="6989437"/>
          </a:xfrm>
          <a:custGeom>
            <a:avLst/>
            <a:gdLst/>
            <a:ahLst/>
            <a:cxnLst/>
            <a:rect l="l" t="t" r="r" b="b"/>
            <a:pathLst>
              <a:path w="10484156" h="10484156">
                <a:moveTo>
                  <a:pt x="10484156" y="0"/>
                </a:moveTo>
                <a:lnTo>
                  <a:pt x="0" y="0"/>
                </a:lnTo>
                <a:lnTo>
                  <a:pt x="0" y="10484156"/>
                </a:lnTo>
                <a:lnTo>
                  <a:pt x="10484156" y="10484156"/>
                </a:lnTo>
                <a:lnTo>
                  <a:pt x="1048415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991710" y="1588523"/>
            <a:ext cx="690847" cy="701367"/>
          </a:xfrm>
          <a:custGeom>
            <a:avLst/>
            <a:gdLst/>
            <a:ahLst/>
            <a:cxnLst/>
            <a:rect l="l" t="t" r="r" b="b"/>
            <a:pathLst>
              <a:path w="1036270" h="1052051">
                <a:moveTo>
                  <a:pt x="0" y="0"/>
                </a:moveTo>
                <a:lnTo>
                  <a:pt x="1036270" y="0"/>
                </a:lnTo>
                <a:lnTo>
                  <a:pt x="1036270" y="1052051"/>
                </a:lnTo>
                <a:lnTo>
                  <a:pt x="0" y="10520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408215" y="5950003"/>
            <a:ext cx="1484909" cy="1182359"/>
          </a:xfrm>
          <a:custGeom>
            <a:avLst/>
            <a:gdLst/>
            <a:ahLst/>
            <a:cxnLst/>
            <a:rect l="l" t="t" r="r" b="b"/>
            <a:pathLst>
              <a:path w="2227363" h="1773538">
                <a:moveTo>
                  <a:pt x="0" y="0"/>
                </a:moveTo>
                <a:lnTo>
                  <a:pt x="2227363" y="0"/>
                </a:lnTo>
                <a:lnTo>
                  <a:pt x="2227363" y="1773538"/>
                </a:lnTo>
                <a:lnTo>
                  <a:pt x="0" y="177353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347652" y="1675936"/>
            <a:ext cx="844348" cy="819017"/>
          </a:xfrm>
          <a:custGeom>
            <a:avLst/>
            <a:gdLst/>
            <a:ahLst/>
            <a:cxnLst/>
            <a:rect l="l" t="t" r="r" b="b"/>
            <a:pathLst>
              <a:path w="1266522" h="1228526">
                <a:moveTo>
                  <a:pt x="0" y="0"/>
                </a:moveTo>
                <a:lnTo>
                  <a:pt x="1266522" y="0"/>
                </a:lnTo>
                <a:lnTo>
                  <a:pt x="1266522" y="1228526"/>
                </a:lnTo>
                <a:lnTo>
                  <a:pt x="0" y="1228526"/>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9" name="Freeform 2">
            <a:extLst>
              <a:ext uri="{FF2B5EF4-FFF2-40B4-BE49-F238E27FC236}">
                <a16:creationId xmlns:a16="http://schemas.microsoft.com/office/drawing/2014/main" id="{084C8544-99E4-B394-A7A3-F61FF7DAB691}"/>
              </a:ext>
            </a:extLst>
          </p:cNvPr>
          <p:cNvSpPr/>
          <p:nvPr/>
        </p:nvSpPr>
        <p:spPr>
          <a:xfrm>
            <a:off x="4114800" y="24219"/>
            <a:ext cx="3874713" cy="39428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6B6BBF96-4FBC-598F-0CCE-0C2ECC346B56}"/>
              </a:ext>
            </a:extLst>
          </p:cNvPr>
          <p:cNvPicPr>
            <a:picLocks noChangeAspect="1"/>
          </p:cNvPicPr>
          <p:nvPr/>
        </p:nvPicPr>
        <p:blipFill>
          <a:blip r:embed="rId17"/>
          <a:stretch>
            <a:fillRect/>
          </a:stretch>
        </p:blipFill>
        <p:spPr>
          <a:xfrm>
            <a:off x="2590800" y="3225800"/>
            <a:ext cx="7510923" cy="3865199"/>
          </a:xfrm>
          <a:prstGeom prst="rect">
            <a:avLst/>
          </a:prstGeom>
        </p:spPr>
      </p:pic>
      <p:pic>
        <p:nvPicPr>
          <p:cNvPr id="10" name="Nhạc Capybara Cho Trẻ Em, Bài Hát Capy Đáng Yêu, Nhạc Thiếu Nhi Capy- Capybara Song- 一小時卡皮巴拉之歌">
            <a:hlinkClick r:id="" action="ppaction://media"/>
            <a:extLst>
              <a:ext uri="{FF2B5EF4-FFF2-40B4-BE49-F238E27FC236}">
                <a16:creationId xmlns:a16="http://schemas.microsoft.com/office/drawing/2014/main" id="{E435B094-47F3-44CB-C0C5-8EDEEAE8109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11200" y="1270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CF4"/>
        </a:solidFill>
        <a:effectLst/>
      </p:bgPr>
    </p:bg>
    <p:spTree>
      <p:nvGrpSpPr>
        <p:cNvPr id="1" name=""/>
        <p:cNvGrpSpPr/>
        <p:nvPr/>
      </p:nvGrpSpPr>
      <p:grpSpPr>
        <a:xfrm>
          <a:off x="0" y="0"/>
          <a:ext cx="0" cy="0"/>
          <a:chOff x="0" y="0"/>
          <a:chExt cx="0" cy="0"/>
        </a:xfrm>
      </p:grpSpPr>
      <p:sp>
        <p:nvSpPr>
          <p:cNvPr id="2" name="Freeform 2"/>
          <p:cNvSpPr/>
          <p:nvPr/>
        </p:nvSpPr>
        <p:spPr>
          <a:xfrm rot="-318150" flipH="1">
            <a:off x="9872683" y="2570460"/>
            <a:ext cx="2278348" cy="3266449"/>
          </a:xfrm>
          <a:custGeom>
            <a:avLst/>
            <a:gdLst/>
            <a:ahLst/>
            <a:cxnLst/>
            <a:rect l="l" t="t" r="r" b="b"/>
            <a:pathLst>
              <a:path w="3417522" h="4899673">
                <a:moveTo>
                  <a:pt x="3417522" y="0"/>
                </a:moveTo>
                <a:lnTo>
                  <a:pt x="0" y="0"/>
                </a:lnTo>
                <a:lnTo>
                  <a:pt x="0" y="4899672"/>
                </a:lnTo>
                <a:lnTo>
                  <a:pt x="3417522" y="4899672"/>
                </a:lnTo>
                <a:lnTo>
                  <a:pt x="34175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4533" flipH="1">
            <a:off x="9697158" y="4337448"/>
            <a:ext cx="1404675" cy="2013870"/>
          </a:xfrm>
          <a:custGeom>
            <a:avLst/>
            <a:gdLst/>
            <a:ahLst/>
            <a:cxnLst/>
            <a:rect l="l" t="t" r="r" b="b"/>
            <a:pathLst>
              <a:path w="2107012" h="3020805">
                <a:moveTo>
                  <a:pt x="2107012" y="0"/>
                </a:moveTo>
                <a:lnTo>
                  <a:pt x="0" y="0"/>
                </a:lnTo>
                <a:lnTo>
                  <a:pt x="0" y="3020806"/>
                </a:lnTo>
                <a:lnTo>
                  <a:pt x="2107012" y="3020806"/>
                </a:lnTo>
                <a:lnTo>
                  <a:pt x="21070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9507020" y="5249564"/>
            <a:ext cx="4559689" cy="1402105"/>
          </a:xfrm>
          <a:custGeom>
            <a:avLst/>
            <a:gdLst/>
            <a:ahLst/>
            <a:cxnLst/>
            <a:rect l="l" t="t" r="r" b="b"/>
            <a:pathLst>
              <a:path w="6839534" h="2103157">
                <a:moveTo>
                  <a:pt x="6839534" y="0"/>
                </a:moveTo>
                <a:lnTo>
                  <a:pt x="0" y="0"/>
                </a:lnTo>
                <a:lnTo>
                  <a:pt x="0" y="2103156"/>
                </a:lnTo>
                <a:lnTo>
                  <a:pt x="6839534" y="2103156"/>
                </a:lnTo>
                <a:lnTo>
                  <a:pt x="683953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92206" y="5749274"/>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r="-15389"/>
            </a:stretch>
          </a:blipFill>
        </p:spPr>
        <p:txBody>
          <a:bodyPr/>
          <a:lstStyle/>
          <a:p>
            <a:pPr defTabSz="609630"/>
            <a:endParaRPr lang="en-US" sz="1200">
              <a:solidFill>
                <a:prstClr val="black"/>
              </a:solidFill>
              <a:latin typeface="Calibri"/>
            </a:endParaRPr>
          </a:p>
        </p:txBody>
      </p:sp>
      <p:sp>
        <p:nvSpPr>
          <p:cNvPr id="6" name="Freeform 6"/>
          <p:cNvSpPr/>
          <p:nvPr/>
        </p:nvSpPr>
        <p:spPr>
          <a:xfrm>
            <a:off x="2298556" y="6280685"/>
            <a:ext cx="4226386" cy="1420368"/>
          </a:xfrm>
          <a:custGeom>
            <a:avLst/>
            <a:gdLst/>
            <a:ahLst/>
            <a:cxnLst/>
            <a:rect l="l" t="t" r="r" b="b"/>
            <a:pathLst>
              <a:path w="6339579" h="2130552">
                <a:moveTo>
                  <a:pt x="0" y="0"/>
                </a:moveTo>
                <a:lnTo>
                  <a:pt x="6339579" y="0"/>
                </a:lnTo>
                <a:lnTo>
                  <a:pt x="6339579"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r="-15389"/>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5522695" y="585346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5522695" y="6261635"/>
            <a:ext cx="4876800" cy="1420368"/>
          </a:xfrm>
          <a:custGeom>
            <a:avLst/>
            <a:gdLst/>
            <a:ahLst/>
            <a:cxnLst/>
            <a:rect l="l" t="t" r="r" b="b"/>
            <a:pathLst>
              <a:path w="7315200" h="2130552">
                <a:moveTo>
                  <a:pt x="0" y="0"/>
                </a:moveTo>
                <a:lnTo>
                  <a:pt x="7315200" y="0"/>
                </a:lnTo>
                <a:lnTo>
                  <a:pt x="7315200"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8995683" y="585346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0">
              <a:extLst>
                <a:ext uri="{96DAC541-7B7A-43D3-8B79-37D633B846F1}">
                  <asvg:svgBlip xmlns:asvg="http://schemas.microsoft.com/office/drawing/2016/SVG/main" r:embed="rId11"/>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0" name="Freeform 10"/>
          <p:cNvSpPr/>
          <p:nvPr/>
        </p:nvSpPr>
        <p:spPr>
          <a:xfrm>
            <a:off x="8754580" y="6261635"/>
            <a:ext cx="4166248" cy="1420368"/>
          </a:xfrm>
          <a:custGeom>
            <a:avLst/>
            <a:gdLst/>
            <a:ahLst/>
            <a:cxnLst/>
            <a:rect l="l" t="t" r="r" b="b"/>
            <a:pathLst>
              <a:path w="6249372" h="2130552">
                <a:moveTo>
                  <a:pt x="0" y="0"/>
                </a:moveTo>
                <a:lnTo>
                  <a:pt x="6249372" y="0"/>
                </a:lnTo>
                <a:lnTo>
                  <a:pt x="6249372" y="2130552"/>
                </a:lnTo>
                <a:lnTo>
                  <a:pt x="0" y="2130552"/>
                </a:lnTo>
                <a:lnTo>
                  <a:pt x="0" y="0"/>
                </a:lnTo>
                <a:close/>
              </a:path>
            </a:pathLst>
          </a:custGeom>
          <a:blipFill>
            <a:blip r:embed="rId12">
              <a:extLst>
                <a:ext uri="{96DAC541-7B7A-43D3-8B79-37D633B846F1}">
                  <asvg:svgBlip xmlns:asvg="http://schemas.microsoft.com/office/drawing/2016/SVG/main" r:embed="rId13"/>
                </a:ext>
              </a:extLst>
            </a:blip>
            <a:stretch>
              <a:fillRect l="-17054"/>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rot="123269">
            <a:off x="-883869" y="1383159"/>
            <a:ext cx="3483247" cy="4993902"/>
          </a:xfrm>
          <a:custGeom>
            <a:avLst/>
            <a:gdLst/>
            <a:ahLst/>
            <a:cxnLst/>
            <a:rect l="l" t="t" r="r" b="b"/>
            <a:pathLst>
              <a:path w="5224870" h="7490853">
                <a:moveTo>
                  <a:pt x="0" y="0"/>
                </a:moveTo>
                <a:lnTo>
                  <a:pt x="5224870" y="0"/>
                </a:lnTo>
                <a:lnTo>
                  <a:pt x="5224870" y="7490853"/>
                </a:lnTo>
                <a:lnTo>
                  <a:pt x="0" y="7490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606867">
            <a:off x="254382" y="3583007"/>
            <a:ext cx="2008773" cy="2879961"/>
          </a:xfrm>
          <a:custGeom>
            <a:avLst/>
            <a:gdLst/>
            <a:ahLst/>
            <a:cxnLst/>
            <a:rect l="l" t="t" r="r" b="b"/>
            <a:pathLst>
              <a:path w="3013159" h="4319941">
                <a:moveTo>
                  <a:pt x="0" y="0"/>
                </a:moveTo>
                <a:lnTo>
                  <a:pt x="3013159" y="0"/>
                </a:lnTo>
                <a:lnTo>
                  <a:pt x="3013159" y="4319941"/>
                </a:lnTo>
                <a:lnTo>
                  <a:pt x="0" y="4319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36085">
            <a:off x="-3366515" y="5577381"/>
            <a:ext cx="9504400" cy="2922603"/>
          </a:xfrm>
          <a:custGeom>
            <a:avLst/>
            <a:gdLst/>
            <a:ahLst/>
            <a:cxnLst/>
            <a:rect l="l" t="t" r="r" b="b"/>
            <a:pathLst>
              <a:path w="14256600" h="4383904">
                <a:moveTo>
                  <a:pt x="0" y="0"/>
                </a:moveTo>
                <a:lnTo>
                  <a:pt x="14256600" y="0"/>
                </a:lnTo>
                <a:lnTo>
                  <a:pt x="14256600" y="4383904"/>
                </a:lnTo>
                <a:lnTo>
                  <a:pt x="0" y="4383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945796">
            <a:off x="1810044" y="5289615"/>
            <a:ext cx="383499" cy="1115633"/>
          </a:xfrm>
          <a:custGeom>
            <a:avLst/>
            <a:gdLst/>
            <a:ahLst/>
            <a:cxnLst/>
            <a:rect l="l" t="t" r="r" b="b"/>
            <a:pathLst>
              <a:path w="575248" h="1673450">
                <a:moveTo>
                  <a:pt x="0" y="0"/>
                </a:moveTo>
                <a:lnTo>
                  <a:pt x="575249" y="0"/>
                </a:lnTo>
                <a:lnTo>
                  <a:pt x="575249" y="1673450"/>
                </a:lnTo>
                <a:lnTo>
                  <a:pt x="0" y="16734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01469" y="6048521"/>
            <a:ext cx="1720307" cy="528995"/>
          </a:xfrm>
          <a:custGeom>
            <a:avLst/>
            <a:gdLst/>
            <a:ahLst/>
            <a:cxnLst/>
            <a:rect l="l" t="t" r="r" b="b"/>
            <a:pathLst>
              <a:path w="2580460" h="793492">
                <a:moveTo>
                  <a:pt x="0" y="0"/>
                </a:moveTo>
                <a:lnTo>
                  <a:pt x="2580460" y="0"/>
                </a:lnTo>
                <a:lnTo>
                  <a:pt x="2580460" y="793492"/>
                </a:lnTo>
                <a:lnTo>
                  <a:pt x="0" y="7934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608325" y="465017"/>
            <a:ext cx="1830596" cy="761985"/>
          </a:xfrm>
          <a:custGeom>
            <a:avLst/>
            <a:gdLst/>
            <a:ahLst/>
            <a:cxnLst/>
            <a:rect l="l" t="t" r="r" b="b"/>
            <a:pathLst>
              <a:path w="2745894" h="1142978">
                <a:moveTo>
                  <a:pt x="2745894" y="0"/>
                </a:moveTo>
                <a:lnTo>
                  <a:pt x="0" y="0"/>
                </a:lnTo>
                <a:lnTo>
                  <a:pt x="0" y="1142978"/>
                </a:lnTo>
                <a:lnTo>
                  <a:pt x="2745894" y="1142978"/>
                </a:lnTo>
                <a:lnTo>
                  <a:pt x="2745894"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7" name="Freeform 17"/>
          <p:cNvSpPr/>
          <p:nvPr/>
        </p:nvSpPr>
        <p:spPr>
          <a:xfrm>
            <a:off x="10837704" y="1227002"/>
            <a:ext cx="1898321" cy="790176"/>
          </a:xfrm>
          <a:custGeom>
            <a:avLst/>
            <a:gdLst/>
            <a:ahLst/>
            <a:cxnLst/>
            <a:rect l="l" t="t" r="r" b="b"/>
            <a:pathLst>
              <a:path w="2847481" h="1185264">
                <a:moveTo>
                  <a:pt x="0" y="0"/>
                </a:moveTo>
                <a:lnTo>
                  <a:pt x="2847482" y="0"/>
                </a:lnTo>
                <a:lnTo>
                  <a:pt x="2847482" y="1185265"/>
                </a:lnTo>
                <a:lnTo>
                  <a:pt x="0" y="1185265"/>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473813" y="6025634"/>
            <a:ext cx="665361" cy="591340"/>
          </a:xfrm>
          <a:custGeom>
            <a:avLst/>
            <a:gdLst/>
            <a:ahLst/>
            <a:cxnLst/>
            <a:rect l="l" t="t" r="r" b="b"/>
            <a:pathLst>
              <a:path w="998042" h="887010">
                <a:moveTo>
                  <a:pt x="0" y="0"/>
                </a:moveTo>
                <a:lnTo>
                  <a:pt x="998042" y="0"/>
                </a:lnTo>
                <a:lnTo>
                  <a:pt x="998042" y="887010"/>
                </a:lnTo>
                <a:lnTo>
                  <a:pt x="0" y="8870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505676" y="685800"/>
            <a:ext cx="1073474" cy="709835"/>
          </a:xfrm>
          <a:custGeom>
            <a:avLst/>
            <a:gdLst/>
            <a:ahLst/>
            <a:cxnLst/>
            <a:rect l="l" t="t" r="r" b="b"/>
            <a:pathLst>
              <a:path w="1610211" h="1064752">
                <a:moveTo>
                  <a:pt x="0" y="0"/>
                </a:moveTo>
                <a:lnTo>
                  <a:pt x="1610211" y="0"/>
                </a:lnTo>
                <a:lnTo>
                  <a:pt x="1610211" y="1064752"/>
                </a:lnTo>
                <a:lnTo>
                  <a:pt x="0" y="10647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6405210" y="5669315"/>
            <a:ext cx="1083995" cy="715437"/>
          </a:xfrm>
          <a:custGeom>
            <a:avLst/>
            <a:gdLst/>
            <a:ahLst/>
            <a:cxnLst/>
            <a:rect l="l" t="t" r="r" b="b"/>
            <a:pathLst>
              <a:path w="1625992" h="1073155">
                <a:moveTo>
                  <a:pt x="0" y="0"/>
                </a:moveTo>
                <a:lnTo>
                  <a:pt x="1625992" y="0"/>
                </a:lnTo>
                <a:lnTo>
                  <a:pt x="1625992" y="1073155"/>
                </a:lnTo>
                <a:lnTo>
                  <a:pt x="0" y="107315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8" name="1">
            <a:hlinkClick r:id="rId26" action="ppaction://hlinksldjump"/>
            <a:extLst>
              <a:ext uri="{FF2B5EF4-FFF2-40B4-BE49-F238E27FC236}">
                <a16:creationId xmlns:a16="http://schemas.microsoft.com/office/drawing/2014/main" id="{07B77FF0-7DB1-14E8-7207-7EE33E301E3F}"/>
              </a:ext>
            </a:extLst>
          </p:cNvPr>
          <p:cNvSpPr/>
          <p:nvPr/>
        </p:nvSpPr>
        <p:spPr>
          <a:xfrm>
            <a:off x="685800" y="264726"/>
            <a:ext cx="3011113" cy="2977657"/>
          </a:xfrm>
          <a:custGeom>
            <a:avLst/>
            <a:gdLst/>
            <a:ahLst/>
            <a:cxnLst/>
            <a:rect l="l" t="t" r="r" b="b"/>
            <a:pathLst>
              <a:path w="4516670" h="4466485">
                <a:moveTo>
                  <a:pt x="0" y="0"/>
                </a:moveTo>
                <a:lnTo>
                  <a:pt x="4516670" y="0"/>
                </a:lnTo>
                <a:lnTo>
                  <a:pt x="4516670" y="4466485"/>
                </a:lnTo>
                <a:lnTo>
                  <a:pt x="0" y="4466485"/>
                </a:lnTo>
                <a:lnTo>
                  <a:pt x="0" y="0"/>
                </a:lnTo>
                <a:close/>
              </a:path>
            </a:pathLst>
          </a:custGeom>
          <a:blipFill>
            <a:blip r:embed="rId27"/>
            <a:stretch>
              <a:fillRect/>
            </a:stretch>
          </a:blipFill>
        </p:spPr>
        <p:txBody>
          <a:bodyPr/>
          <a:lstStyle/>
          <a:p>
            <a:pPr defTabSz="609630"/>
            <a:endParaRPr lang="en-US" sz="1200">
              <a:solidFill>
                <a:prstClr val="black"/>
              </a:solidFill>
              <a:latin typeface="Calibri"/>
            </a:endParaRPr>
          </a:p>
        </p:txBody>
      </p:sp>
      <p:sp>
        <p:nvSpPr>
          <p:cNvPr id="29" name="2">
            <a:hlinkClick r:id="rId28" action="ppaction://hlinksldjump"/>
            <a:extLst>
              <a:ext uri="{FF2B5EF4-FFF2-40B4-BE49-F238E27FC236}">
                <a16:creationId xmlns:a16="http://schemas.microsoft.com/office/drawing/2014/main" id="{49271D36-DD18-DC9B-F403-0B35B453CE11}"/>
              </a:ext>
            </a:extLst>
          </p:cNvPr>
          <p:cNvSpPr/>
          <p:nvPr/>
        </p:nvSpPr>
        <p:spPr>
          <a:xfrm>
            <a:off x="4757338" y="412359"/>
            <a:ext cx="2720171" cy="2682391"/>
          </a:xfrm>
          <a:custGeom>
            <a:avLst/>
            <a:gdLst/>
            <a:ahLst/>
            <a:cxnLst/>
            <a:rect l="l" t="t" r="r" b="b"/>
            <a:pathLst>
              <a:path w="4080256" h="4023586">
                <a:moveTo>
                  <a:pt x="0" y="0"/>
                </a:moveTo>
                <a:lnTo>
                  <a:pt x="4080256" y="0"/>
                </a:lnTo>
                <a:lnTo>
                  <a:pt x="4080256" y="4023586"/>
                </a:lnTo>
                <a:lnTo>
                  <a:pt x="0" y="4023586"/>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0" name="3">
            <a:hlinkClick r:id="rId30" action="ppaction://hlinksldjump"/>
            <a:extLst>
              <a:ext uri="{FF2B5EF4-FFF2-40B4-BE49-F238E27FC236}">
                <a16:creationId xmlns:a16="http://schemas.microsoft.com/office/drawing/2014/main" id="{28A68950-D80B-036F-0580-F833415CFBFE}"/>
              </a:ext>
            </a:extLst>
          </p:cNvPr>
          <p:cNvSpPr/>
          <p:nvPr/>
        </p:nvSpPr>
        <p:spPr>
          <a:xfrm>
            <a:off x="8537934" y="264521"/>
            <a:ext cx="2591273" cy="2591273"/>
          </a:xfrm>
          <a:custGeom>
            <a:avLst/>
            <a:gdLst/>
            <a:ahLst/>
            <a:cxnLst/>
            <a:rect l="l" t="t" r="r" b="b"/>
            <a:pathLst>
              <a:path w="3886909" h="3886909">
                <a:moveTo>
                  <a:pt x="0" y="0"/>
                </a:moveTo>
                <a:lnTo>
                  <a:pt x="3886908" y="0"/>
                </a:lnTo>
                <a:lnTo>
                  <a:pt x="3886908" y="3886908"/>
                </a:lnTo>
                <a:lnTo>
                  <a:pt x="0" y="3886908"/>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pic>
        <p:nvPicPr>
          <p:cNvPr id="18" name="0" descr="Ảnh có chứa hình mẫu, phim hoạt hình, cười, biểu tượng cảm xúc&#10;&#10;Mô tả được tạo tự động">
            <a:hlinkClick r:id="rId32" action="ppaction://hlinksldjump"/>
            <a:extLst>
              <a:ext uri="{FF2B5EF4-FFF2-40B4-BE49-F238E27FC236}">
                <a16:creationId xmlns:a16="http://schemas.microsoft.com/office/drawing/2014/main" id="{B6CEC214-0A38-2D0F-1465-E5376AD7775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rot="21045951">
            <a:off x="10947307" y="76106"/>
            <a:ext cx="1031880" cy="1031880"/>
          </a:xfrm>
          <a:prstGeom prst="rect">
            <a:avLst/>
          </a:prstGeom>
        </p:spPr>
      </p:pic>
      <p:pic>
        <p:nvPicPr>
          <p:cNvPr id="19" name="Picture 12" descr="Káº¿t quáº£ hÃ¬nh áº£nh cho win text gif">
            <a:extLst>
              <a:ext uri="{FF2B5EF4-FFF2-40B4-BE49-F238E27FC236}">
                <a16:creationId xmlns:a16="http://schemas.microsoft.com/office/drawing/2014/main" id="{B80F25A9-E7C7-398D-7B36-70EB232EFBBE}"/>
              </a:ext>
            </a:extLst>
          </p:cNvPr>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962400" y="1244600"/>
            <a:ext cx="4064000" cy="406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1000"/>
                                        <p:tgtEl>
                                          <p:spTgt spid="28"/>
                                        </p:tgtEl>
                                        <p:attrNameLst>
                                          <p:attrName>ppt_w</p:attrName>
                                        </p:attrNameLst>
                                      </p:cBhvr>
                                      <p:tavLst>
                                        <p:tav tm="0">
                                          <p:val>
                                            <p:strVal val="ppt_w"/>
                                          </p:val>
                                        </p:tav>
                                        <p:tav tm="100000">
                                          <p:val>
                                            <p:fltVal val="0"/>
                                          </p:val>
                                        </p:tav>
                                      </p:tavLst>
                                    </p:anim>
                                    <p:anim calcmode="lin" valueType="num">
                                      <p:cBhvr>
                                        <p:cTn id="28" dur="1000"/>
                                        <p:tgtEl>
                                          <p:spTgt spid="28"/>
                                        </p:tgtEl>
                                        <p:attrNameLst>
                                          <p:attrName>ppt_h</p:attrName>
                                        </p:attrNameLst>
                                      </p:cBhvr>
                                      <p:tavLst>
                                        <p:tav tm="0">
                                          <p:val>
                                            <p:strVal val="ppt_h"/>
                                          </p:val>
                                        </p:tav>
                                        <p:tav tm="100000">
                                          <p:val>
                                            <p:fltVal val="0"/>
                                          </p:val>
                                        </p:tav>
                                      </p:tavLst>
                                    </p:anim>
                                    <p:animEffect transition="out" filter="fade">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1000"/>
                                        <p:tgtEl>
                                          <p:spTgt spid="29"/>
                                        </p:tgtEl>
                                        <p:attrNameLst>
                                          <p:attrName>ppt_w</p:attrName>
                                        </p:attrNameLst>
                                      </p:cBhvr>
                                      <p:tavLst>
                                        <p:tav tm="0">
                                          <p:val>
                                            <p:strVal val="ppt_w"/>
                                          </p:val>
                                        </p:tav>
                                        <p:tav tm="100000">
                                          <p:val>
                                            <p:fltVal val="0"/>
                                          </p:val>
                                        </p:tav>
                                      </p:tavLst>
                                    </p:anim>
                                    <p:anim calcmode="lin" valueType="num">
                                      <p:cBhvr>
                                        <p:cTn id="36" dur="1000"/>
                                        <p:tgtEl>
                                          <p:spTgt spid="29"/>
                                        </p:tgtEl>
                                        <p:attrNameLst>
                                          <p:attrName>ppt_h</p:attrName>
                                        </p:attrNameLst>
                                      </p:cBhvr>
                                      <p:tavLst>
                                        <p:tav tm="0">
                                          <p:val>
                                            <p:strVal val="ppt_h"/>
                                          </p:val>
                                        </p:tav>
                                        <p:tav tm="100000">
                                          <p:val>
                                            <p:fltVal val="0"/>
                                          </p:val>
                                        </p:tav>
                                      </p:tavLst>
                                    </p:anim>
                                    <p:animEffect transition="out" filter="fade">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9" restart="whenNotActive" fill="hold" evtFilter="cancelBubble" nodeType="interactiveSeq">
                <p:stCondLst>
                  <p:cond evt="onClick" delay="0">
                    <p:tgtEl>
                      <p:spTgt spid="30"/>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1000"/>
                                        <p:tgtEl>
                                          <p:spTgt spid="30"/>
                                        </p:tgtEl>
                                        <p:attrNameLst>
                                          <p:attrName>ppt_w</p:attrName>
                                        </p:attrNameLst>
                                      </p:cBhvr>
                                      <p:tavLst>
                                        <p:tav tm="0">
                                          <p:val>
                                            <p:strVal val="ppt_w"/>
                                          </p:val>
                                        </p:tav>
                                        <p:tav tm="100000">
                                          <p:val>
                                            <p:fltVal val="0"/>
                                          </p:val>
                                        </p:tav>
                                      </p:tavLst>
                                    </p:anim>
                                    <p:anim calcmode="lin" valueType="num">
                                      <p:cBhvr>
                                        <p:cTn id="44" dur="1000"/>
                                        <p:tgtEl>
                                          <p:spTgt spid="30"/>
                                        </p:tgtEl>
                                        <p:attrNameLst>
                                          <p:attrName>ppt_h</p:attrName>
                                        </p:attrNameLst>
                                      </p:cBhvr>
                                      <p:tavLst>
                                        <p:tav tm="0">
                                          <p:val>
                                            <p:strVal val="ppt_h"/>
                                          </p:val>
                                        </p:tav>
                                        <p:tav tm="100000">
                                          <p:val>
                                            <p:fltVal val="0"/>
                                          </p:val>
                                        </p:tav>
                                      </p:tavLst>
                                    </p:anim>
                                    <p:animEffect transition="out" filter="fade">
                                      <p:cBhvr>
                                        <p:cTn id="45" dur="1000"/>
                                        <p:tgtEl>
                                          <p:spTgt spid="30"/>
                                        </p:tgtEl>
                                      </p:cBhvr>
                                    </p:animEffect>
                                    <p:set>
                                      <p:cBhvr>
                                        <p:cTn id="4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8"/>
                  </p:tgtEl>
                </p:cond>
              </p:nextCondLst>
            </p:seq>
          </p:childTnLst>
        </p:cTn>
      </p:par>
    </p:tnLst>
    <p:bldLst>
      <p:bldP spid="28" grpId="0" animBg="1"/>
      <p:bldP spid="28" grpId="1" animBg="1"/>
      <p:bldP spid="29" grpId="0" animBg="1"/>
      <p:bldP spid="29" grpId="1" animBg="1"/>
      <p:bldP spid="30" grpId="0" animBg="1"/>
      <p:bldP spid="3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E2430-BE02-7C89-5059-D657DBC3777A}"/>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8792" y="969690"/>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792" y="969690"/>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871854" y="481759"/>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a:t>
            </a: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9999"/>
                  </a:solidFill>
                  <a:latin typeface="Arial-Rounded" panose="020B0500000000000000" pitchFamily="34" charset="0"/>
                  <a:ea typeface="Arial-Rounded" panose="020B0500000000000000" pitchFamily="34" charset="0"/>
                  <a:cs typeface="Arial-Rounded" panose="020B0500000000000000" pitchFamily="34" charset="0"/>
                </a:rPr>
                <a:t>um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267201" y="2717800"/>
            <a:ext cx="3363295" cy="3326156"/>
          </a:xfrm>
          <a:prstGeom prst="rect">
            <a:avLst/>
          </a:prstGeom>
        </p:spPr>
      </p:pic>
      <p:pic>
        <p:nvPicPr>
          <p:cNvPr id="25" name="Picture 24">
            <a:hlinkClick r:id="rId18" action="ppaction://hlinksldjump"/>
            <a:extLst>
              <a:ext uri="{FF2B5EF4-FFF2-40B4-BE49-F238E27FC236}">
                <a16:creationId xmlns:a16="http://schemas.microsoft.com/office/drawing/2014/main" id="{0BA2DCD7-7602-899F-5170-97C0780EC151}"/>
              </a:ext>
            </a:extLst>
          </p:cNvPr>
          <p:cNvPicPr>
            <a:picLocks noChangeAspect="1"/>
          </p:cNvPicPr>
          <p:nvPr/>
        </p:nvPicPr>
        <p:blipFill>
          <a:blip r:embed="rId19"/>
          <a:stretch>
            <a:fillRect/>
          </a:stretch>
        </p:blipFill>
        <p:spPr>
          <a:xfrm>
            <a:off x="10463807" y="482600"/>
            <a:ext cx="1476389" cy="1473200"/>
          </a:xfrm>
          <a:prstGeom prst="rect">
            <a:avLst/>
          </a:prstGeom>
        </p:spPr>
      </p:pic>
      <p:sp>
        <p:nvSpPr>
          <p:cNvPr id="2" name="TextBox 1">
            <a:extLst>
              <a:ext uri="{FF2B5EF4-FFF2-40B4-BE49-F238E27FC236}">
                <a16:creationId xmlns:a16="http://schemas.microsoft.com/office/drawing/2014/main" id="{22278638-0074-1558-E2D1-8D0A96F597A3}"/>
              </a:ext>
            </a:extLst>
          </p:cNvPr>
          <p:cNvSpPr txBox="1"/>
          <p:nvPr/>
        </p:nvSpPr>
        <p:spPr>
          <a:xfrm rot="4484116" flipH="1">
            <a:off x="5065142" y="933720"/>
            <a:ext cx="990600" cy="830997"/>
          </a:xfrm>
          <a:prstGeom prst="rect">
            <a:avLst/>
          </a:prstGeom>
          <a:noFill/>
        </p:spPr>
        <p:txBody>
          <a:bodyPr wrap="square" rtlCol="0">
            <a:spAutoFit/>
          </a:bodyPr>
          <a:lstStyle/>
          <a:p>
            <a:r>
              <a:rPr lang="en-US" sz="4800" b="0" i="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5183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4"/>
                                            </p:tgtEl>
                                          </p:cBhvr>
                                        </p:animEffect>
                                        <p:animScale>
                                          <p:cBhvr>
                                            <p:cTn id="38" dur="250" autoRev="1" fill="hold"/>
                                            <p:tgtEl>
                                              <p:spTgt spid="24"/>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 calcmode="lin" valueType="num">
                                          <p:cBhvr>
                                            <p:cTn id="43" dur="500" fill="hold"/>
                                            <p:tgtEl>
                                              <p:spTgt spid="6"/>
                                            </p:tgtEl>
                                            <p:attrNameLst>
                                              <p:attrName>style.rotation</p:attrName>
                                            </p:attrNameLst>
                                          </p:cBhvr>
                                          <p:tavLst>
                                            <p:tav tm="0">
                                              <p:val>
                                                <p:fltVal val="360"/>
                                              </p:val>
                                            </p:tav>
                                            <p:tav tm="100000">
                                              <p:val>
                                                <p:fltVal val="0"/>
                                              </p:val>
                                            </p:tav>
                                          </p:tavLst>
                                        </p:anim>
                                        <p:animEffect transition="in" filter="fade">
                                          <p:cBhvr>
                                            <p:cTn id="44" dur="500"/>
                                            <p:tgtEl>
                                              <p:spTgt spid="6"/>
                                            </p:tgtEl>
                                          </p:cBhvr>
                                        </p:animEffect>
                                      </p:childTnLst>
                                    </p:cTn>
                                  </p:par>
                                  <p:par>
                                    <p:cTn id="45" presetID="1" presetClass="mediacall" presetSubtype="0" fill="hold" nodeType="withEffect">
                                      <p:stCondLst>
                                        <p:cond delay="0"/>
                                      </p:stCondLst>
                                      <p:childTnLst>
                                        <p:cmd type="call" cmd="playFrom(0.0)">
                                          <p:cBhvr>
                                            <p:cTn id="46" dur="3448" fill="hold"/>
                                            <p:tgtEl>
                                              <p:spTgt spid="8"/>
                                            </p:tgtEl>
                                          </p:cBhvr>
                                        </p:cmd>
                                      </p:childTnLst>
                                    </p:cTn>
                                  </p:par>
                                  <p:par>
                                    <p:cTn id="47" presetID="32" presetClass="emph" presetSubtype="0" fill="hold" nodeType="withEffect">
                                      <p:stCondLst>
                                        <p:cond delay="200"/>
                                      </p:stCondLst>
                                      <p:childTnLst>
                                        <p:animRot by="120000">
                                          <p:cBhvr>
                                            <p:cTn id="48" dur="100" fill="hold">
                                              <p:stCondLst>
                                                <p:cond delay="0"/>
                                              </p:stCondLst>
                                            </p:cTn>
                                            <p:tgtEl>
                                              <p:spTgt spid="6"/>
                                            </p:tgtEl>
                                            <p:attrNameLst>
                                              <p:attrName>r</p:attrName>
                                            </p:attrNameLst>
                                          </p:cBhvr>
                                        </p:animRot>
                                        <p:animRot by="-240000">
                                          <p:cBhvr>
                                            <p:cTn id="49" dur="200" fill="hold">
                                              <p:stCondLst>
                                                <p:cond delay="200"/>
                                              </p:stCondLst>
                                            </p:cTn>
                                            <p:tgtEl>
                                              <p:spTgt spid="6"/>
                                            </p:tgtEl>
                                            <p:attrNameLst>
                                              <p:attrName>r</p:attrName>
                                            </p:attrNameLst>
                                          </p:cBhvr>
                                        </p:animRot>
                                        <p:animRot by="240000">
                                          <p:cBhvr>
                                            <p:cTn id="50" dur="200" fill="hold">
                                              <p:stCondLst>
                                                <p:cond delay="400"/>
                                              </p:stCondLst>
                                            </p:cTn>
                                            <p:tgtEl>
                                              <p:spTgt spid="6"/>
                                            </p:tgtEl>
                                            <p:attrNameLst>
                                              <p:attrName>r</p:attrName>
                                            </p:attrNameLst>
                                          </p:cBhvr>
                                        </p:animRot>
                                        <p:animRot by="-240000">
                                          <p:cBhvr>
                                            <p:cTn id="51" dur="200" fill="hold">
                                              <p:stCondLst>
                                                <p:cond delay="600"/>
                                              </p:stCondLst>
                                            </p:cTn>
                                            <p:tgtEl>
                                              <p:spTgt spid="6"/>
                                            </p:tgtEl>
                                            <p:attrNameLst>
                                              <p:attrName>r</p:attrName>
                                            </p:attrNameLst>
                                          </p:cBhvr>
                                        </p:animRot>
                                        <p:animRot by="120000">
                                          <p:cBhvr>
                                            <p:cTn id="52" dur="200" fill="hold">
                                              <p:stCondLst>
                                                <p:cond delay="800"/>
                                              </p:stCondLst>
                                            </p:cTn>
                                            <p:tgtEl>
                                              <p:spTgt spid="6"/>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19"/>
                                            </p:tgtEl>
                                            <p:attrNameLst>
                                              <p:attrName>ppt_w</p:attrName>
                                            </p:attrNameLst>
                                          </p:cBhvr>
                                          <p:tavLst>
                                            <p:tav tm="0">
                                              <p:val>
                                                <p:strVal val="ppt_w"/>
                                              </p:val>
                                            </p:tav>
                                            <p:tav tm="100000">
                                              <p:val>
                                                <p:fltVal val="0"/>
                                              </p:val>
                                            </p:tav>
                                          </p:tavLst>
                                        </p:anim>
                                        <p:anim calcmode="lin" valueType="num">
                                          <p:cBhvr>
                                            <p:cTn id="55" dur="1000"/>
                                            <p:tgtEl>
                                              <p:spTgt spid="19"/>
                                            </p:tgtEl>
                                            <p:attrNameLst>
                                              <p:attrName>ppt_h</p:attrName>
                                            </p:attrNameLst>
                                          </p:cBhvr>
                                          <p:tavLst>
                                            <p:tav tm="0">
                                              <p:val>
                                                <p:strVal val="ppt_h"/>
                                              </p:val>
                                            </p:tav>
                                            <p:tav tm="100000">
                                              <p:val>
                                                <p:fltVal val="0"/>
                                              </p:val>
                                            </p:tav>
                                          </p:tavLst>
                                        </p:anim>
                                        <p:anim calcmode="lin" valueType="num">
                                          <p:cBhvr>
                                            <p:cTn id="56" dur="1000"/>
                                            <p:tgtEl>
                                              <p:spTgt spid="19"/>
                                            </p:tgtEl>
                                            <p:attrNameLst>
                                              <p:attrName>style.rotation</p:attrName>
                                            </p:attrNameLst>
                                          </p:cBhvr>
                                          <p:tavLst>
                                            <p:tav tm="0">
                                              <p:val>
                                                <p:fltVal val="0"/>
                                              </p:val>
                                            </p:tav>
                                            <p:tav tm="100000">
                                              <p:val>
                                                <p:fltVal val="90"/>
                                              </p:val>
                                            </p:tav>
                                          </p:tavLst>
                                        </p:anim>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23"/>
                                            </p:tgtEl>
                                            <p:attrNameLst>
                                              <p:attrName>ppt_w</p:attrName>
                                            </p:attrNameLst>
                                          </p:cBhvr>
                                          <p:tavLst>
                                            <p:tav tm="0">
                                              <p:val>
                                                <p:strVal val="ppt_w"/>
                                              </p:val>
                                            </p:tav>
                                            <p:tav tm="100000">
                                              <p:val>
                                                <p:fltVal val="0"/>
                                              </p:val>
                                            </p:tav>
                                          </p:tavLst>
                                        </p:anim>
                                        <p:anim calcmode="lin" valueType="num">
                                          <p:cBhvr>
                                            <p:cTn id="61" dur="1000"/>
                                            <p:tgtEl>
                                              <p:spTgt spid="23"/>
                                            </p:tgtEl>
                                            <p:attrNameLst>
                                              <p:attrName>ppt_h</p:attrName>
                                            </p:attrNameLst>
                                          </p:cBhvr>
                                          <p:tavLst>
                                            <p:tav tm="0">
                                              <p:val>
                                                <p:strVal val="ppt_h"/>
                                              </p:val>
                                            </p:tav>
                                            <p:tav tm="100000">
                                              <p:val>
                                                <p:fltVal val="0"/>
                                              </p:val>
                                            </p:tav>
                                          </p:tavLst>
                                        </p:anim>
                                        <p:anim calcmode="lin" valueType="num">
                                          <p:cBhvr>
                                            <p:cTn id="62" dur="1000"/>
                                            <p:tgtEl>
                                              <p:spTgt spid="23"/>
                                            </p:tgtEl>
                                            <p:attrNameLst>
                                              <p:attrName>style.rotation</p:attrName>
                                            </p:attrNameLst>
                                          </p:cBhvr>
                                          <p:tavLst>
                                            <p:tav tm="0">
                                              <p:val>
                                                <p:fltVal val="0"/>
                                              </p:val>
                                            </p:tav>
                                            <p:tav tm="100000">
                                              <p:val>
                                                <p:fltVal val="90"/>
                                              </p:val>
                                            </p:tav>
                                          </p:tavLst>
                                        </p:anim>
                                        <p:animEffect transition="out" filter="fade">
                                          <p:cBhvr>
                                            <p:cTn id="63" dur="1000"/>
                                            <p:tgtEl>
                                              <p:spTgt spid="23"/>
                                            </p:tgtEl>
                                          </p:cBhvr>
                                        </p:animEffect>
                                        <p:set>
                                          <p:cBhvr>
                                            <p:cTn id="64" dur="1" fill="hold">
                                              <p:stCondLst>
                                                <p:cond delay="999"/>
                                              </p:stCondLst>
                                            </p:cTn>
                                            <p:tgtEl>
                                              <p:spTgt spid="23"/>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withEffect">
                                      <p:stCondLst>
                                        <p:cond delay="0"/>
                                      </p:stCondLst>
                                      <p:childTnLst>
                                        <p:cmd type="call" cmd="playFrom(0.0)">
                                          <p:cBhvr>
                                            <p:cTn id="75" dur="5120" fill="hold"/>
                                            <p:tgtEl>
                                              <p:spTgt spid="9"/>
                                            </p:tgtEl>
                                          </p:cBhvr>
                                        </p:cmd>
                                      </p:childTnLst>
                                    </p:cTn>
                                  </p:par>
                                  <p:par>
                                    <p:cTn id="76" presetID="26" presetClass="emph" presetSubtype="0" fill="hold" nodeType="withEffect">
                                      <p:stCondLst>
                                        <p:cond delay="0"/>
                                      </p:stCondLst>
                                      <p:childTnLst>
                                        <p:animEffect transition="out" filter="fade">
                                          <p:cBhvr>
                                            <p:cTn id="77" dur="500" tmFilter="0, 0; .2, .5; .8, .5; 1, 0"/>
                                            <p:tgtEl>
                                              <p:spTgt spid="23"/>
                                            </p:tgtEl>
                                          </p:cBhvr>
                                        </p:animEffect>
                                        <p:animScale>
                                          <p:cBhvr>
                                            <p:cTn id="7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10"/>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C91FC8-C3F6-3203-B331-DECEF0B06CD7}"/>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t… </a:t>
            </a: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thư</a:t>
            </a:r>
            <a:endParaRPr lang="en-US" sz="5868"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9999"/>
                  </a:solidFill>
                  <a:latin typeface="Arial-Rounded" panose="020B0500000000000000" pitchFamily="34" charset="0"/>
                  <a:ea typeface="Arial-Rounded" panose="020B0500000000000000" pitchFamily="34" charset="0"/>
                  <a:cs typeface="Arial-Rounded" panose="020B0500000000000000" pitchFamily="34" charset="0"/>
                </a:rPr>
                <a:t>um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9999"/>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23498" y="7402261"/>
              <a:ext cx="2010918" cy="2209800"/>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4521200" y="3124200"/>
            <a:ext cx="3370737" cy="3322682"/>
          </a:xfrm>
          <a:prstGeom prst="rect">
            <a:avLst/>
          </a:prstGeom>
        </p:spPr>
      </p:pic>
      <p:pic>
        <p:nvPicPr>
          <p:cNvPr id="13" name="Picture 12">
            <a:hlinkClick r:id="rId18" action="ppaction://hlinksldjump"/>
            <a:extLst>
              <a:ext uri="{FF2B5EF4-FFF2-40B4-BE49-F238E27FC236}">
                <a16:creationId xmlns:a16="http://schemas.microsoft.com/office/drawing/2014/main" id="{521830CF-BF85-EAFB-DED5-DC26A022A907}"/>
              </a:ext>
            </a:extLst>
          </p:cNvPr>
          <p:cNvPicPr>
            <a:picLocks noChangeAspect="1"/>
          </p:cNvPicPr>
          <p:nvPr/>
        </p:nvPicPr>
        <p:blipFill>
          <a:blip r:embed="rId19"/>
          <a:stretch>
            <a:fillRect/>
          </a:stretch>
        </p:blipFill>
        <p:spPr>
          <a:xfrm>
            <a:off x="10463807" y="482600"/>
            <a:ext cx="1476389" cy="1473200"/>
          </a:xfrm>
          <a:prstGeom prst="rect">
            <a:avLst/>
          </a:prstGeom>
        </p:spPr>
      </p:pic>
    </p:spTree>
    <p:extLst>
      <p:ext uri="{BB962C8B-B14F-4D97-AF65-F5344CB8AC3E}">
        <p14:creationId xmlns:p14="http://schemas.microsoft.com/office/powerpoint/2010/main" val="1461254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2000">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2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2000">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par>
                                    <p:cTn id="47" presetID="49" presetClass="entr" presetSubtype="0" decel="10000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 calcmode="lin" valueType="num">
                                          <p:cBhvr>
                                            <p:cTn id="51" dur="500" fill="hold"/>
                                            <p:tgtEl>
                                              <p:spTgt spid="6"/>
                                            </p:tgtEl>
                                            <p:attrNameLst>
                                              <p:attrName>style.rotation</p:attrName>
                                            </p:attrNameLst>
                                          </p:cBhvr>
                                          <p:tavLst>
                                            <p:tav tm="0">
                                              <p:val>
                                                <p:fltVal val="360"/>
                                              </p:val>
                                            </p:tav>
                                            <p:tav tm="100000">
                                              <p:val>
                                                <p:fltVal val="0"/>
                                              </p:val>
                                            </p:tav>
                                          </p:tavLst>
                                        </p:anim>
                                        <p:animEffect transition="in" filter="fade">
                                          <p:cBhvr>
                                            <p:cTn id="52" dur="500"/>
                                            <p:tgtEl>
                                              <p:spTgt spid="6"/>
                                            </p:tgtEl>
                                          </p:cBhvr>
                                        </p:animEffect>
                                      </p:childTnLst>
                                    </p:cTn>
                                  </p:par>
                                  <p:par>
                                    <p:cTn id="53" presetID="1" presetClass="mediacall" presetSubtype="0" fill="hold" nodeType="withEffect">
                                      <p:stCondLst>
                                        <p:cond delay="0"/>
                                      </p:stCondLst>
                                      <p:childTnLst>
                                        <p:cmd type="call" cmd="playFrom(0.0)">
                                          <p:cBhvr>
                                            <p:cTn id="54" dur="3448" fill="hold"/>
                                            <p:tgtEl>
                                              <p:spTgt spid="8"/>
                                            </p:tgtEl>
                                          </p:cBhvr>
                                        </p:cmd>
                                      </p:childTnLst>
                                    </p:cTn>
                                  </p:par>
                                  <p:par>
                                    <p:cTn id="55" presetID="32" presetClass="emph" presetSubtype="0" fill="hold" nodeType="withEffect">
                                      <p:stCondLst>
                                        <p:cond delay="200"/>
                                      </p:stCondLst>
                                      <p:childTnLst>
                                        <p:animRot by="120000">
                                          <p:cBhvr>
                                            <p:cTn id="56" dur="100" fill="hold">
                                              <p:stCondLst>
                                                <p:cond delay="0"/>
                                              </p:stCondLst>
                                            </p:cTn>
                                            <p:tgtEl>
                                              <p:spTgt spid="6"/>
                                            </p:tgtEl>
                                            <p:attrNameLst>
                                              <p:attrName>r</p:attrName>
                                            </p:attrNameLst>
                                          </p:cBhvr>
                                        </p:animRot>
                                        <p:animRot by="-240000">
                                          <p:cBhvr>
                                            <p:cTn id="57" dur="200" fill="hold">
                                              <p:stCondLst>
                                                <p:cond delay="200"/>
                                              </p:stCondLst>
                                            </p:cTn>
                                            <p:tgtEl>
                                              <p:spTgt spid="6"/>
                                            </p:tgtEl>
                                            <p:attrNameLst>
                                              <p:attrName>r</p:attrName>
                                            </p:attrNameLst>
                                          </p:cBhvr>
                                        </p:animRot>
                                        <p:animRot by="240000">
                                          <p:cBhvr>
                                            <p:cTn id="58" dur="200" fill="hold">
                                              <p:stCondLst>
                                                <p:cond delay="400"/>
                                              </p:stCondLst>
                                            </p:cTn>
                                            <p:tgtEl>
                                              <p:spTgt spid="6"/>
                                            </p:tgtEl>
                                            <p:attrNameLst>
                                              <p:attrName>r</p:attrName>
                                            </p:attrNameLst>
                                          </p:cBhvr>
                                        </p:animRot>
                                        <p:animRot by="-240000">
                                          <p:cBhvr>
                                            <p:cTn id="59" dur="200" fill="hold">
                                              <p:stCondLst>
                                                <p:cond delay="600"/>
                                              </p:stCondLst>
                                            </p:cTn>
                                            <p:tgtEl>
                                              <p:spTgt spid="6"/>
                                            </p:tgtEl>
                                            <p:attrNameLst>
                                              <p:attrName>r</p:attrName>
                                            </p:attrNameLst>
                                          </p:cBhvr>
                                        </p:animRot>
                                        <p:animRot by="120000">
                                          <p:cBhvr>
                                            <p:cTn id="60" dur="200" fill="hold">
                                              <p:stCondLst>
                                                <p:cond delay="800"/>
                                              </p:stCondLst>
                                            </p:cTn>
                                            <p:tgtEl>
                                              <p:spTgt spid="6"/>
                                            </p:tgtEl>
                                            <p:attrNameLst>
                                              <p:attrName>r</p:attrName>
                                            </p:attrNameLst>
                                          </p:cBhvr>
                                        </p:animRot>
                                      </p:childTnLst>
                                    </p:cTn>
                                  </p:par>
                                  <p:par>
                                    <p:cTn id="61" presetID="31" presetClass="exit" presetSubtype="0" fill="hold" nodeType="withEffect">
                                      <p:stCondLst>
                                        <p:cond delay="200"/>
                                      </p:stCondLst>
                                      <p:childTnLst>
                                        <p:anim calcmode="lin" valueType="num">
                                          <p:cBhvr>
                                            <p:cTn id="62" dur="1000"/>
                                            <p:tgtEl>
                                              <p:spTgt spid="19"/>
                                            </p:tgtEl>
                                            <p:attrNameLst>
                                              <p:attrName>ppt_w</p:attrName>
                                            </p:attrNameLst>
                                          </p:cBhvr>
                                          <p:tavLst>
                                            <p:tav tm="0">
                                              <p:val>
                                                <p:strVal val="ppt_w"/>
                                              </p:val>
                                            </p:tav>
                                            <p:tav tm="100000">
                                              <p:val>
                                                <p:fltVal val="0"/>
                                              </p:val>
                                            </p:tav>
                                          </p:tavLst>
                                        </p:anim>
                                        <p:anim calcmode="lin" valueType="num">
                                          <p:cBhvr>
                                            <p:cTn id="63" dur="1000"/>
                                            <p:tgtEl>
                                              <p:spTgt spid="19"/>
                                            </p:tgtEl>
                                            <p:attrNameLst>
                                              <p:attrName>ppt_h</p:attrName>
                                            </p:attrNameLst>
                                          </p:cBhvr>
                                          <p:tavLst>
                                            <p:tav tm="0">
                                              <p:val>
                                                <p:strVal val="ppt_h"/>
                                              </p:val>
                                            </p:tav>
                                            <p:tav tm="100000">
                                              <p:val>
                                                <p:fltVal val="0"/>
                                              </p:val>
                                            </p:tav>
                                          </p:tavLst>
                                        </p:anim>
                                        <p:anim calcmode="lin" valueType="num">
                                          <p:cBhvr>
                                            <p:cTn id="64" dur="1000"/>
                                            <p:tgtEl>
                                              <p:spTgt spid="19"/>
                                            </p:tgtEl>
                                            <p:attrNameLst>
                                              <p:attrName>style.rotation</p:attrName>
                                            </p:attrNameLst>
                                          </p:cBhvr>
                                          <p:tavLst>
                                            <p:tav tm="0">
                                              <p:val>
                                                <p:fltVal val="0"/>
                                              </p:val>
                                            </p:tav>
                                            <p:tav tm="100000">
                                              <p:val>
                                                <p:fltVal val="90"/>
                                              </p:val>
                                            </p:tav>
                                          </p:tavLst>
                                        </p:anim>
                                        <p:animEffect transition="out" filter="fade">
                                          <p:cBhvr>
                                            <p:cTn id="65" dur="1000"/>
                                            <p:tgtEl>
                                              <p:spTgt spid="19"/>
                                            </p:tgtEl>
                                          </p:cBhvr>
                                        </p:animEffect>
                                        <p:set>
                                          <p:cBhvr>
                                            <p:cTn id="66" dur="1" fill="hold">
                                              <p:stCondLst>
                                                <p:cond delay="999"/>
                                              </p:stCondLst>
                                            </p:cTn>
                                            <p:tgtEl>
                                              <p:spTgt spid="19"/>
                                            </p:tgtEl>
                                            <p:attrNameLst>
                                              <p:attrName>style.visibility</p:attrName>
                                            </p:attrNameLst>
                                          </p:cBhvr>
                                          <p:to>
                                            <p:strVal val="hidden"/>
                                          </p:to>
                                        </p:set>
                                      </p:childTnLst>
                                    </p:cTn>
                                  </p:par>
                                  <p:par>
                                    <p:cTn id="67" presetID="31" presetClass="exit" presetSubtype="0" fill="hold" nodeType="withEffect">
                                      <p:stCondLst>
                                        <p:cond delay="200"/>
                                      </p:stCondLst>
                                      <p:childTnLst>
                                        <p:anim calcmode="lin" valueType="num">
                                          <p:cBhvr>
                                            <p:cTn id="68" dur="1000"/>
                                            <p:tgtEl>
                                              <p:spTgt spid="24"/>
                                            </p:tgtEl>
                                            <p:attrNameLst>
                                              <p:attrName>ppt_w</p:attrName>
                                            </p:attrNameLst>
                                          </p:cBhvr>
                                          <p:tavLst>
                                            <p:tav tm="0">
                                              <p:val>
                                                <p:strVal val="ppt_w"/>
                                              </p:val>
                                            </p:tav>
                                            <p:tav tm="100000">
                                              <p:val>
                                                <p:fltVal val="0"/>
                                              </p:val>
                                            </p:tav>
                                          </p:tavLst>
                                        </p:anim>
                                        <p:anim calcmode="lin" valueType="num">
                                          <p:cBhvr>
                                            <p:cTn id="69" dur="1000"/>
                                            <p:tgtEl>
                                              <p:spTgt spid="24"/>
                                            </p:tgtEl>
                                            <p:attrNameLst>
                                              <p:attrName>ppt_h</p:attrName>
                                            </p:attrNameLst>
                                          </p:cBhvr>
                                          <p:tavLst>
                                            <p:tav tm="0">
                                              <p:val>
                                                <p:strVal val="ppt_h"/>
                                              </p:val>
                                            </p:tav>
                                            <p:tav tm="100000">
                                              <p:val>
                                                <p:fltVal val="0"/>
                                              </p:val>
                                            </p:tav>
                                          </p:tavLst>
                                        </p:anim>
                                        <p:anim calcmode="lin" valueType="num">
                                          <p:cBhvr>
                                            <p:cTn id="70" dur="1000"/>
                                            <p:tgtEl>
                                              <p:spTgt spid="24"/>
                                            </p:tgtEl>
                                            <p:attrNameLst>
                                              <p:attrName>style.rotation</p:attrName>
                                            </p:attrNameLst>
                                          </p:cBhvr>
                                          <p:tavLst>
                                            <p:tav tm="0">
                                              <p:val>
                                                <p:fltVal val="0"/>
                                              </p:val>
                                            </p:tav>
                                            <p:tav tm="100000">
                                              <p:val>
                                                <p:fltVal val="90"/>
                                              </p:val>
                                            </p:tav>
                                          </p:tavLst>
                                        </p:anim>
                                        <p:animEffect transition="out" filter="fade">
                                          <p:cBhvr>
                                            <p:cTn id="71" dur="1000"/>
                                            <p:tgtEl>
                                              <p:spTgt spid="24"/>
                                            </p:tgtEl>
                                          </p:cBhvr>
                                        </p:animEffect>
                                        <p:set>
                                          <p:cBhvr>
                                            <p:cTn id="72" dur="1" fill="hold">
                                              <p:stCondLst>
                                                <p:cond delay="999"/>
                                              </p:stCondLst>
                                            </p:cTn>
                                            <p:tgtEl>
                                              <p:spTgt spid="24"/>
                                            </p:tgtEl>
                                            <p:attrNameLst>
                                              <p:attrName>style.visibility</p:attrName>
                                            </p:attrNameLst>
                                          </p:cBhvr>
                                          <p:to>
                                            <p:strVal val="hidden"/>
                                          </p:to>
                                        </p:set>
                                      </p:childTnLst>
                                    </p:cTn>
                                  </p:par>
                                  <p:par>
                                    <p:cTn id="73" presetID="31" presetClass="exit" presetSubtype="0" fill="hold" nodeType="withEffect">
                                      <p:stCondLst>
                                        <p:cond delay="200"/>
                                      </p:stCondLst>
                                      <p:childTnLst>
                                        <p:anim calcmode="lin" valueType="num">
                                          <p:cBhvr>
                                            <p:cTn id="74" dur="1000"/>
                                            <p:tgtEl>
                                              <p:spTgt spid="20"/>
                                            </p:tgtEl>
                                            <p:attrNameLst>
                                              <p:attrName>ppt_w</p:attrName>
                                            </p:attrNameLst>
                                          </p:cBhvr>
                                          <p:tavLst>
                                            <p:tav tm="0">
                                              <p:val>
                                                <p:strVal val="ppt_w"/>
                                              </p:val>
                                            </p:tav>
                                            <p:tav tm="100000">
                                              <p:val>
                                                <p:fltVal val="0"/>
                                              </p:val>
                                            </p:tav>
                                          </p:tavLst>
                                        </p:anim>
                                        <p:anim calcmode="lin" valueType="num">
                                          <p:cBhvr>
                                            <p:cTn id="75" dur="1000"/>
                                            <p:tgtEl>
                                              <p:spTgt spid="20"/>
                                            </p:tgtEl>
                                            <p:attrNameLst>
                                              <p:attrName>ppt_h</p:attrName>
                                            </p:attrNameLst>
                                          </p:cBhvr>
                                          <p:tavLst>
                                            <p:tav tm="0">
                                              <p:val>
                                                <p:strVal val="ppt_h"/>
                                              </p:val>
                                            </p:tav>
                                            <p:tav tm="100000">
                                              <p:val>
                                                <p:fltVal val="0"/>
                                              </p:val>
                                            </p:tav>
                                          </p:tavLst>
                                        </p:anim>
                                        <p:anim calcmode="lin" valueType="num">
                                          <p:cBhvr>
                                            <p:cTn id="76" dur="1000"/>
                                            <p:tgtEl>
                                              <p:spTgt spid="20"/>
                                            </p:tgtEl>
                                            <p:attrNameLst>
                                              <p:attrName>style.rotation</p:attrName>
                                            </p:attrNameLst>
                                          </p:cBhvr>
                                          <p:tavLst>
                                            <p:tav tm="0">
                                              <p:val>
                                                <p:fltVal val="0"/>
                                              </p:val>
                                            </p:tav>
                                            <p:tav tm="100000">
                                              <p:val>
                                                <p:fltVal val="90"/>
                                              </p:val>
                                            </p:tav>
                                          </p:tavLst>
                                        </p:anim>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0"/>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par>
                                    <p:cTn id="85" presetID="1" presetClass="mediacall" presetSubtype="0" fill="hold" nodeType="withEffect">
                                      <p:stCondLst>
                                        <p:cond delay="0"/>
                                      </p:stCondLst>
                                      <p:childTnLst>
                                        <p:cmd type="call" cmd="playFrom(0.0)">
                                          <p:cBhvr>
                                            <p:cTn id="86" dur="5120" fill="hold"/>
                                            <p:tgtEl>
                                              <p:spTgt spid="9"/>
                                            </p:tgtEl>
                                          </p:cBhvr>
                                        </p:cmd>
                                      </p:childTnLst>
                                    </p:cTn>
                                  </p:par>
                                </p:childTnLst>
                              </p:cTn>
                            </p:par>
                          </p:childTnLst>
                        </p:cTn>
                      </p:par>
                    </p:childTnLst>
                  </p:cTn>
                  <p:nextCondLst>
                    <p:cond evt="onClick" delay="0">
                      <p:tgtEl>
                        <p:spTgt spid="20"/>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30D0-9E90-9E69-FE2D-E9D3B9DD8848}"/>
              </a:ext>
            </a:extLst>
          </p:cNvPr>
          <p:cNvPicPr>
            <a:picLocks noChangeAspect="1"/>
          </p:cNvPicPr>
          <p:nvPr/>
        </p:nvPicPr>
        <p:blipFill rotWithShape="1">
          <a:blip r:embed="rId7"/>
          <a:srcRect t="5171"/>
          <a:stretch/>
        </p:blipFill>
        <p:spPr>
          <a:xfrm>
            <a:off x="0" y="1"/>
            <a:ext cx="12192000" cy="6867737"/>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632985"/>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0107" y="-242118"/>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1407241"/>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7477" y="2181497"/>
            <a:ext cx="487363" cy="487363"/>
          </a:xfrm>
          <a:prstGeom prst="rect">
            <a:avLst/>
          </a:prstGeom>
        </p:spPr>
      </p:pic>
      <p:sp>
        <p:nvSpPr>
          <p:cNvPr id="15" name="Rectangle: Beveled 14">
            <a:extLst>
              <a:ext uri="{FF2B5EF4-FFF2-40B4-BE49-F238E27FC236}">
                <a16:creationId xmlns:a16="http://schemas.microsoft.com/office/drawing/2014/main" id="{FD62DB9F-5EEB-6A95-E6D4-B6F564FF1F5F}"/>
              </a:ext>
            </a:extLst>
          </p:cNvPr>
          <p:cNvSpPr/>
          <p:nvPr/>
        </p:nvSpPr>
        <p:spPr>
          <a:xfrm>
            <a:off x="762000" y="482600"/>
            <a:ext cx="10617200" cy="1778000"/>
          </a:xfrm>
          <a:prstGeom prst="bevel">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sz="5868"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tủm</a:t>
            </a:r>
            <a:r>
              <a:rPr lang="en-US" sz="5868"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t…</a:t>
            </a:r>
            <a:endParaRPr lang="en-US" sz="5868"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8336612-F495-ED65-75A8-0F467FCAC213}"/>
              </a:ext>
            </a:extLst>
          </p:cNvPr>
          <p:cNvGrpSpPr/>
          <p:nvPr/>
        </p:nvGrpSpPr>
        <p:grpSpPr>
          <a:xfrm>
            <a:off x="385406" y="2851481"/>
            <a:ext cx="5374969" cy="1559845"/>
            <a:chOff x="319547" y="4292756"/>
            <a:chExt cx="8062453" cy="2339767"/>
          </a:xfrm>
        </p:grpSpPr>
        <p:sp>
          <p:nvSpPr>
            <p:cNvPr id="3" name="a">
              <a:extLst>
                <a:ext uri="{FF2B5EF4-FFF2-40B4-BE49-F238E27FC236}">
                  <a16:creationId xmlns:a16="http://schemas.microsoft.com/office/drawing/2014/main" id="{EF361B2F-4AD3-0677-319F-3460F1CEBEA6}"/>
                </a:ext>
              </a:extLst>
            </p:cNvPr>
            <p:cNvSpPr/>
            <p:nvPr/>
          </p:nvSpPr>
          <p:spPr>
            <a:xfrm>
              <a:off x="1078816"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em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4">
              <a:extLst>
                <a:ext uri="{FF2B5EF4-FFF2-40B4-BE49-F238E27FC236}">
                  <a16:creationId xmlns:a16="http://schemas.microsoft.com/office/drawing/2014/main" id="{3A52F71A-6E1C-29E3-B23E-6E0A0B7702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9547" y="4292756"/>
              <a:ext cx="2111640" cy="2339767"/>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289825" y="2934328"/>
            <a:ext cx="5308221" cy="1459872"/>
            <a:chOff x="9105900" y="4442090"/>
            <a:chExt cx="7962331" cy="2189808"/>
          </a:xfrm>
        </p:grpSpPr>
        <p:sp>
          <p:nvSpPr>
            <p:cNvPr id="4" name="b">
              <a:extLst>
                <a:ext uri="{FF2B5EF4-FFF2-40B4-BE49-F238E27FC236}">
                  <a16:creationId xmlns:a16="http://schemas.microsoft.com/office/drawing/2014/main" id="{58B2C650-1CC2-929E-B9A9-18C31B8740E5}"/>
                </a:ext>
              </a:extLst>
            </p:cNvPr>
            <p:cNvSpPr/>
            <p:nvPr/>
          </p:nvSpPr>
          <p:spPr>
            <a:xfrm>
              <a:off x="9765047" y="445770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im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1">
              <a:extLst>
                <a:ext uri="{FF2B5EF4-FFF2-40B4-BE49-F238E27FC236}">
                  <a16:creationId xmlns:a16="http://schemas.microsoft.com/office/drawing/2014/main" id="{AA202D36-FE70-E9C4-14E5-EEC7E58ABFE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05900" y="4442090"/>
              <a:ext cx="1968090" cy="2189808"/>
            </a:xfrm>
            <a:prstGeom prst="rect">
              <a:avLst/>
            </a:prstGeom>
          </p:spPr>
        </p:pic>
      </p:gr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114800" y="1498600"/>
            <a:ext cx="3744121" cy="3744121"/>
          </a:xfrm>
          <a:prstGeom prst="rect">
            <a:avLst/>
          </a:prstGeom>
        </p:spPr>
      </p:pic>
      <p:grpSp>
        <p:nvGrpSpPr>
          <p:cNvPr id="24" name="Group 23">
            <a:extLst>
              <a:ext uri="{FF2B5EF4-FFF2-40B4-BE49-F238E27FC236}">
                <a16:creationId xmlns:a16="http://schemas.microsoft.com/office/drawing/2014/main" id="{8F3B9162-783E-4BCC-1BC5-A7955DD08F99}"/>
              </a:ext>
            </a:extLst>
          </p:cNvPr>
          <p:cNvGrpSpPr/>
          <p:nvPr/>
        </p:nvGrpSpPr>
        <p:grpSpPr>
          <a:xfrm>
            <a:off x="359601" y="4892040"/>
            <a:ext cx="5381043" cy="1548808"/>
            <a:chOff x="310435" y="7338060"/>
            <a:chExt cx="8071565" cy="2323212"/>
          </a:xfrm>
        </p:grpSpPr>
        <p:sp>
          <p:nvSpPr>
            <p:cNvPr id="11" name="c">
              <a:extLst>
                <a:ext uri="{FF2B5EF4-FFF2-40B4-BE49-F238E27FC236}">
                  <a16:creationId xmlns:a16="http://schemas.microsoft.com/office/drawing/2014/main" id="{7BBF831F-5501-9367-806D-24D63CE6BB82}"/>
                </a:ext>
              </a:extLst>
            </p:cNvPr>
            <p:cNvSpPr/>
            <p:nvPr/>
          </p:nvSpPr>
          <p:spPr>
            <a:xfrm>
              <a:off x="1078816" y="7429560"/>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rPr>
                <a:t>um</a:t>
              </a:r>
            </a:p>
          </p:txBody>
        </p:sp>
        <p:pic>
          <p:nvPicPr>
            <p:cNvPr id="21"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0435" y="7338060"/>
              <a:ext cx="2128643" cy="2323212"/>
            </a:xfrm>
            <a:prstGeom prst="rect">
              <a:avLst/>
            </a:prstGeom>
          </p:spPr>
        </p:pic>
      </p:grpSp>
      <p:grpSp>
        <p:nvGrpSpPr>
          <p:cNvPr id="23" name="Group 22">
            <a:extLst>
              <a:ext uri="{FF2B5EF4-FFF2-40B4-BE49-F238E27FC236}">
                <a16:creationId xmlns:a16="http://schemas.microsoft.com/office/drawing/2014/main" id="{029C2B4B-B39F-A5A3-576D-3D1C1D40D3C2}"/>
              </a:ext>
            </a:extLst>
          </p:cNvPr>
          <p:cNvGrpSpPr/>
          <p:nvPr/>
        </p:nvGrpSpPr>
        <p:grpSpPr>
          <a:xfrm>
            <a:off x="6289826" y="4902200"/>
            <a:ext cx="5363154" cy="1473200"/>
            <a:chOff x="9023498" y="7402261"/>
            <a:chExt cx="8044731" cy="2209800"/>
          </a:xfrm>
        </p:grpSpPr>
        <p:sp>
          <p:nvSpPr>
            <p:cNvPr id="12" name="d">
              <a:extLst>
                <a:ext uri="{FF2B5EF4-FFF2-40B4-BE49-F238E27FC236}">
                  <a16:creationId xmlns:a16="http://schemas.microsoft.com/office/drawing/2014/main" id="{FFC752B8-A2D1-61FB-BBA2-3041CE152CFD}"/>
                </a:ext>
              </a:extLst>
            </p:cNvPr>
            <p:cNvSpPr/>
            <p:nvPr/>
          </p:nvSpPr>
          <p:spPr>
            <a:xfrm>
              <a:off x="9765045" y="7429559"/>
              <a:ext cx="7303184" cy="2071397"/>
            </a:xfrm>
            <a:prstGeom prst="roundRect">
              <a:avLst/>
            </a:prstGeom>
            <a:solidFill>
              <a:srgbClr val="D4D5FF"/>
            </a:solidFill>
            <a:ln w="76200">
              <a:solidFill>
                <a:srgbClr val="00279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r>
                <a:rPr lang="en-US" sz="5400" b="1" dirty="0" err="1">
                  <a:solidFill>
                    <a:srgbClr val="002795"/>
                  </a:solidFill>
                  <a:latin typeface="Arial-Rounded" panose="020B0500000000000000" pitchFamily="34" charset="0"/>
                  <a:ea typeface="Arial-Rounded" panose="020B0500000000000000" pitchFamily="34" charset="0"/>
                  <a:cs typeface="Arial-Rounded" panose="020B0500000000000000" pitchFamily="34" charset="0"/>
                </a:rPr>
                <a:t>êm</a:t>
              </a:r>
              <a:endParaRPr lang="en-US" sz="5400" b="1" dirty="0">
                <a:solidFill>
                  <a:srgbClr val="00279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23498" y="7402261"/>
              <a:ext cx="2010918" cy="2209800"/>
            </a:xfrm>
            <a:prstGeom prst="rect">
              <a:avLst/>
            </a:prstGeom>
          </p:spPr>
        </p:pic>
      </p:grpSp>
      <p:pic>
        <p:nvPicPr>
          <p:cNvPr id="13" name="Picture 12">
            <a:hlinkClick r:id="rId18" action="ppaction://hlinksldjump"/>
            <a:extLst>
              <a:ext uri="{FF2B5EF4-FFF2-40B4-BE49-F238E27FC236}">
                <a16:creationId xmlns:a16="http://schemas.microsoft.com/office/drawing/2014/main" id="{BB69F90E-6046-9721-7CE8-BF30E4BBA12A}"/>
              </a:ext>
            </a:extLst>
          </p:cNvPr>
          <p:cNvPicPr>
            <a:picLocks noChangeAspect="1"/>
          </p:cNvPicPr>
          <p:nvPr/>
        </p:nvPicPr>
        <p:blipFill>
          <a:blip r:embed="rId19"/>
          <a:stretch>
            <a:fillRect/>
          </a:stretch>
        </p:blipFill>
        <p:spPr>
          <a:xfrm>
            <a:off x="10463807" y="482600"/>
            <a:ext cx="1476389" cy="1473200"/>
          </a:xfrm>
          <a:prstGeom prst="rect">
            <a:avLst/>
          </a:prstGeom>
        </p:spPr>
      </p:pic>
      <p:sp>
        <p:nvSpPr>
          <p:cNvPr id="2" name="TextBox 1">
            <a:extLst>
              <a:ext uri="{FF2B5EF4-FFF2-40B4-BE49-F238E27FC236}">
                <a16:creationId xmlns:a16="http://schemas.microsoft.com/office/drawing/2014/main" id="{9A81203C-B960-9023-D79D-1DF11CA19FCD}"/>
              </a:ext>
            </a:extLst>
          </p:cNvPr>
          <p:cNvSpPr txBox="1"/>
          <p:nvPr/>
        </p:nvSpPr>
        <p:spPr>
          <a:xfrm flipH="1">
            <a:off x="6705600" y="990600"/>
            <a:ext cx="345059" cy="400110"/>
          </a:xfrm>
          <a:prstGeom prst="rect">
            <a:avLst/>
          </a:prstGeom>
          <a:noFill/>
        </p:spPr>
        <p:txBody>
          <a:bodyPr wrap="square" rtlCol="0">
            <a:spAutoFit/>
          </a:bodyPr>
          <a:lstStyle/>
          <a:p>
            <a:r>
              <a:rPr lang="en-US" sz="2000" b="0" i="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4544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0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14:bounceEnd="70667">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14:bounceEnd="70667">
                                          <p:cBhvr additive="base">
                                            <p:cTn id="19"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ppt_x"/>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7"/>
                    </p:tgtEl>
                  </p:cMediaNode>
                </p:audio>
                <p:audio>
                  <p:cMediaNode vol="80000">
                    <p:cTn id="22" fill="hold" display="0">
                      <p:stCondLst>
                        <p:cond delay="indefinite"/>
                      </p:stCondLst>
                      <p:endCondLst>
                        <p:cond evt="onStopAudio" delay="0">
                          <p:tgtEl>
                            <p:sldTgt/>
                          </p:tgtEl>
                        </p:cond>
                      </p:endCondLst>
                    </p:cTn>
                    <p:tgtEl>
                      <p:spTgt spid="8"/>
                    </p:tgtEl>
                  </p:cMediaNode>
                </p:audio>
                <p:audio>
                  <p:cMediaNode vol="80000">
                    <p:cTn id="23" fill="hold" display="0">
                      <p:stCondLst>
                        <p:cond delay="indefinite"/>
                      </p:stCondLst>
                      <p:endCondLst>
                        <p:cond evt="onStopAudio" delay="0">
                          <p:tgtEl>
                            <p:sldTgt/>
                          </p:tgtEl>
                        </p:cond>
                      </p:endCondLst>
                    </p:cTn>
                    <p:tgtEl>
                      <p:spTgt spid="9"/>
                    </p:tgtEl>
                  </p:cMediaNode>
                </p:audio>
                <p:audio>
                  <p:cMediaNode vol="80000">
                    <p:cTn id="24" fill="hold" display="0">
                      <p:stCondLst>
                        <p:cond delay="indefinite"/>
                      </p:stCondLst>
                      <p:endCondLst>
                        <p:cond evt="onStopAudio" delay="0">
                          <p:tgtEl>
                            <p:sldTgt/>
                          </p:tgtEl>
                        </p:cond>
                      </p:endCondLst>
                    </p:cTn>
                    <p:tgtEl>
                      <p:spTgt spid="10"/>
                    </p:tgtEl>
                  </p:cMediaNode>
                </p:audio>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5120" fill="hold"/>
                                            <p:tgtEl>
                                              <p:spTgt spid="7"/>
                                            </p:tgtEl>
                                          </p:cBhvr>
                                        </p:cmd>
                                      </p:childTnLst>
                                    </p:cTn>
                                  </p:par>
                                  <p:par>
                                    <p:cTn id="30" presetID="26" presetClass="emph" presetSubtype="0" fill="hold"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withEffect">
                                      <p:stCondLst>
                                        <p:cond delay="0"/>
                                      </p:stCondLst>
                                      <p:childTnLst>
                                        <p:cmd type="call" cmd="playFrom(0.0)">
                                          <p:cBhvr>
                                            <p:cTn id="37" dur="5120" fill="hold"/>
                                            <p:tgtEl>
                                              <p:spTgt spid="10"/>
                                            </p:tgtEl>
                                          </p:cBhvr>
                                        </p:cmd>
                                      </p:childTnLst>
                                    </p:cTn>
                                  </p:par>
                                  <p:par>
                                    <p:cTn id="38" presetID="26" presetClass="emph" presetSubtype="0" fill="hold" nodeType="withEffect">
                                      <p:stCondLst>
                                        <p:cond delay="0"/>
                                      </p:stCondLst>
                                      <p:childTnLst>
                                        <p:animEffect transition="out" filter="fade">
                                          <p:cBhvr>
                                            <p:cTn id="39" dur="500" tmFilter="0, 0; .2, .5; .8, .5; 1, 0"/>
                                            <p:tgtEl>
                                              <p:spTgt spid="24"/>
                                            </p:tgtEl>
                                          </p:cBhvr>
                                        </p:animEffect>
                                        <p:animScale>
                                          <p:cBhvr>
                                            <p:cTn id="4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5120" fill="hold"/>
                                            <p:tgtEl>
                                              <p:spTgt spid="9"/>
                                            </p:tgtEl>
                                          </p:cBhvr>
                                        </p:cmd>
                                      </p:childTnLst>
                                    </p:cTn>
                                  </p:par>
                                  <p:par>
                                    <p:cTn id="46" presetID="26" presetClass="emph" presetSubtype="0" fill="hold"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49" presetClass="entr" presetSubtype="0" decel="10000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 calcmode="lin" valueType="num">
                                          <p:cBhvr>
                                            <p:cTn id="59" dur="500" fill="hold"/>
                                            <p:tgtEl>
                                              <p:spTgt spid="6"/>
                                            </p:tgtEl>
                                            <p:attrNameLst>
                                              <p:attrName>style.rotation</p:attrName>
                                            </p:attrNameLst>
                                          </p:cBhvr>
                                          <p:tavLst>
                                            <p:tav tm="0">
                                              <p:val>
                                                <p:fltVal val="360"/>
                                              </p:val>
                                            </p:tav>
                                            <p:tav tm="100000">
                                              <p:val>
                                                <p:fltVal val="0"/>
                                              </p:val>
                                            </p:tav>
                                          </p:tavLst>
                                        </p:anim>
                                        <p:animEffect transition="in" filter="fade">
                                          <p:cBhvr>
                                            <p:cTn id="60" dur="500"/>
                                            <p:tgtEl>
                                              <p:spTgt spid="6"/>
                                            </p:tgtEl>
                                          </p:cBhvr>
                                        </p:animEffect>
                                      </p:childTnLst>
                                    </p:cTn>
                                  </p:par>
                                  <p:par>
                                    <p:cTn id="61" presetID="1" presetClass="mediacall" presetSubtype="0" fill="hold" nodeType="withEffect">
                                      <p:stCondLst>
                                        <p:cond delay="0"/>
                                      </p:stCondLst>
                                      <p:childTnLst>
                                        <p:cmd type="call" cmd="playFrom(0.0)">
                                          <p:cBhvr>
                                            <p:cTn id="62" dur="3448" fill="hold"/>
                                            <p:tgtEl>
                                              <p:spTgt spid="8"/>
                                            </p:tgtEl>
                                          </p:cBhvr>
                                        </p:cmd>
                                      </p:childTnLst>
                                    </p:cTn>
                                  </p:par>
                                  <p:par>
                                    <p:cTn id="63" presetID="32" presetClass="emph" presetSubtype="0" fill="hold" nodeType="withEffect">
                                      <p:stCondLst>
                                        <p:cond delay="200"/>
                                      </p:stCondLst>
                                      <p:childTnLst>
                                        <p:animRot by="120000">
                                          <p:cBhvr>
                                            <p:cTn id="64" dur="100" fill="hold">
                                              <p:stCondLst>
                                                <p:cond delay="0"/>
                                              </p:stCondLst>
                                            </p:cTn>
                                            <p:tgtEl>
                                              <p:spTgt spid="6"/>
                                            </p:tgtEl>
                                            <p:attrNameLst>
                                              <p:attrName>r</p:attrName>
                                            </p:attrNameLst>
                                          </p:cBhvr>
                                        </p:animRot>
                                        <p:animRot by="-240000">
                                          <p:cBhvr>
                                            <p:cTn id="65" dur="200" fill="hold">
                                              <p:stCondLst>
                                                <p:cond delay="200"/>
                                              </p:stCondLst>
                                            </p:cTn>
                                            <p:tgtEl>
                                              <p:spTgt spid="6"/>
                                            </p:tgtEl>
                                            <p:attrNameLst>
                                              <p:attrName>r</p:attrName>
                                            </p:attrNameLst>
                                          </p:cBhvr>
                                        </p:animRot>
                                        <p:animRot by="240000">
                                          <p:cBhvr>
                                            <p:cTn id="66" dur="200" fill="hold">
                                              <p:stCondLst>
                                                <p:cond delay="400"/>
                                              </p:stCondLst>
                                            </p:cTn>
                                            <p:tgtEl>
                                              <p:spTgt spid="6"/>
                                            </p:tgtEl>
                                            <p:attrNameLst>
                                              <p:attrName>r</p:attrName>
                                            </p:attrNameLst>
                                          </p:cBhvr>
                                        </p:animRot>
                                        <p:animRot by="-240000">
                                          <p:cBhvr>
                                            <p:cTn id="67" dur="200" fill="hold">
                                              <p:stCondLst>
                                                <p:cond delay="600"/>
                                              </p:stCondLst>
                                            </p:cTn>
                                            <p:tgtEl>
                                              <p:spTgt spid="6"/>
                                            </p:tgtEl>
                                            <p:attrNameLst>
                                              <p:attrName>r</p:attrName>
                                            </p:attrNameLst>
                                          </p:cBhvr>
                                        </p:animRot>
                                        <p:animRot by="120000">
                                          <p:cBhvr>
                                            <p:cTn id="68" dur="200" fill="hold">
                                              <p:stCondLst>
                                                <p:cond delay="800"/>
                                              </p:stCondLst>
                                            </p:cTn>
                                            <p:tgtEl>
                                              <p:spTgt spid="6"/>
                                            </p:tgtEl>
                                            <p:attrNameLst>
                                              <p:attrName>r</p:attrName>
                                            </p:attrNameLst>
                                          </p:cBhvr>
                                        </p:animRot>
                                      </p:childTnLst>
                                    </p:cTn>
                                  </p:par>
                                  <p:par>
                                    <p:cTn id="69" presetID="31" presetClass="exit" presetSubtype="0" fill="hold" nodeType="withEffect">
                                      <p:stCondLst>
                                        <p:cond delay="200"/>
                                      </p:stCondLst>
                                      <p:childTnLst>
                                        <p:anim calcmode="lin" valueType="num">
                                          <p:cBhvr>
                                            <p:cTn id="70" dur="1000"/>
                                            <p:tgtEl>
                                              <p:spTgt spid="19"/>
                                            </p:tgtEl>
                                            <p:attrNameLst>
                                              <p:attrName>ppt_w</p:attrName>
                                            </p:attrNameLst>
                                          </p:cBhvr>
                                          <p:tavLst>
                                            <p:tav tm="0">
                                              <p:val>
                                                <p:strVal val="ppt_w"/>
                                              </p:val>
                                            </p:tav>
                                            <p:tav tm="100000">
                                              <p:val>
                                                <p:fltVal val="0"/>
                                              </p:val>
                                            </p:tav>
                                          </p:tavLst>
                                        </p:anim>
                                        <p:anim calcmode="lin" valueType="num">
                                          <p:cBhvr>
                                            <p:cTn id="71" dur="1000"/>
                                            <p:tgtEl>
                                              <p:spTgt spid="19"/>
                                            </p:tgtEl>
                                            <p:attrNameLst>
                                              <p:attrName>ppt_h</p:attrName>
                                            </p:attrNameLst>
                                          </p:cBhvr>
                                          <p:tavLst>
                                            <p:tav tm="0">
                                              <p:val>
                                                <p:strVal val="ppt_h"/>
                                              </p:val>
                                            </p:tav>
                                            <p:tav tm="100000">
                                              <p:val>
                                                <p:fltVal val="0"/>
                                              </p:val>
                                            </p:tav>
                                          </p:tavLst>
                                        </p:anim>
                                        <p:anim calcmode="lin" valueType="num">
                                          <p:cBhvr>
                                            <p:cTn id="72" dur="1000"/>
                                            <p:tgtEl>
                                              <p:spTgt spid="19"/>
                                            </p:tgtEl>
                                            <p:attrNameLst>
                                              <p:attrName>style.rotation</p:attrName>
                                            </p:attrNameLst>
                                          </p:cBhvr>
                                          <p:tavLst>
                                            <p:tav tm="0">
                                              <p:val>
                                                <p:fltVal val="0"/>
                                              </p:val>
                                            </p:tav>
                                            <p:tav tm="100000">
                                              <p:val>
                                                <p:fltVal val="90"/>
                                              </p:val>
                                            </p:tav>
                                          </p:tavLst>
                                        </p:anim>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par>
                                    <p:cTn id="75" presetID="31" presetClass="exit" presetSubtype="0" fill="hold" nodeType="withEffect">
                                      <p:stCondLst>
                                        <p:cond delay="200"/>
                                      </p:stCondLst>
                                      <p:childTnLst>
                                        <p:anim calcmode="lin" valueType="num">
                                          <p:cBhvr>
                                            <p:cTn id="76" dur="1000"/>
                                            <p:tgtEl>
                                              <p:spTgt spid="24"/>
                                            </p:tgtEl>
                                            <p:attrNameLst>
                                              <p:attrName>ppt_w</p:attrName>
                                            </p:attrNameLst>
                                          </p:cBhvr>
                                          <p:tavLst>
                                            <p:tav tm="0">
                                              <p:val>
                                                <p:strVal val="ppt_w"/>
                                              </p:val>
                                            </p:tav>
                                            <p:tav tm="100000">
                                              <p:val>
                                                <p:fltVal val="0"/>
                                              </p:val>
                                            </p:tav>
                                          </p:tavLst>
                                        </p:anim>
                                        <p:anim calcmode="lin" valueType="num">
                                          <p:cBhvr>
                                            <p:cTn id="77" dur="1000"/>
                                            <p:tgtEl>
                                              <p:spTgt spid="24"/>
                                            </p:tgtEl>
                                            <p:attrNameLst>
                                              <p:attrName>ppt_h</p:attrName>
                                            </p:attrNameLst>
                                          </p:cBhvr>
                                          <p:tavLst>
                                            <p:tav tm="0">
                                              <p:val>
                                                <p:strVal val="ppt_h"/>
                                              </p:val>
                                            </p:tav>
                                            <p:tav tm="100000">
                                              <p:val>
                                                <p:fltVal val="0"/>
                                              </p:val>
                                            </p:tav>
                                          </p:tavLst>
                                        </p:anim>
                                        <p:anim calcmode="lin" valueType="num">
                                          <p:cBhvr>
                                            <p:cTn id="78" dur="1000"/>
                                            <p:tgtEl>
                                              <p:spTgt spid="24"/>
                                            </p:tgtEl>
                                            <p:attrNameLst>
                                              <p:attrName>style.rotation</p:attrName>
                                            </p:attrNameLst>
                                          </p:cBhvr>
                                          <p:tavLst>
                                            <p:tav tm="0">
                                              <p:val>
                                                <p:fltVal val="0"/>
                                              </p:val>
                                            </p:tav>
                                            <p:tav tm="100000">
                                              <p:val>
                                                <p:fltVal val="90"/>
                                              </p:val>
                                            </p:tav>
                                          </p:tavLst>
                                        </p:anim>
                                        <p:animEffect transition="out" filter="fade">
                                          <p:cBhvr>
                                            <p:cTn id="79" dur="1000"/>
                                            <p:tgtEl>
                                              <p:spTgt spid="24"/>
                                            </p:tgtEl>
                                          </p:cBhvr>
                                        </p:animEffect>
                                        <p:set>
                                          <p:cBhvr>
                                            <p:cTn id="80" dur="1" fill="hold">
                                              <p:stCondLst>
                                                <p:cond delay="999"/>
                                              </p:stCondLst>
                                            </p:cTn>
                                            <p:tgtEl>
                                              <p:spTgt spid="24"/>
                                            </p:tgtEl>
                                            <p:attrNameLst>
                                              <p:attrName>style.visibility</p:attrName>
                                            </p:attrNameLst>
                                          </p:cBhvr>
                                          <p:to>
                                            <p:strVal val="hidden"/>
                                          </p:to>
                                        </p:set>
                                      </p:childTnLst>
                                    </p:cTn>
                                  </p:par>
                                  <p:par>
                                    <p:cTn id="81" presetID="31" presetClass="exit" presetSubtype="0" fill="hold" nodeType="withEffect">
                                      <p:stCondLst>
                                        <p:cond delay="200"/>
                                      </p:stCondLst>
                                      <p:childTnLst>
                                        <p:anim calcmode="lin" valueType="num">
                                          <p:cBhvr>
                                            <p:cTn id="82" dur="1000"/>
                                            <p:tgtEl>
                                              <p:spTgt spid="23"/>
                                            </p:tgtEl>
                                            <p:attrNameLst>
                                              <p:attrName>ppt_w</p:attrName>
                                            </p:attrNameLst>
                                          </p:cBhvr>
                                          <p:tavLst>
                                            <p:tav tm="0">
                                              <p:val>
                                                <p:strVal val="ppt_w"/>
                                              </p:val>
                                            </p:tav>
                                            <p:tav tm="100000">
                                              <p:val>
                                                <p:fltVal val="0"/>
                                              </p:val>
                                            </p:tav>
                                          </p:tavLst>
                                        </p:anim>
                                        <p:anim calcmode="lin" valueType="num">
                                          <p:cBhvr>
                                            <p:cTn id="83" dur="1000"/>
                                            <p:tgtEl>
                                              <p:spTgt spid="23"/>
                                            </p:tgtEl>
                                            <p:attrNameLst>
                                              <p:attrName>ppt_h</p:attrName>
                                            </p:attrNameLst>
                                          </p:cBhvr>
                                          <p:tavLst>
                                            <p:tav tm="0">
                                              <p:val>
                                                <p:strVal val="ppt_h"/>
                                              </p:val>
                                            </p:tav>
                                            <p:tav tm="100000">
                                              <p:val>
                                                <p:fltVal val="0"/>
                                              </p:val>
                                            </p:tav>
                                          </p:tavLst>
                                        </p:anim>
                                        <p:anim calcmode="lin" valueType="num">
                                          <p:cBhvr>
                                            <p:cTn id="84" dur="1000"/>
                                            <p:tgtEl>
                                              <p:spTgt spid="23"/>
                                            </p:tgtEl>
                                            <p:attrNameLst>
                                              <p:attrName>style.rotation</p:attrName>
                                            </p:attrNameLst>
                                          </p:cBhvr>
                                          <p:tavLst>
                                            <p:tav tm="0">
                                              <p:val>
                                                <p:fltVal val="0"/>
                                              </p:val>
                                            </p:tav>
                                            <p:tav tm="100000">
                                              <p:val>
                                                <p:fltVal val="90"/>
                                              </p:val>
                                            </p:tav>
                                          </p:tavLst>
                                        </p:anim>
                                        <p:animEffect transition="out" filter="fade">
                                          <p:cBhvr>
                                            <p:cTn id="85" dur="1000"/>
                                            <p:tgtEl>
                                              <p:spTgt spid="23"/>
                                            </p:tgtEl>
                                          </p:cBhvr>
                                        </p:animEffect>
                                        <p:set>
                                          <p:cBhvr>
                                            <p:cTn id="8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 name="Picture 4">
            <a:extLst>
              <a:ext uri="{FF2B5EF4-FFF2-40B4-BE49-F238E27FC236}">
                <a16:creationId xmlns:a16="http://schemas.microsoft.com/office/drawing/2014/main" id="{69458234-7BCA-80C2-B3F4-AEB4576D042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D9246791-E2CD-8DE7-8436-AC60939BE54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633012C6-EC90-A217-CB0B-BF7EA8A7B1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1710176"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FE360A4-AEFF-1EEF-78C7-EBA020AE532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182317"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605DEA-81C9-49EF-BE51-BBBA811BDB9B}"/>
              </a:ext>
            </a:extLst>
          </p:cNvPr>
          <p:cNvPicPr>
            <a:picLocks noChangeAspect="1"/>
          </p:cNvPicPr>
          <p:nvPr/>
        </p:nvPicPr>
        <p:blipFill>
          <a:blip r:embed="rId5"/>
          <a:stretch>
            <a:fillRect/>
          </a:stretch>
        </p:blipFill>
        <p:spPr>
          <a:xfrm>
            <a:off x="2433045" y="1133617"/>
            <a:ext cx="7742591" cy="5505165"/>
          </a:xfrm>
          <a:prstGeom prst="rect">
            <a:avLst/>
          </a:prstGeom>
        </p:spPr>
      </p:pic>
    </p:spTree>
    <p:extLst>
      <p:ext uri="{BB962C8B-B14F-4D97-AF65-F5344CB8AC3E}">
        <p14:creationId xmlns:p14="http://schemas.microsoft.com/office/powerpoint/2010/main" val="257747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8061" b="97449" l="61443" r="97377">
                        <a14:foregroundMark x1="78426" y1="57959" x2="79475" y2="67857"/>
                        <a14:foregroundMark x1="70230" y1="55000" x2="70361" y2="55408"/>
                        <a14:foregroundMark x1="76984" y1="85714" x2="76984" y2="86939"/>
                        <a14:foregroundMark x1="69180" y1="53163" x2="68918" y2="52755"/>
                        <a14:foregroundMark x1="73377" y1="40816" x2="75410" y2="41837"/>
                        <a14:foregroundMark x1="79869" y1="41633" x2="82557" y2="44082"/>
                        <a14:foregroundMark x1="75803" y1="56837" x2="78033" y2="60612"/>
                        <a14:foregroundMark x1="79344" y1="58163" x2="80262" y2="58163"/>
                        <a14:foregroundMark x1="80131" y1="56633" x2="80393" y2="57041"/>
                      </a14:backgroundRemoval>
                    </a14:imgEffect>
                  </a14:imgLayer>
                </a14:imgProps>
              </a:ext>
              <a:ext uri="{28A0092B-C50C-407E-A947-70E740481C1C}">
                <a14:useLocalDpi xmlns:a14="http://schemas.microsoft.com/office/drawing/2010/main" val="0"/>
              </a:ext>
            </a:extLst>
          </a:blip>
          <a:srcRect l="60885" t="15965" r="2231" b="2389"/>
          <a:stretch/>
        </p:blipFill>
        <p:spPr>
          <a:xfrm>
            <a:off x="8855471" y="1711110"/>
            <a:ext cx="3709851" cy="5277394"/>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3766" r="34935" b="7880"/>
          <a:stretch/>
        </p:blipFill>
        <p:spPr>
          <a:xfrm>
            <a:off x="0" y="1948197"/>
            <a:ext cx="3044396" cy="5040307"/>
          </a:xfrm>
          <a:prstGeom prst="rect">
            <a:avLst/>
          </a:prstGeom>
        </p:spPr>
      </p:pic>
      <p:sp>
        <p:nvSpPr>
          <p:cNvPr id="14" name="Hình chữ nhật: Góc Tròn 3">
            <a:extLst>
              <a:ext uri="{FF2B5EF4-FFF2-40B4-BE49-F238E27FC236}">
                <a16:creationId xmlns:a16="http://schemas.microsoft.com/office/drawing/2014/main" id="{FD1C116F-5A53-3627-C653-3E4550C99D90}"/>
              </a:ext>
            </a:extLst>
          </p:cNvPr>
          <p:cNvSpPr/>
          <p:nvPr/>
        </p:nvSpPr>
        <p:spPr>
          <a:xfrm>
            <a:off x="3733800" y="1524000"/>
            <a:ext cx="4920892" cy="3444458"/>
          </a:xfrm>
          <a:custGeom>
            <a:avLst/>
            <a:gdLst>
              <a:gd name="connsiteX0" fmla="*/ 0 w 4920892"/>
              <a:gd name="connsiteY0" fmla="*/ 574088 h 3444458"/>
              <a:gd name="connsiteX1" fmla="*/ 574088 w 4920892"/>
              <a:gd name="connsiteY1" fmla="*/ 0 h 3444458"/>
              <a:gd name="connsiteX2" fmla="*/ 4346804 w 4920892"/>
              <a:gd name="connsiteY2" fmla="*/ 0 h 3444458"/>
              <a:gd name="connsiteX3" fmla="*/ 4920892 w 4920892"/>
              <a:gd name="connsiteY3" fmla="*/ 574088 h 3444458"/>
              <a:gd name="connsiteX4" fmla="*/ 4920892 w 4920892"/>
              <a:gd name="connsiteY4" fmla="*/ 2870370 h 3444458"/>
              <a:gd name="connsiteX5" fmla="*/ 4346804 w 4920892"/>
              <a:gd name="connsiteY5" fmla="*/ 3444458 h 3444458"/>
              <a:gd name="connsiteX6" fmla="*/ 574088 w 4920892"/>
              <a:gd name="connsiteY6" fmla="*/ 3444458 h 3444458"/>
              <a:gd name="connsiteX7" fmla="*/ 0 w 4920892"/>
              <a:gd name="connsiteY7" fmla="*/ 2870370 h 3444458"/>
              <a:gd name="connsiteX8" fmla="*/ 0 w 4920892"/>
              <a:gd name="connsiteY8" fmla="*/ 574088 h 34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0892" h="3444458" fill="none" extrusionOk="0">
                <a:moveTo>
                  <a:pt x="0" y="574088"/>
                </a:moveTo>
                <a:cubicBezTo>
                  <a:pt x="-16715" y="258067"/>
                  <a:pt x="252362" y="26494"/>
                  <a:pt x="574088" y="0"/>
                </a:cubicBezTo>
                <a:cubicBezTo>
                  <a:pt x="1234475" y="77600"/>
                  <a:pt x="3013021" y="-27269"/>
                  <a:pt x="4346804" y="0"/>
                </a:cubicBezTo>
                <a:cubicBezTo>
                  <a:pt x="4668542" y="-6171"/>
                  <a:pt x="4937318" y="261864"/>
                  <a:pt x="4920892" y="574088"/>
                </a:cubicBezTo>
                <a:cubicBezTo>
                  <a:pt x="5029892" y="1090064"/>
                  <a:pt x="4842683" y="1814282"/>
                  <a:pt x="4920892" y="2870370"/>
                </a:cubicBezTo>
                <a:cubicBezTo>
                  <a:pt x="4878655" y="3170907"/>
                  <a:pt x="4633917" y="3457665"/>
                  <a:pt x="4346804" y="3444458"/>
                </a:cubicBezTo>
                <a:cubicBezTo>
                  <a:pt x="2777832" y="3493635"/>
                  <a:pt x="2246294" y="3321756"/>
                  <a:pt x="574088" y="3444458"/>
                </a:cubicBezTo>
                <a:cubicBezTo>
                  <a:pt x="250519" y="3494443"/>
                  <a:pt x="-25914" y="3209742"/>
                  <a:pt x="0" y="2870370"/>
                </a:cubicBezTo>
                <a:cubicBezTo>
                  <a:pt x="47022" y="2475207"/>
                  <a:pt x="104569" y="1117284"/>
                  <a:pt x="0" y="574088"/>
                </a:cubicBezTo>
                <a:close/>
              </a:path>
              <a:path w="4920892" h="3444458" stroke="0" extrusionOk="0">
                <a:moveTo>
                  <a:pt x="0" y="574088"/>
                </a:moveTo>
                <a:cubicBezTo>
                  <a:pt x="32251" y="253342"/>
                  <a:pt x="268630" y="-774"/>
                  <a:pt x="574088" y="0"/>
                </a:cubicBezTo>
                <a:cubicBezTo>
                  <a:pt x="2012718" y="-129276"/>
                  <a:pt x="3833825" y="-77778"/>
                  <a:pt x="4346804" y="0"/>
                </a:cubicBezTo>
                <a:cubicBezTo>
                  <a:pt x="4656903" y="-22190"/>
                  <a:pt x="4914813" y="292080"/>
                  <a:pt x="4920892" y="574088"/>
                </a:cubicBezTo>
                <a:cubicBezTo>
                  <a:pt x="5002491" y="1410845"/>
                  <a:pt x="5075192" y="2613659"/>
                  <a:pt x="4920892" y="2870370"/>
                </a:cubicBezTo>
                <a:cubicBezTo>
                  <a:pt x="4943597" y="3235313"/>
                  <a:pt x="4611118" y="3462384"/>
                  <a:pt x="4346804" y="3444458"/>
                </a:cubicBezTo>
                <a:cubicBezTo>
                  <a:pt x="3253397" y="3488678"/>
                  <a:pt x="1084616" y="3415076"/>
                  <a:pt x="574088" y="3444458"/>
                </a:cubicBezTo>
                <a:cubicBezTo>
                  <a:pt x="241233" y="3383770"/>
                  <a:pt x="-9174" y="3185310"/>
                  <a:pt x="0" y="2870370"/>
                </a:cubicBezTo>
                <a:cubicBezTo>
                  <a:pt x="-159954" y="2272225"/>
                  <a:pt x="22140" y="1216118"/>
                  <a:pt x="0" y="574088"/>
                </a:cubicBezTo>
                <a:close/>
              </a:path>
            </a:pathLst>
          </a:custGeom>
          <a:solidFill>
            <a:schemeClr val="bg1"/>
          </a:solidFill>
          <a:ln w="76200">
            <a:solidFill>
              <a:srgbClr val="F76143"/>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933E858-8541-EA41-515F-5EC3DE3537E2}"/>
              </a:ext>
            </a:extLst>
          </p:cNvPr>
          <p:cNvPicPr>
            <a:picLocks noChangeAspect="1"/>
          </p:cNvPicPr>
          <p:nvPr/>
        </p:nvPicPr>
        <p:blipFill>
          <a:blip r:embed="rId6"/>
          <a:stretch>
            <a:fillRect/>
          </a:stretch>
        </p:blipFill>
        <p:spPr>
          <a:xfrm>
            <a:off x="2209800" y="2286000"/>
            <a:ext cx="8352244" cy="2237426"/>
          </a:xfrm>
          <a:prstGeom prst="rect">
            <a:avLst/>
          </a:prstGeom>
        </p:spPr>
      </p:pic>
    </p:spTree>
    <p:extLst>
      <p:ext uri="{BB962C8B-B14F-4D97-AF65-F5344CB8AC3E}">
        <p14:creationId xmlns:p14="http://schemas.microsoft.com/office/powerpoint/2010/main" val="8579275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BFA2000-D285-7A1C-9E58-E470ACA2DDB2}"/>
              </a:ext>
            </a:extLst>
          </p:cNvPr>
          <p:cNvSpPr>
            <a:spLocks noGrp="1"/>
          </p:cNvSpPr>
          <p:nvPr>
            <p:ph type="title"/>
          </p:nvPr>
        </p:nvSpPr>
        <p:spPr>
          <a:xfrm>
            <a:off x="838200" y="365125"/>
            <a:ext cx="10515600" cy="1325563"/>
          </a:xfrm>
        </p:spPr>
        <p:txBody>
          <a:bodyPr/>
          <a:lstStyle/>
          <a:p>
            <a:endParaRPr lang="en-US"/>
          </a:p>
        </p:txBody>
      </p:sp>
      <p:pic>
        <p:nvPicPr>
          <p:cNvPr id="8" name="pixverse2Fmedia2F852b49a1-0fff-4741-803e-30e755cb9759_seed0">
            <a:hlinkClick r:id="" action="ppaction://media"/>
            <a:extLst>
              <a:ext uri="{FF2B5EF4-FFF2-40B4-BE49-F238E27FC236}">
                <a16:creationId xmlns:a16="http://schemas.microsoft.com/office/drawing/2014/main" id="{BEB12DF0-777A-48A7-F493-EEABAF0CE65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225494" cy="6858000"/>
          </a:xfrm>
          <a:prstGeom prst="rect">
            <a:avLst/>
          </a:prstGeom>
          <a:noFill/>
        </p:spPr>
      </p:pic>
      <p:pic>
        <p:nvPicPr>
          <p:cNvPr id="4" name="speech (1)">
            <a:hlinkClick r:id="" action="ppaction://media"/>
            <a:extLst>
              <a:ext uri="{FF2B5EF4-FFF2-40B4-BE49-F238E27FC236}">
                <a16:creationId xmlns:a16="http://schemas.microsoft.com/office/drawing/2014/main" id="{527C093F-F4AD-CE6D-01B6-F3CA03B666E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5893" y="152400"/>
            <a:ext cx="406400" cy="406400"/>
          </a:xfrm>
          <a:prstGeom prst="rect">
            <a:avLst/>
          </a:prstGeom>
        </p:spPr>
      </p:pic>
    </p:spTree>
    <p:extLst>
      <p:ext uri="{BB962C8B-B14F-4D97-AF65-F5344CB8AC3E}">
        <p14:creationId xmlns:p14="http://schemas.microsoft.com/office/powerpoint/2010/main" val="6937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8"/>
                                        </p:tgtEl>
                                      </p:cBhvr>
                                    </p:cmd>
                                  </p:childTnLst>
                                </p:cTn>
                              </p:par>
                              <p:par>
                                <p:cTn id="7" presetID="1" presetClass="mediacall" presetSubtype="0" fill="hold" nodeType="withEffect">
                                  <p:stCondLst>
                                    <p:cond delay="0"/>
                                  </p:stCondLst>
                                  <p:childTnLst>
                                    <p:cmd type="call" cmd="playFrom(0.0)">
                                      <p:cBhvr>
                                        <p:cTn id="8" dur="6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70093"/>
          <a:stretch/>
        </p:blipFill>
        <p:spPr>
          <a:xfrm>
            <a:off x="-18675" y="-152400"/>
            <a:ext cx="12210675" cy="5319897"/>
          </a:xfrm>
          <a:prstGeom prst="rect">
            <a:avLst/>
          </a:prstGeom>
        </p:spPr>
      </p:pic>
      <p:sp>
        <p:nvSpPr>
          <p:cNvPr id="2" name="Rectangle 1"/>
          <p:cNvSpPr/>
          <p:nvPr/>
        </p:nvSpPr>
        <p:spPr>
          <a:xfrm>
            <a:off x="-25833"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37</a:t>
            </a:r>
          </a:p>
        </p:txBody>
      </p:sp>
      <p:grpSp>
        <p:nvGrpSpPr>
          <p:cNvPr id="27" name="Group 26"/>
          <p:cNvGrpSpPr/>
          <p:nvPr/>
        </p:nvGrpSpPr>
        <p:grpSpPr>
          <a:xfrm>
            <a:off x="589904" y="1937274"/>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83820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em</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êm</a:t>
            </a:r>
            <a:r>
              <a:rPr lang="en-US" sz="8800" b="1" dirty="0">
                <a:solidFill>
                  <a:prstClr val="white"/>
                </a:solidFill>
                <a:latin typeface="Arial-Rounded" pitchFamily="34" charset="0"/>
                <a:ea typeface="Arial-Rounded" pitchFamily="34" charset="0"/>
                <a:cs typeface="Arial-Rounded" pitchFamily="34" charset="0"/>
              </a:rPr>
              <a:t>  </a:t>
            </a:r>
            <a:r>
              <a:rPr lang="en-US" sz="8800" b="1" dirty="0" err="1">
                <a:solidFill>
                  <a:prstClr val="white"/>
                </a:solidFill>
                <a:latin typeface="Arial-Rounded" pitchFamily="34" charset="0"/>
                <a:ea typeface="Arial-Rounded" pitchFamily="34" charset="0"/>
                <a:cs typeface="Arial-Rounded" pitchFamily="34" charset="0"/>
              </a:rPr>
              <a:t>im</a:t>
            </a:r>
            <a:r>
              <a:rPr lang="en-US" sz="8800" b="1" dirty="0">
                <a:solidFill>
                  <a:prstClr val="white"/>
                </a:solidFill>
                <a:latin typeface="Arial-Rounded" pitchFamily="34" charset="0"/>
                <a:ea typeface="Arial-Rounded" pitchFamily="34" charset="0"/>
                <a:cs typeface="Arial-Rounded" pitchFamily="34" charset="0"/>
              </a:rPr>
              <a:t>  um</a:t>
            </a:r>
          </a:p>
        </p:txBody>
      </p:sp>
      <p:grpSp>
        <p:nvGrpSpPr>
          <p:cNvPr id="6" name="Group 5"/>
          <p:cNvGrpSpPr/>
          <p:nvPr/>
        </p:nvGrpSpPr>
        <p:grpSpPr>
          <a:xfrm>
            <a:off x="76201" y="4823512"/>
            <a:ext cx="12009675" cy="1859176"/>
            <a:chOff x="-65406" y="4823512"/>
            <a:chExt cx="12246294" cy="1859176"/>
          </a:xfrm>
        </p:grpSpPr>
        <p:grpSp>
          <p:nvGrpSpPr>
            <p:cNvPr id="29" name="Group 28"/>
            <p:cNvGrpSpPr/>
            <p:nvPr/>
          </p:nvGrpSpPr>
          <p:grpSpPr>
            <a:xfrm>
              <a:off x="-65406" y="4823512"/>
              <a:ext cx="12246294" cy="1859176"/>
              <a:chOff x="695008" y="5048214"/>
              <a:chExt cx="10717370" cy="1859176"/>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Chị</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srgbClr val="FF0000"/>
                    </a:solidFill>
                    <a:latin typeface="Arial-Rounded" pitchFamily="34" charset="0"/>
                    <a:ea typeface="Arial-Rounded" pitchFamily="34" charset="0"/>
                    <a:cs typeface="Arial-Rounded" pitchFamily="34" charset="0"/>
                  </a:rPr>
                  <a:t>em</a:t>
                </a:r>
                <a:r>
                  <a:rPr lang="en-US" sz="5000" b="1" dirty="0">
                    <a:solidFill>
                      <a:prstClr val="black"/>
                    </a:solidFill>
                    <a:latin typeface="Arial-Rounded" pitchFamily="34" charset="0"/>
                    <a:ea typeface="Arial-Rounded" pitchFamily="34" charset="0"/>
                    <a:cs typeface="Arial-Rounded" pitchFamily="34" charset="0"/>
                  </a:rPr>
                  <a:t> Hà </a:t>
                </a:r>
                <a:r>
                  <a:rPr lang="en-US" sz="5000" b="1" dirty="0" err="1">
                    <a:solidFill>
                      <a:prstClr val="black"/>
                    </a:solidFill>
                    <a:latin typeface="Arial-Rounded" pitchFamily="34" charset="0"/>
                    <a:ea typeface="Arial-Rounded" pitchFamily="34" charset="0"/>
                    <a:cs typeface="Arial-Rounded" pitchFamily="34" charset="0"/>
                  </a:rPr>
                  <a:t>chơi</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trốn</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tìm</a:t>
                </a:r>
                <a:r>
                  <a:rPr lang="en-US" sz="5000" b="1" dirty="0">
                    <a:solidFill>
                      <a:prstClr val="black"/>
                    </a:solidFill>
                    <a:latin typeface="Arial-Rounded" pitchFamily="34" charset="0"/>
                    <a:ea typeface="Arial-Rounded" pitchFamily="34" charset="0"/>
                    <a:cs typeface="Arial-Rounded" pitchFamily="34" charset="0"/>
                  </a:rPr>
                  <a:t>. Hà t</a:t>
                </a:r>
                <a:r>
                  <a:rPr lang="en-US" sz="5000" b="1" dirty="0">
                    <a:solidFill>
                      <a:srgbClr val="FF0000"/>
                    </a:solidFill>
                    <a:latin typeface="Arial-Rounded" pitchFamily="34" charset="0"/>
                    <a:ea typeface="Arial-Rounded" pitchFamily="34" charset="0"/>
                    <a:cs typeface="Arial-Rounded" pitchFamily="34" charset="0"/>
                  </a:rPr>
                  <a:t>um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tỉm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đếm</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một</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hai</a:t>
                </a:r>
                <a:r>
                  <a:rPr lang="en-US" sz="5000" b="1" dirty="0">
                    <a:solidFill>
                      <a:prstClr val="black"/>
                    </a:solidFill>
                    <a:latin typeface="Arial-Rounded" pitchFamily="34" charset="0"/>
                    <a:ea typeface="Arial-Rounded" pitchFamily="34" charset="0"/>
                    <a:cs typeface="Arial-Rounded" pitchFamily="34" charset="0"/>
                  </a:rPr>
                  <a:t>, </a:t>
                </a:r>
                <a:r>
                  <a:rPr lang="en-US" sz="5000" b="1" dirty="0" err="1">
                    <a:solidFill>
                      <a:prstClr val="black"/>
                    </a:solidFill>
                    <a:latin typeface="Arial-Rounded" pitchFamily="34" charset="0"/>
                    <a:ea typeface="Arial-Rounded" pitchFamily="34" charset="0"/>
                    <a:cs typeface="Arial-Rounded" pitchFamily="34" charset="0"/>
                  </a:rPr>
                  <a:t>ba</a:t>
                </a:r>
                <a:r>
                  <a:rPr lang="en-US" sz="5000" b="1" dirty="0">
                    <a:solidFill>
                      <a:prstClr val="black"/>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7747811" y="504821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prstClr val="black"/>
                    </a:solidFill>
                    <a:latin typeface="Arial-Rounded" pitchFamily="34" charset="0"/>
                    <a:ea typeface="Arial-Rounded" pitchFamily="34" charset="0"/>
                    <a:cs typeface="Arial-Rounded" pitchFamily="34" charset="0"/>
                  </a:rPr>
                  <a:t></a:t>
                </a:r>
              </a:p>
            </p:txBody>
          </p:sp>
        </p:gr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09" t="40569" r="30870" b="29716"/>
            <a:stretch/>
          </p:blipFill>
          <p:spPr bwMode="auto">
            <a:xfrm>
              <a:off x="9655594" y="5427636"/>
              <a:ext cx="918286"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0961" t="41164" r="33611" b="29418"/>
            <a:stretch/>
          </p:blipFill>
          <p:spPr bwMode="auto">
            <a:xfrm>
              <a:off x="6508545" y="5441606"/>
              <a:ext cx="74295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80">
                                          <p:stCondLst>
                                            <p:cond delay="0"/>
                                          </p:stCondLst>
                                        </p:cTn>
                                        <p:tgtEl>
                                          <p:spTgt spid="32"/>
                                        </p:tgtEl>
                                      </p:cBhvr>
                                    </p:animEffect>
                                    <p:anim calcmode="lin" valueType="num">
                                      <p:cBhvr>
                                        <p:cTn id="1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6" dur="26">
                                          <p:stCondLst>
                                            <p:cond delay="650"/>
                                          </p:stCondLst>
                                        </p:cTn>
                                        <p:tgtEl>
                                          <p:spTgt spid="32"/>
                                        </p:tgtEl>
                                      </p:cBhvr>
                                      <p:to x="100000" y="60000"/>
                                    </p:animScale>
                                    <p:animScale>
                                      <p:cBhvr>
                                        <p:cTn id="17" dur="166" decel="50000">
                                          <p:stCondLst>
                                            <p:cond delay="676"/>
                                          </p:stCondLst>
                                        </p:cTn>
                                        <p:tgtEl>
                                          <p:spTgt spid="32"/>
                                        </p:tgtEl>
                                      </p:cBhvr>
                                      <p:to x="100000" y="100000"/>
                                    </p:animScale>
                                    <p:animScale>
                                      <p:cBhvr>
                                        <p:cTn id="18" dur="26">
                                          <p:stCondLst>
                                            <p:cond delay="1312"/>
                                          </p:stCondLst>
                                        </p:cTn>
                                        <p:tgtEl>
                                          <p:spTgt spid="32"/>
                                        </p:tgtEl>
                                      </p:cBhvr>
                                      <p:to x="100000" y="80000"/>
                                    </p:animScale>
                                    <p:animScale>
                                      <p:cBhvr>
                                        <p:cTn id="19" dur="166" decel="50000">
                                          <p:stCondLst>
                                            <p:cond delay="1338"/>
                                          </p:stCondLst>
                                        </p:cTn>
                                        <p:tgtEl>
                                          <p:spTgt spid="32"/>
                                        </p:tgtEl>
                                      </p:cBhvr>
                                      <p:to x="100000" y="100000"/>
                                    </p:animScale>
                                    <p:animScale>
                                      <p:cBhvr>
                                        <p:cTn id="20" dur="26">
                                          <p:stCondLst>
                                            <p:cond delay="1642"/>
                                          </p:stCondLst>
                                        </p:cTn>
                                        <p:tgtEl>
                                          <p:spTgt spid="32"/>
                                        </p:tgtEl>
                                      </p:cBhvr>
                                      <p:to x="100000" y="90000"/>
                                    </p:animScale>
                                    <p:animScale>
                                      <p:cBhvr>
                                        <p:cTn id="21" dur="166" decel="50000">
                                          <p:stCondLst>
                                            <p:cond delay="1668"/>
                                          </p:stCondLst>
                                        </p:cTn>
                                        <p:tgtEl>
                                          <p:spTgt spid="32"/>
                                        </p:tgtEl>
                                      </p:cBhvr>
                                      <p:to x="100000" y="100000"/>
                                    </p:animScale>
                                    <p:animScale>
                                      <p:cBhvr>
                                        <p:cTn id="22" dur="26">
                                          <p:stCondLst>
                                            <p:cond delay="1808"/>
                                          </p:stCondLst>
                                        </p:cTn>
                                        <p:tgtEl>
                                          <p:spTgt spid="32"/>
                                        </p:tgtEl>
                                      </p:cBhvr>
                                      <p:to x="100000" y="95000"/>
                                    </p:animScale>
                                    <p:animScale>
                                      <p:cBhvr>
                                        <p:cTn id="23"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288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em</a:t>
            </a:r>
          </a:p>
        </p:txBody>
      </p:sp>
      <p:sp>
        <p:nvSpPr>
          <p:cNvPr id="8" name="Title 1"/>
          <p:cNvSpPr txBox="1">
            <a:spLocks/>
          </p:cNvSpPr>
          <p:nvPr/>
        </p:nvSpPr>
        <p:spPr>
          <a:xfrm>
            <a:off x="3623592"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20405"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êm</a:t>
            </a:r>
          </a:p>
        </p:txBody>
      </p:sp>
      <p:sp>
        <p:nvSpPr>
          <p:cNvPr id="10" name="Title 1"/>
          <p:cNvSpPr txBox="1">
            <a:spLocks/>
          </p:cNvSpPr>
          <p:nvPr/>
        </p:nvSpPr>
        <p:spPr>
          <a:xfrm>
            <a:off x="3624900" y="4139286"/>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đ</a:t>
            </a:r>
            <a:r>
              <a:rPr lang="en-US" sz="8800">
                <a:solidFill>
                  <a:srgbClr val="FF0000"/>
                </a:solidFill>
                <a:latin typeface="Arial-Rounded" pitchFamily="34" charset="0"/>
                <a:ea typeface="Arial-Rounded" pitchFamily="34" charset="0"/>
                <a:cs typeface="Arial-Rounded" pitchFamily="34" charset="0"/>
              </a:rPr>
              <a:t>êm</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4191000"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êm</a:t>
            </a:r>
          </a:p>
        </p:txBody>
      </p:sp>
      <p:sp>
        <p:nvSpPr>
          <p:cNvPr id="26" name="Title 1"/>
          <p:cNvSpPr txBox="1">
            <a:spLocks/>
          </p:cNvSpPr>
          <p:nvPr/>
        </p:nvSpPr>
        <p:spPr>
          <a:xfrm>
            <a:off x="6481808"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im</a:t>
            </a:r>
          </a:p>
        </p:txBody>
      </p:sp>
      <p:sp>
        <p:nvSpPr>
          <p:cNvPr id="25" name="Title 1"/>
          <p:cNvSpPr txBox="1">
            <a:spLocks/>
          </p:cNvSpPr>
          <p:nvPr/>
        </p:nvSpPr>
        <p:spPr>
          <a:xfrm>
            <a:off x="8386808"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um</a:t>
            </a:r>
          </a:p>
        </p:txBody>
      </p:sp>
      <p:sp>
        <p:nvSpPr>
          <p:cNvPr id="12" name="Title 1"/>
          <p:cNvSpPr txBox="1">
            <a:spLocks/>
          </p:cNvSpPr>
          <p:nvPr/>
        </p:nvSpPr>
        <p:spPr>
          <a:xfrm>
            <a:off x="4852341" y="430614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prstClr val="black"/>
                </a:solidFill>
                <a:latin typeface="Arial-Rounded"/>
                <a:ea typeface="Arial-Rounded"/>
                <a:cs typeface="Arial-Rounded"/>
              </a:rPr>
              <a:t>́</a:t>
            </a:r>
            <a:endParaRPr lang="en-US" sz="880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1513940"/>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2381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em</a:t>
            </a:r>
          </a:p>
        </p:txBody>
      </p:sp>
      <p:sp>
        <p:nvSpPr>
          <p:cNvPr id="6" name="TextBox 5"/>
          <p:cNvSpPr txBox="1"/>
          <p:nvPr/>
        </p:nvSpPr>
        <p:spPr>
          <a:xfrm>
            <a:off x="3238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êm</a:t>
            </a:r>
          </a:p>
        </p:txBody>
      </p:sp>
      <p:sp>
        <p:nvSpPr>
          <p:cNvPr id="7" name="TextBox 6"/>
          <p:cNvSpPr txBox="1"/>
          <p:nvPr/>
        </p:nvSpPr>
        <p:spPr>
          <a:xfrm>
            <a:off x="6286500"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im</a:t>
            </a:r>
          </a:p>
        </p:txBody>
      </p:sp>
      <p:sp>
        <p:nvSpPr>
          <p:cNvPr id="8" name="TextBox 7"/>
          <p:cNvSpPr txBox="1"/>
          <p:nvPr/>
        </p:nvSpPr>
        <p:spPr>
          <a:xfrm>
            <a:off x="624895"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60905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0" name="TextBox 9"/>
          <p:cNvSpPr txBox="1"/>
          <p:nvPr/>
        </p:nvSpPr>
        <p:spPr>
          <a:xfrm>
            <a:off x="6435276"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1" name="TextBox 10"/>
          <p:cNvSpPr txBox="1"/>
          <p:nvPr/>
        </p:nvSpPr>
        <p:spPr>
          <a:xfrm>
            <a:off x="-352425" y="394335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647950"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95950"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i</a:t>
            </a:r>
          </a:p>
        </p:txBody>
      </p:sp>
      <p:sp>
        <p:nvSpPr>
          <p:cNvPr id="14" name="TextBox 13"/>
          <p:cNvSpPr txBox="1"/>
          <p:nvPr/>
        </p:nvSpPr>
        <p:spPr>
          <a:xfrm>
            <a:off x="9305925" y="3943350"/>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um</a:t>
            </a:r>
          </a:p>
        </p:txBody>
      </p:sp>
      <p:sp>
        <p:nvSpPr>
          <p:cNvPr id="15" name="TextBox 14"/>
          <p:cNvSpPr txBox="1"/>
          <p:nvPr/>
        </p:nvSpPr>
        <p:spPr>
          <a:xfrm>
            <a:off x="9704501"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16" name="TextBox 15"/>
          <p:cNvSpPr txBox="1"/>
          <p:nvPr/>
        </p:nvSpPr>
        <p:spPr>
          <a:xfrm>
            <a:off x="8691102" y="394335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6535</TotalTime>
  <Words>563</Words>
  <Application>Microsoft Office PowerPoint</Application>
  <PresentationFormat>Widescreen</PresentationFormat>
  <Paragraphs>169</Paragraphs>
  <Slides>49</Slides>
  <Notes>21</Notes>
  <HiddenSlides>0</HiddenSlides>
  <MMClips>26</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49</vt:i4>
      </vt:variant>
    </vt:vector>
  </HeadingPairs>
  <TitlesOfParts>
    <vt:vector size="73" baseType="lpstr">
      <vt:lpstr>Arrus-Black</vt:lpstr>
      <vt:lpstr>等线</vt:lpstr>
      <vt:lpstr>等线 Light</vt:lpstr>
      <vt:lpstr>DFPOP1-W9</vt:lpstr>
      <vt:lpstr>.VnCooper</vt:lpstr>
      <vt:lpstr>Aptos</vt:lpstr>
      <vt:lpstr>Arial</vt:lpstr>
      <vt:lpstr>Arial Rounded MT Bold</vt:lpstr>
      <vt:lpstr>Arial-Rounded</vt:lpstr>
      <vt:lpstr>Calibri</vt:lpstr>
      <vt:lpstr>Calibri Light</vt:lpstr>
      <vt:lpstr>Cambria</vt:lpstr>
      <vt:lpstr>HP001 4 hàng</vt:lpstr>
      <vt:lpstr>HP001 4H</vt:lpstr>
      <vt:lpstr>Times New Roman</vt:lpstr>
      <vt:lpstr>Wingdings</vt:lpstr>
      <vt:lpstr>1_Office 主题</vt:lpstr>
      <vt:lpstr>Office Theme</vt:lpstr>
      <vt:lpstr>Custom Design</vt:lpstr>
      <vt:lpstr>1_Custom Design</vt:lpstr>
      <vt:lpstr>2_Custom Design</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730</cp:revision>
  <dcterms:created xsi:type="dcterms:W3CDTF">2006-08-16T00:00:00Z</dcterms:created>
  <dcterms:modified xsi:type="dcterms:W3CDTF">2025-09-19T09:54:20Z</dcterms:modified>
</cp:coreProperties>
</file>