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2" r:id="rId4"/>
    <p:sldMasterId id="2147483694" r:id="rId5"/>
    <p:sldMasterId id="2147483706" r:id="rId6"/>
  </p:sldMasterIdLst>
  <p:notesMasterIdLst>
    <p:notesMasterId r:id="rId37"/>
  </p:notesMasterIdLst>
  <p:sldIdLst>
    <p:sldId id="371" r:id="rId7"/>
    <p:sldId id="373" r:id="rId8"/>
    <p:sldId id="372" r:id="rId9"/>
    <p:sldId id="378" r:id="rId10"/>
    <p:sldId id="259" r:id="rId11"/>
    <p:sldId id="289" r:id="rId12"/>
    <p:sldId id="301" r:id="rId13"/>
    <p:sldId id="298" r:id="rId14"/>
    <p:sldId id="299" r:id="rId15"/>
    <p:sldId id="374" r:id="rId16"/>
    <p:sldId id="375" r:id="rId17"/>
    <p:sldId id="303" r:id="rId18"/>
    <p:sldId id="297" r:id="rId19"/>
    <p:sldId id="307" r:id="rId20"/>
    <p:sldId id="306" r:id="rId21"/>
    <p:sldId id="286" r:id="rId22"/>
    <p:sldId id="302" r:id="rId23"/>
    <p:sldId id="268" r:id="rId24"/>
    <p:sldId id="377" r:id="rId25"/>
    <p:sldId id="376" r:id="rId26"/>
    <p:sldId id="323" r:id="rId27"/>
    <p:sldId id="295" r:id="rId28"/>
    <p:sldId id="296" r:id="rId29"/>
    <p:sldId id="324" r:id="rId30"/>
    <p:sldId id="325" r:id="rId31"/>
    <p:sldId id="326" r:id="rId32"/>
    <p:sldId id="327" r:id="rId33"/>
    <p:sldId id="308" r:id="rId34"/>
    <p:sldId id="340" r:id="rId35"/>
    <p:sldId id="4410" r:id="rId3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91103" autoAdjust="0"/>
  </p:normalViewPr>
  <p:slideViewPr>
    <p:cSldViewPr>
      <p:cViewPr varScale="1">
        <p:scale>
          <a:sx n="55" d="100"/>
          <a:sy n="55" d="100"/>
        </p:scale>
        <p:origin x="736" y="3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9/19/2025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6836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52547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phà</a:t>
            </a:r>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Cổ</a:t>
            </a:r>
            <a:r>
              <a:rPr lang="en-US" baseline="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7288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9431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13667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019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45981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79664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20700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8439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1911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9449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74976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209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583" y="992767"/>
            <a:ext cx="11332694"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1" name="Google Shape;11;p2"/>
          <p:cNvSpPr txBox="1">
            <a:spLocks noGrp="1"/>
          </p:cNvSpPr>
          <p:nvPr>
            <p:ph type="subTitle" idx="1"/>
          </p:nvPr>
        </p:nvSpPr>
        <p:spPr>
          <a:xfrm>
            <a:off x="414572" y="3778833"/>
            <a:ext cx="11332694"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24"/>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2" name="Google Shape;12;p2"/>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1201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67820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572"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3" name="Google Shape;23;p5"/>
          <p:cNvSpPr txBox="1">
            <a:spLocks noGrp="1"/>
          </p:cNvSpPr>
          <p:nvPr>
            <p:ph type="body" idx="2"/>
          </p:nvPr>
        </p:nvSpPr>
        <p:spPr>
          <a:xfrm>
            <a:off x="6427260"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4" name="Google Shape;24;p5"/>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1818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2795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572" y="740800"/>
            <a:ext cx="373473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30" name="Google Shape;30;p7"/>
          <p:cNvSpPr txBox="1">
            <a:spLocks noGrp="1"/>
          </p:cNvSpPr>
          <p:nvPr>
            <p:ph type="body" idx="1"/>
          </p:nvPr>
        </p:nvSpPr>
        <p:spPr>
          <a:xfrm>
            <a:off x="414572" y="1852800"/>
            <a:ext cx="3734738" cy="4239200"/>
          </a:xfrm>
          <a:prstGeom prst="rect">
            <a:avLst/>
          </a:prstGeom>
        </p:spPr>
        <p:txBody>
          <a:bodyPr spcFirstLastPara="1" wrap="square" lIns="91425" tIns="91425" rIns="91425" bIns="91425" anchor="t" anchorCtr="0">
            <a:noAutofit/>
          </a:bodyPr>
          <a:lstStyle>
            <a:lvl1pPr marL="608076" lvl="0" indent="-405384">
              <a:spcBef>
                <a:spcPts val="0"/>
              </a:spcBef>
              <a:spcAft>
                <a:spcPts val="0"/>
              </a:spcAft>
              <a:buSzPts val="1200"/>
              <a:buChar char="●"/>
              <a:defRPr sz="1596"/>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31" name="Google Shape;31;p7"/>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84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2864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0919" y="-167"/>
            <a:ext cx="6080919" cy="6858000"/>
          </a:xfrm>
          <a:prstGeom prst="rec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37" name="Google Shape;37;p9"/>
          <p:cNvSpPr txBox="1">
            <a:spLocks noGrp="1"/>
          </p:cNvSpPr>
          <p:nvPr>
            <p:ph type="title"/>
          </p:nvPr>
        </p:nvSpPr>
        <p:spPr>
          <a:xfrm>
            <a:off x="353124" y="1644233"/>
            <a:ext cx="5380257"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38" name="Google Shape;38;p9"/>
          <p:cNvSpPr txBox="1">
            <a:spLocks noGrp="1"/>
          </p:cNvSpPr>
          <p:nvPr>
            <p:ph type="subTitle" idx="1"/>
          </p:nvPr>
        </p:nvSpPr>
        <p:spPr>
          <a:xfrm>
            <a:off x="353124" y="3737433"/>
            <a:ext cx="5380257"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39" name="Google Shape;39;p9"/>
          <p:cNvSpPr txBox="1">
            <a:spLocks noGrp="1"/>
          </p:cNvSpPr>
          <p:nvPr>
            <p:ph type="body" idx="2"/>
          </p:nvPr>
        </p:nvSpPr>
        <p:spPr>
          <a:xfrm>
            <a:off x="6569707" y="965433"/>
            <a:ext cx="5103343" cy="4926800"/>
          </a:xfrm>
          <a:prstGeom prst="rect">
            <a:avLst/>
          </a:prstGeom>
        </p:spPr>
        <p:txBody>
          <a:bodyPr spcFirstLastPara="1" wrap="square" lIns="91425" tIns="91425" rIns="91425" bIns="91425" anchor="ctr"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40" name="Google Shape;40;p9"/>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006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6" name="Google Shape;46;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56057" algn="ctr">
              <a:spcBef>
                <a:spcPts val="0"/>
              </a:spcBef>
              <a:spcAft>
                <a:spcPts val="0"/>
              </a:spcAft>
              <a:buSzPts val="1800"/>
              <a:buChar char="●"/>
              <a:defRPr/>
            </a:lvl1pPr>
            <a:lvl2pPr marL="1216152" lvl="1" indent="-422275" algn="ctr">
              <a:spcBef>
                <a:spcPts val="2128"/>
              </a:spcBef>
              <a:spcAft>
                <a:spcPts val="0"/>
              </a:spcAft>
              <a:buSzPts val="1400"/>
              <a:buChar char="○"/>
              <a:defRPr/>
            </a:lvl2pPr>
            <a:lvl3pPr marL="1824228" lvl="2" indent="-422275" algn="ctr">
              <a:spcBef>
                <a:spcPts val="2128"/>
              </a:spcBef>
              <a:spcAft>
                <a:spcPts val="0"/>
              </a:spcAft>
              <a:buSzPts val="1400"/>
              <a:buChar char="■"/>
              <a:defRPr/>
            </a:lvl3pPr>
            <a:lvl4pPr marL="2432304" lvl="3" indent="-422275" algn="ctr">
              <a:spcBef>
                <a:spcPts val="2128"/>
              </a:spcBef>
              <a:spcAft>
                <a:spcPts val="0"/>
              </a:spcAft>
              <a:buSzPts val="1400"/>
              <a:buChar char="●"/>
              <a:defRPr/>
            </a:lvl4pPr>
            <a:lvl5pPr marL="3040380" lvl="4" indent="-422275" algn="ctr">
              <a:spcBef>
                <a:spcPts val="2128"/>
              </a:spcBef>
              <a:spcAft>
                <a:spcPts val="0"/>
              </a:spcAft>
              <a:buSzPts val="1400"/>
              <a:buChar char="○"/>
              <a:defRPr/>
            </a:lvl5pPr>
            <a:lvl6pPr marL="3648456" lvl="5" indent="-422275" algn="ctr">
              <a:spcBef>
                <a:spcPts val="2128"/>
              </a:spcBef>
              <a:spcAft>
                <a:spcPts val="0"/>
              </a:spcAft>
              <a:buSzPts val="1400"/>
              <a:buChar char="■"/>
              <a:defRPr/>
            </a:lvl6pPr>
            <a:lvl7pPr marL="4256532" lvl="6" indent="-422275" algn="ctr">
              <a:spcBef>
                <a:spcPts val="2128"/>
              </a:spcBef>
              <a:spcAft>
                <a:spcPts val="0"/>
              </a:spcAft>
              <a:buSzPts val="1400"/>
              <a:buChar char="●"/>
              <a:defRPr/>
            </a:lvl7pPr>
            <a:lvl8pPr marL="4864608" lvl="7" indent="-422275" algn="ctr">
              <a:spcBef>
                <a:spcPts val="2128"/>
              </a:spcBef>
              <a:spcAft>
                <a:spcPts val="0"/>
              </a:spcAft>
              <a:buSzPts val="1400"/>
              <a:buChar char="○"/>
              <a:defRPr/>
            </a:lvl8pPr>
            <a:lvl9pPr marL="5472684" lvl="8" indent="-422275" algn="ctr">
              <a:spcBef>
                <a:spcPts val="2128"/>
              </a:spcBef>
              <a:spcAft>
                <a:spcPts val="2128"/>
              </a:spcAft>
              <a:buSzPts val="1400"/>
              <a:buChar char="■"/>
              <a:defRPr/>
            </a:lvl9pPr>
          </a:lstStyle>
          <a:p>
            <a:endParaRPr/>
          </a:p>
        </p:txBody>
      </p:sp>
      <p:sp>
        <p:nvSpPr>
          <p:cNvPr id="47" name="Google Shape;47;p11"/>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4883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976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289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115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449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961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36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6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640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46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350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626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02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0814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18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452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97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91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659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998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0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115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91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0230" y="1122363"/>
            <a:ext cx="9121379" cy="2387600"/>
          </a:xfrm>
        </p:spPr>
        <p:txBody>
          <a:bodyPr anchor="b"/>
          <a:lstStyle>
            <a:lvl1pPr algn="ctr">
              <a:defRPr sz="5985"/>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64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61838"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87649"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086129" y="1"/>
            <a:ext cx="2075709"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61837"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55058" y="528454"/>
            <a:ext cx="4809454"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Tree>
    <p:extLst>
      <p:ext uri="{BB962C8B-B14F-4D97-AF65-F5344CB8AC3E}">
        <p14:creationId xmlns:p14="http://schemas.microsoft.com/office/powerpoint/2010/main" val="70668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61838"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87649"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086129" y="1"/>
            <a:ext cx="2075709"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61837"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30171" y="1692234"/>
            <a:ext cx="4331666"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377047"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Tree>
    <p:extLst>
      <p:ext uri="{BB962C8B-B14F-4D97-AF65-F5344CB8AC3E}">
        <p14:creationId xmlns:p14="http://schemas.microsoft.com/office/powerpoint/2010/main" val="197405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6126" y="1825625"/>
            <a:ext cx="5168781"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56931" y="1825625"/>
            <a:ext cx="5168781"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177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7711" y="365126"/>
            <a:ext cx="10489585"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7711" y="2505075"/>
            <a:ext cx="514502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56931" y="2505075"/>
            <a:ext cx="517036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16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63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3657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880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915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265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03315" y="365125"/>
            <a:ext cx="2622396"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6126" y="365125"/>
            <a:ext cx="7715166"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0846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7ADA988E-2D1B-0063-7537-6F8E7E2949A6}"/>
              </a:ext>
            </a:extLst>
          </p:cNvPr>
          <p:cNvPicPr>
            <a:picLocks noChangeAspect="1"/>
          </p:cNvPicPr>
          <p:nvPr userDrawn="1"/>
        </p:nvPicPr>
        <p:blipFill>
          <a:blip r:embed="rId13"/>
          <a:stretch>
            <a:fillRect/>
          </a:stretch>
        </p:blipFill>
        <p:spPr>
          <a:xfrm>
            <a:off x="7042" y="-17206"/>
            <a:ext cx="12235718" cy="6875206"/>
          </a:xfrm>
          <a:prstGeom prst="rect">
            <a:avLst/>
          </a:prstGeom>
        </p:spPr>
      </p:pic>
      <p:sp>
        <p:nvSpPr>
          <p:cNvPr id="9" name="Rounded Rectangle 2">
            <a:extLst>
              <a:ext uri="{FF2B5EF4-FFF2-40B4-BE49-F238E27FC236}">
                <a16:creationId xmlns:a16="http://schemas.microsoft.com/office/drawing/2014/main" id="{928FA011-68F4-7FD6-2A5C-F8E32B03BDB1}"/>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C8DE07B1-FB04-38FB-118C-4DDC9A1D5BE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9/19/2025</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sp>
        <p:nvSpPr>
          <p:cNvPr id="7" name="Title Placeholder 1">
            <a:extLst>
              <a:ext uri="{FF2B5EF4-FFF2-40B4-BE49-F238E27FC236}">
                <a16:creationId xmlns:a16="http://schemas.microsoft.com/office/drawing/2014/main" id="{18043806-CB4A-B97F-D72C-258B003B850D}"/>
              </a:ext>
            </a:extLst>
          </p:cNvPr>
          <p:cNvSpPr txBox="1">
            <a:spLocks/>
          </p:cNvSpPr>
          <p:nvPr userDrawn="1"/>
        </p:nvSpPr>
        <p:spPr>
          <a:xfrm>
            <a:off x="608092" y="274638"/>
            <a:ext cx="10945654" cy="114300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A74E2AE4-8535-C569-1BBE-334D5EE6A7C7}"/>
              </a:ext>
            </a:extLst>
          </p:cNvPr>
          <p:cNvSpPr txBox="1">
            <a:spLocks/>
          </p:cNvSpPr>
          <p:nvPr userDrawn="1"/>
        </p:nvSpPr>
        <p:spPr>
          <a:xfrm>
            <a:off x="608092" y="1600201"/>
            <a:ext cx="10945654" cy="4525963"/>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5EFC45D-64EC-BCD3-F1C9-B081D005F143}"/>
              </a:ext>
            </a:extLst>
          </p:cNvPr>
          <p:cNvSpPr txBox="1">
            <a:spLocks/>
          </p:cNvSpPr>
          <p:nvPr userDrawn="1"/>
        </p:nvSpPr>
        <p:spPr>
          <a:xfrm>
            <a:off x="608092" y="6356351"/>
            <a:ext cx="28377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9/19/2025</a:t>
            </a:fld>
            <a:endParaRPr lang="en-US"/>
          </a:p>
        </p:txBody>
      </p:sp>
      <p:sp>
        <p:nvSpPr>
          <p:cNvPr id="10" name="Slide Number Placeholder 5">
            <a:extLst>
              <a:ext uri="{FF2B5EF4-FFF2-40B4-BE49-F238E27FC236}">
                <a16:creationId xmlns:a16="http://schemas.microsoft.com/office/drawing/2014/main" id="{542ED677-E974-2603-714A-D79FD8A4AADF}"/>
              </a:ext>
            </a:extLst>
          </p:cNvPr>
          <p:cNvSpPr txBox="1">
            <a:spLocks/>
          </p:cNvSpPr>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1EFB45B9-B194-630D-81AF-BC39653B2F31}"/>
              </a:ext>
            </a:extLst>
          </p:cNvPr>
          <p:cNvPicPr>
            <a:picLocks noChangeAspect="1"/>
          </p:cNvPicPr>
          <p:nvPr userDrawn="1"/>
        </p:nvPicPr>
        <p:blipFill>
          <a:blip r:embed="rId14"/>
          <a:stretch>
            <a:fillRect/>
          </a:stretch>
        </p:blipFill>
        <p:spPr>
          <a:xfrm>
            <a:off x="7042" y="-17206"/>
            <a:ext cx="12235718" cy="6875206"/>
          </a:xfrm>
          <a:prstGeom prst="rect">
            <a:avLst/>
          </a:prstGeom>
        </p:spPr>
      </p:pic>
      <p:sp>
        <p:nvSpPr>
          <p:cNvPr id="12" name="Rounded Rectangle 2">
            <a:extLst>
              <a:ext uri="{FF2B5EF4-FFF2-40B4-BE49-F238E27FC236}">
                <a16:creationId xmlns:a16="http://schemas.microsoft.com/office/drawing/2014/main" id="{0D2179F2-D0BA-078F-2FA2-8153432ACCF7}"/>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descr="A round pink circle with white text and a black background&#10;&#10;AI-generated content may be incorrect.">
            <a:extLst>
              <a:ext uri="{FF2B5EF4-FFF2-40B4-BE49-F238E27FC236}">
                <a16:creationId xmlns:a16="http://schemas.microsoft.com/office/drawing/2014/main" id="{626C68F5-96BA-985E-819B-D55B758E28C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3861101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91425" tIns="91425" rIns="91425" bIns="91425" anchor="ctr" anchorCtr="0">
            <a:noAutofit/>
          </a:bodyPr>
          <a:lstStyle>
            <a:lvl1pPr lvl="0" algn="r">
              <a:buNone/>
              <a:defRPr sz="1330">
                <a:solidFill>
                  <a:schemeClr val="dk2"/>
                </a:solidFill>
              </a:defRPr>
            </a:lvl1pPr>
            <a:lvl2pPr lvl="1" algn="r">
              <a:buNone/>
              <a:defRPr sz="1330">
                <a:solidFill>
                  <a:schemeClr val="dk2"/>
                </a:solidFill>
              </a:defRPr>
            </a:lvl2pPr>
            <a:lvl3pPr lvl="2" algn="r">
              <a:buNone/>
              <a:defRPr sz="1330">
                <a:solidFill>
                  <a:schemeClr val="dk2"/>
                </a:solidFill>
              </a:defRPr>
            </a:lvl3pPr>
            <a:lvl4pPr lvl="3" algn="r">
              <a:buNone/>
              <a:defRPr sz="1330">
                <a:solidFill>
                  <a:schemeClr val="dk2"/>
                </a:solidFill>
              </a:defRPr>
            </a:lvl4pPr>
            <a:lvl5pPr lvl="4" algn="r">
              <a:buNone/>
              <a:defRPr sz="1330">
                <a:solidFill>
                  <a:schemeClr val="dk2"/>
                </a:solidFill>
              </a:defRPr>
            </a:lvl5pPr>
            <a:lvl6pPr lvl="5" algn="r">
              <a:buNone/>
              <a:defRPr sz="1330">
                <a:solidFill>
                  <a:schemeClr val="dk2"/>
                </a:solidFill>
              </a:defRPr>
            </a:lvl6pPr>
            <a:lvl7pPr lvl="6" algn="r">
              <a:buNone/>
              <a:defRPr sz="1330">
                <a:solidFill>
                  <a:schemeClr val="dk2"/>
                </a:solidFill>
              </a:defRPr>
            </a:lvl7pPr>
            <a:lvl8pPr lvl="7" algn="r">
              <a:buNone/>
              <a:defRPr sz="1330">
                <a:solidFill>
                  <a:schemeClr val="dk2"/>
                </a:solidFill>
              </a:defRPr>
            </a:lvl8pPr>
            <a:lvl9pPr lvl="8" algn="r">
              <a:buNone/>
              <a:defRPr sz="1330">
                <a:solidFill>
                  <a:schemeClr val="dk2"/>
                </a:solidFill>
              </a:defRPr>
            </a:lvl9pPr>
          </a:lstStyle>
          <a:p>
            <a:fld id="{00000000-1234-1234-1234-123412341234}" type="slidenum">
              <a:rPr lang="en-GB" smtClean="0"/>
              <a:pPr/>
              <a:t>‹#›</a:t>
            </a:fld>
            <a:endParaRPr lang="en-GB"/>
          </a:p>
        </p:txBody>
      </p:sp>
      <p:sp>
        <p:nvSpPr>
          <p:cNvPr id="2" name="Title Placeholder 1">
            <a:extLst>
              <a:ext uri="{FF2B5EF4-FFF2-40B4-BE49-F238E27FC236}">
                <a16:creationId xmlns:a16="http://schemas.microsoft.com/office/drawing/2014/main" id="{7947B82E-9404-6A7D-92C8-5270D6CAE90A}"/>
              </a:ext>
            </a:extLst>
          </p:cNvPr>
          <p:cNvSpPr txBox="1">
            <a:spLocks/>
          </p:cNvSpPr>
          <p:nvPr userDrawn="1"/>
        </p:nvSpPr>
        <p:spPr>
          <a:xfrm>
            <a:off x="608092" y="274638"/>
            <a:ext cx="10945654" cy="1143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US" kern="0"/>
              <a:t>Click to edit Master title style</a:t>
            </a:r>
          </a:p>
        </p:txBody>
      </p:sp>
      <p:sp>
        <p:nvSpPr>
          <p:cNvPr id="3" name="Text Placeholder 2">
            <a:extLst>
              <a:ext uri="{FF2B5EF4-FFF2-40B4-BE49-F238E27FC236}">
                <a16:creationId xmlns:a16="http://schemas.microsoft.com/office/drawing/2014/main" id="{586A96DE-CBA8-E143-A866-21D34DE0C8D9}"/>
              </a:ext>
            </a:extLst>
          </p:cNvPr>
          <p:cNvSpPr txBox="1">
            <a:spLocks/>
          </p:cNvSpPr>
          <p:nvPr userDrawn="1"/>
        </p:nvSpPr>
        <p:spPr>
          <a:xfrm>
            <a:off x="608092" y="1600201"/>
            <a:ext cx="10945654" cy="452596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US" kern="0"/>
              <a:t>Click to edit Master text styles</a:t>
            </a:r>
          </a:p>
          <a:p>
            <a:pPr marL="0" lvl="1"/>
            <a:r>
              <a:rPr lang="en-US" kern="0"/>
              <a:t>Second level</a:t>
            </a:r>
          </a:p>
          <a:p>
            <a:pPr marL="0" lvl="2"/>
            <a:r>
              <a:rPr lang="en-US" kern="0"/>
              <a:t>Third level</a:t>
            </a:r>
          </a:p>
          <a:p>
            <a:pPr marL="0" lvl="3"/>
            <a:r>
              <a:rPr lang="en-US" kern="0"/>
              <a:t>Fourth level</a:t>
            </a:r>
          </a:p>
          <a:p>
            <a:pPr marL="0" lvl="4"/>
            <a:r>
              <a:rPr lang="en-US" kern="0"/>
              <a:t>Fifth level</a:t>
            </a:r>
          </a:p>
        </p:txBody>
      </p:sp>
      <p:sp>
        <p:nvSpPr>
          <p:cNvPr id="4" name="Date Placeholder 3">
            <a:extLst>
              <a:ext uri="{FF2B5EF4-FFF2-40B4-BE49-F238E27FC236}">
                <a16:creationId xmlns:a16="http://schemas.microsoft.com/office/drawing/2014/main" id="{0B9A7125-2066-5A5A-927B-D2EEE7EE1315}"/>
              </a:ext>
            </a:extLst>
          </p:cNvPr>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a:extLst>
              <a:ext uri="{FF2B5EF4-FFF2-40B4-BE49-F238E27FC236}">
                <a16:creationId xmlns:a16="http://schemas.microsoft.com/office/drawing/2014/main" id="{FD394EDA-B333-43D1-DEC7-0F71A5AD6D35}"/>
              </a:ext>
            </a:extLst>
          </p:cNvPr>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9D529C49-CCE7-5307-4A72-5A55C4939BF8}"/>
              </a:ext>
            </a:extLst>
          </p:cNvPr>
          <p:cNvSpPr txBox="1">
            <a:spLocks/>
          </p:cNvSpPr>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0" name="Picture 9">
            <a:extLst>
              <a:ext uri="{FF2B5EF4-FFF2-40B4-BE49-F238E27FC236}">
                <a16:creationId xmlns:a16="http://schemas.microsoft.com/office/drawing/2014/main" id="{0A1CDF91-2E8C-CFE7-D9A2-FC63FAF8843F}"/>
              </a:ext>
            </a:extLst>
          </p:cNvPr>
          <p:cNvPicPr>
            <a:picLocks noChangeAspect="1"/>
          </p:cNvPicPr>
          <p:nvPr userDrawn="1"/>
        </p:nvPicPr>
        <p:blipFill>
          <a:blip r:embed="rId11"/>
          <a:stretch>
            <a:fillRect/>
          </a:stretch>
        </p:blipFill>
        <p:spPr>
          <a:xfrm>
            <a:off x="7042" y="-17206"/>
            <a:ext cx="12235718" cy="6875206"/>
          </a:xfrm>
          <a:prstGeom prst="rect">
            <a:avLst/>
          </a:prstGeom>
        </p:spPr>
      </p:pic>
      <p:sp>
        <p:nvSpPr>
          <p:cNvPr id="11" name="Rounded Rectangle 2">
            <a:extLst>
              <a:ext uri="{FF2B5EF4-FFF2-40B4-BE49-F238E27FC236}">
                <a16:creationId xmlns:a16="http://schemas.microsoft.com/office/drawing/2014/main" id="{247CD5D0-D71B-A9E8-9BD3-0670B1857926}"/>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2" name="Picture 11" descr="A round pink circle with white text and a black background&#10;&#10;AI-generated content may be incorrect.">
            <a:extLst>
              <a:ext uri="{FF2B5EF4-FFF2-40B4-BE49-F238E27FC236}">
                <a16:creationId xmlns:a16="http://schemas.microsoft.com/office/drawing/2014/main" id="{14BE5640-78C4-F4F7-3042-D8CD5A768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388136672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348B9-629C-577F-848D-FF5F284EE383}"/>
              </a:ext>
            </a:extLst>
          </p:cNvPr>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C6DAE-71BE-2633-8399-4C30CABD072C}"/>
              </a:ext>
            </a:extLst>
          </p:cNvPr>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EAF63-D239-9DD8-66C9-84637A76235E}"/>
              </a:ext>
            </a:extLst>
          </p:cNvPr>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a:extLst>
              <a:ext uri="{FF2B5EF4-FFF2-40B4-BE49-F238E27FC236}">
                <a16:creationId xmlns:a16="http://schemas.microsoft.com/office/drawing/2014/main" id="{DE3C0236-6F28-A675-66A8-3154C2C42552}"/>
              </a:ext>
            </a:extLst>
          </p:cNvPr>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14DEE8-8083-7A39-BE85-A63CD5070AB2}"/>
              </a:ext>
            </a:extLst>
          </p:cNvPr>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22AF70AE-D645-505C-B89B-9833D30577B7}"/>
              </a:ext>
            </a:extLst>
          </p:cNvPr>
          <p:cNvPicPr>
            <a:picLocks noChangeAspect="1"/>
          </p:cNvPicPr>
          <p:nvPr userDrawn="1"/>
        </p:nvPicPr>
        <p:blipFill>
          <a:blip r:embed="rId13"/>
          <a:stretch>
            <a:fillRect/>
          </a:stretch>
        </p:blipFill>
        <p:spPr>
          <a:xfrm>
            <a:off x="7042" y="-17206"/>
            <a:ext cx="12235718" cy="6875206"/>
          </a:xfrm>
          <a:prstGeom prst="rect">
            <a:avLst/>
          </a:prstGeom>
        </p:spPr>
      </p:pic>
      <p:sp>
        <p:nvSpPr>
          <p:cNvPr id="8" name="Rounded Rectangle 2">
            <a:extLst>
              <a:ext uri="{FF2B5EF4-FFF2-40B4-BE49-F238E27FC236}">
                <a16:creationId xmlns:a16="http://schemas.microsoft.com/office/drawing/2014/main" id="{DAAD62C3-1824-B826-53E7-E67625273B79}"/>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CA4661C7-F54A-1FEC-F7C6-D488CD6BBB9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42416797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337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99516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5" Type="http://schemas.openxmlformats.org/officeDocument/2006/relationships/image" Target="../media/image3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g"/><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38.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38.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5" Type="http://schemas.openxmlformats.org/officeDocument/2006/relationships/image" Target="../media/image1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433AA368-EC71-CCE8-DB56-C1B60A3040FA}"/>
              </a:ext>
            </a:extLst>
          </p:cNvPr>
          <p:cNvPicPr>
            <a:picLocks noChangeAspect="1"/>
          </p:cNvPicPr>
          <p:nvPr/>
        </p:nvPicPr>
        <p:blipFill>
          <a:blip r:embed="rId5"/>
          <a:stretch>
            <a:fillRect/>
          </a:stretch>
        </p:blipFill>
        <p:spPr>
          <a:xfrm>
            <a:off x="3031446" y="1600200"/>
            <a:ext cx="9096020" cy="3676207"/>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ơi lội và những điều kiện thuận lợi giúp bộ môn này có tiềm năng phát  triển tại Việt Nam - shokz">
            <a:extLst>
              <a:ext uri="{FF2B5EF4-FFF2-40B4-BE49-F238E27FC236}">
                <a16:creationId xmlns:a16="http://schemas.microsoft.com/office/drawing/2014/main" id="{7C7817D2-A5E7-FD57-CDA1-2CBD4BF5C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533400"/>
            <a:ext cx="7620000" cy="5019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9F3203-BB38-DBD0-82CA-EBDD3DFECFC8}"/>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bơi</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lội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179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ẻ bình yên tuyệt đẹp chỉ có ở ngõ hẻm Hội An">
            <a:extLst>
              <a:ext uri="{FF2B5EF4-FFF2-40B4-BE49-F238E27FC236}">
                <a16:creationId xmlns:a16="http://schemas.microsoft.com/office/drawing/2014/main" id="{5772F44D-C5D4-BE3A-2032-B6273EF1A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519" y="457200"/>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BB2816-D8EA-794A-0BBE-1A44F967E7BB}"/>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ngõ</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hẻm</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691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bãi bồi</a:t>
            </a: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pic>
        <p:nvPicPr>
          <p:cNvPr id="3" name="[hanhtrangso.nxbgd.vn] Audio_ Nhím con ra bãi cỏ tìm cái ăn_HTS">
            <a:hlinkClick r:id="" action="ppaction://media"/>
            <a:extLst>
              <a:ext uri="{FF2B5EF4-FFF2-40B4-BE49-F238E27FC236}">
                <a16:creationId xmlns:a16="http://schemas.microsoft.com/office/drawing/2014/main" id="{E00C5410-B5A3-801C-C909-9D1489814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762000"/>
            <a:ext cx="406400" cy="406400"/>
          </a:xfrm>
          <a:prstGeom prst="rect">
            <a:avLst/>
          </a:prstGeom>
        </p:spPr>
      </p:pic>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nhím</a:t>
            </a: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chồn</a:t>
            </a: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Nhím nhìn thấy gì ở bãi cỏ?</a:t>
            </a: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Nhím làm gì khi thấy nhiều quả chín thơm ngon?</a:t>
            </a: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Em có nhận xét gì về tình cảm của nhím dành cho bạn?</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37"/>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dirty="0">
                <a:solidFill>
                  <a:srgbClr val="FF0000"/>
                </a:solidFill>
                <a:latin typeface="HP001 4 hàng" pitchFamily="34" charset="0"/>
              </a:rPr>
              <a:t> V</a:t>
            </a:r>
            <a:r>
              <a:rPr lang="el-GR" sz="12200" dirty="0">
                <a:solidFill>
                  <a:srgbClr val="FF0000"/>
                </a:solidFill>
                <a:latin typeface="HP001 4 hàng" pitchFamily="34" charset="0"/>
              </a:rPr>
              <a:t>Ρ </a:t>
            </a:r>
            <a:r>
              <a:rPr lang="vi-VN" sz="12200" dirty="0">
                <a:solidFill>
                  <a:srgbClr val="FF0000"/>
                </a:solidFill>
                <a:latin typeface="HP001 4 hàng" pitchFamily="34" charset="0"/>
              </a:rPr>
              <a:t>c</a:t>
            </a:r>
            <a:r>
              <a:rPr lang="el-GR" sz="12200" dirty="0">
                <a:solidFill>
                  <a:srgbClr val="FF0000"/>
                </a:solidFill>
                <a:latin typeface="HP001 4 hàng" pitchFamily="34" charset="0"/>
              </a:rPr>
              <a:t>Ϊ </a:t>
            </a:r>
            <a:r>
              <a:rPr lang="vi-VN" sz="12200" dirty="0">
                <a:solidFill>
                  <a:srgbClr val="FF0000"/>
                </a:solidFill>
                <a:latin typeface="HP001 4 hàng" pitchFamily="34" charset="0"/>
              </a:rPr>
              <a:t>có vā dài</a:t>
            </a:r>
            <a:r>
              <a:rPr lang="en-US" sz="12200" dirty="0">
                <a:solidFill>
                  <a:srgbClr val="FF0000"/>
                </a:solidFill>
                <a:latin typeface="HP001 4 hàng" pitchFamily="34" charset="0"/>
              </a:rPr>
              <a:t>.</a:t>
            </a: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84952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4319" y="457200"/>
            <a:ext cx="6768755" cy="6768755"/>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50" t="26302" r="29868" b="23438"/>
          <a:stretch/>
        </p:blipFill>
        <p:spPr bwMode="auto">
          <a:xfrm>
            <a:off x="3642519" y="609600"/>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E521C5CD-0EB9-4A79-A6E0-304BE8DC0C83}"/>
              </a:ext>
            </a:extLst>
          </p:cNvPr>
          <p:cNvPicPr>
            <a:picLocks noChangeAspect="1"/>
          </p:cNvPicPr>
          <p:nvPr/>
        </p:nvPicPr>
        <p:blipFill>
          <a:blip r:embed="rId5"/>
          <a:stretch>
            <a:fillRect/>
          </a:stretch>
        </p:blipFill>
        <p:spPr>
          <a:xfrm>
            <a:off x="3413919" y="1600200"/>
            <a:ext cx="7821846" cy="3676207"/>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a:hlinkClick r:id="" action="ppaction://media"/>
            <a:extLst>
              <a:ext uri="{FF2B5EF4-FFF2-40B4-BE49-F238E27FC236}">
                <a16:creationId xmlns:a16="http://schemas.microsoft.com/office/drawing/2014/main" id="{1341308D-6B43-9DC1-ABCB-E586491DE9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3844048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58368"/>
            <a:ext cx="12161838" cy="1550634"/>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77482" y="-158260"/>
            <a:ext cx="8769141" cy="6672572"/>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28696" y="943131"/>
            <a:ext cx="6266712" cy="286232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defTabSz="912114"/>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defTabSz="912114"/>
            <a:r>
              <a:rPr lang="vi-VN"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Hai người bạn và con gấu</a:t>
            </a: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3" y="3632202"/>
            <a:ext cx="5287641" cy="3048854"/>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269" y="3009566"/>
            <a:ext cx="4363949" cy="429412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người bạn và con gấu - Two friends and the bear _ Tiếng Việt 1_ Kết nối tri thức với cuộc sống">
            <a:hlinkClick r:id="" action="ppaction://media"/>
            <a:extLst>
              <a:ext uri="{FF2B5EF4-FFF2-40B4-BE49-F238E27FC236}">
                <a16:creationId xmlns:a16="http://schemas.microsoft.com/office/drawing/2014/main" id="{5A39C861-E0DF-460E-A893-504094DF157D}"/>
              </a:ext>
            </a:extLst>
          </p:cNvPr>
          <p:cNvPicPr>
            <a:picLocks noChangeAspect="1"/>
          </p:cNvPicPr>
          <p:nvPr>
            <a:videoFile r:link="rId1"/>
            <p:extLst>
              <p:ext uri="{DAA4B4D4-6D71-4841-9C94-3DE7FCFB9230}">
                <p14:media xmlns:p14="http://schemas.microsoft.com/office/powerpoint/2010/main" r:embed="rId2">
                  <p14:trim st="6689" end="2927.3666"/>
                </p14:media>
              </p:ext>
            </p:extLst>
          </p:nvPr>
        </p:nvPicPr>
        <p:blipFill>
          <a:blip r:embed="rId4"/>
          <a:stretch>
            <a:fillRect/>
          </a:stretch>
        </p:blipFill>
        <p:spPr>
          <a:xfrm>
            <a:off x="-12221" y="30682"/>
            <a:ext cx="12174059" cy="6818835"/>
          </a:xfrm>
          <a:prstGeom prst="rect">
            <a:avLst/>
          </a:prstGeom>
        </p:spPr>
      </p:pic>
    </p:spTree>
    <p:extLst>
      <p:ext uri="{BB962C8B-B14F-4D97-AF65-F5344CB8AC3E}">
        <p14:creationId xmlns:p14="http://schemas.microsoft.com/office/powerpoint/2010/main" val="18692507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15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gấu</a:t>
            </a:r>
            <a:endParaRPr lang="en-US" sz="4256" b="1" kern="0" dirty="0">
              <a:ln w="1905"/>
              <a:solidFill>
                <a:srgbClr val="002060"/>
              </a:solidFill>
              <a:latin typeface="Calibri" pitchFamily="34" charset="0"/>
              <a:ea typeface="AvantGarde" pitchFamily="2" charset="0"/>
              <a:cs typeface="Calibri"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1" name="Picture 2"/>
          <p:cNvPicPr>
            <a:picLocks noChangeAspect="1" noChangeArrowheads="1"/>
          </p:cNvPicPr>
          <p:nvPr/>
        </p:nvPicPr>
        <p:blipFill>
          <a:blip r:embed="rId3"/>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4"/>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5"/>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6"/>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 1">
            <a:extLst>
              <a:ext uri="{FF2B5EF4-FFF2-40B4-BE49-F238E27FC236}">
                <a16:creationId xmlns:a16="http://schemas.microsoft.com/office/drawing/2014/main" id="{439B7C5E-44C0-0120-AC99-5B47C13EF5D8}"/>
              </a:ext>
            </a:extLst>
          </p:cNvPr>
          <p:cNvGrpSpPr/>
          <p:nvPr/>
        </p:nvGrpSpPr>
        <p:grpSpPr>
          <a:xfrm>
            <a:off x="0" y="152400"/>
            <a:ext cx="3109117" cy="941185"/>
            <a:chOff x="63500" y="1429216"/>
            <a:chExt cx="2337621" cy="705889"/>
          </a:xfrm>
        </p:grpSpPr>
        <p:sp>
          <p:nvSpPr>
            <p:cNvPr id="4" name="Rounded Rectangle 16">
              <a:extLst>
                <a:ext uri="{FF2B5EF4-FFF2-40B4-BE49-F238E27FC236}">
                  <a16:creationId xmlns:a16="http://schemas.microsoft.com/office/drawing/2014/main" id="{AF00D713-5F5C-7E2F-B1E6-02FE19E94108}"/>
                </a:ext>
              </a:extLst>
            </p:cNvPr>
            <p:cNvSpPr/>
            <p:nvPr/>
          </p:nvSpPr>
          <p:spPr>
            <a:xfrm>
              <a:off x="510495" y="1429216"/>
              <a:ext cx="1890626"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itchFamily="34" charset="0"/>
                  <a:ea typeface="Arial-Rounded" pitchFamily="34" charset="0"/>
                  <a:cs typeface="Arial-Rounded" pitchFamily="34" charset="0"/>
                </a:rPr>
                <a:t>Kể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chuyện</a:t>
              </a:r>
              <a:endParaRPr lang="en-US" sz="3600" dirty="0">
                <a:latin typeface="Arial-Rounded" pitchFamily="34" charset="0"/>
                <a:ea typeface="Arial-Rounded" pitchFamily="34" charset="0"/>
                <a:cs typeface="Arial-Rounded" pitchFamily="34" charset="0"/>
              </a:endParaRPr>
            </a:p>
          </p:txBody>
        </p:sp>
        <p:sp>
          <p:nvSpPr>
            <p:cNvPr id="5" name="Oval 4">
              <a:extLst>
                <a:ext uri="{FF2B5EF4-FFF2-40B4-BE49-F238E27FC236}">
                  <a16:creationId xmlns:a16="http://schemas.microsoft.com/office/drawing/2014/main" id="{5173B8C9-4F84-B567-CA3E-FC7341AF3AFC}"/>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41121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594520" y="1524001"/>
            <a:ext cx="5826804"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1" name="TextBox 10"/>
          <p:cNvSpPr txBox="1"/>
          <p:nvPr/>
        </p:nvSpPr>
        <p:spPr>
          <a:xfrm>
            <a:off x="3261519" y="457200"/>
            <a:ext cx="5370381"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 người bạn đi đâu ?</a:t>
            </a:r>
          </a:p>
        </p:txBody>
      </p:sp>
      <p:sp>
        <p:nvSpPr>
          <p:cNvPr id="2" name="Rectangle 1">
            <a:extLst>
              <a:ext uri="{FF2B5EF4-FFF2-40B4-BE49-F238E27FC236}">
                <a16:creationId xmlns:a16="http://schemas.microsoft.com/office/drawing/2014/main" id="{79634A2B-259D-ACA9-C899-0E15C074ED08}"/>
              </a:ext>
            </a:extLst>
          </p:cNvPr>
          <p:cNvSpPr/>
          <p:nvPr/>
        </p:nvSpPr>
        <p:spPr>
          <a:xfrm>
            <a:off x="6995319" y="2057400"/>
            <a:ext cx="4495800" cy="2976136"/>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en-US" sz="5400" dirty="0">
                <a:latin typeface="Arial-Rounded" panose="020B0500000000000000" pitchFamily="34" charset="0"/>
                <a:ea typeface="Arial-Rounded" panose="020B0500000000000000" pitchFamily="34" charset="0"/>
                <a:cs typeface="Arial-Rounded" panose="020B0500000000000000" pitchFamily="34" charset="0"/>
              </a:rPr>
              <a:t>Hai </a:t>
            </a:r>
            <a:r>
              <a:rPr lang="en-US" sz="5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sz="7200" i="1" dirty="0">
              <a:solidFill>
                <a:srgbClr val="84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7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1" name="TextBox 10"/>
          <p:cNvSpPr txBox="1"/>
          <p:nvPr/>
        </p:nvSpPr>
        <p:spPr>
          <a:xfrm>
            <a:off x="2728119" y="457200"/>
            <a:ext cx="6617517"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 làm gì khi thấy con gấu ?</a:t>
            </a:r>
          </a:p>
        </p:txBody>
      </p:sp>
      <p:pic>
        <p:nvPicPr>
          <p:cNvPr id="7" name="Picture 3"/>
          <p:cNvPicPr>
            <a:picLocks noChangeAspect="1" noChangeArrowheads="1"/>
          </p:cNvPicPr>
          <p:nvPr/>
        </p:nvPicPr>
        <p:blipFill rotWithShape="1">
          <a:blip r:embed="rId3"/>
          <a:srcRect/>
          <a:stretch/>
        </p:blipFill>
        <p:spPr bwMode="auto">
          <a:xfrm>
            <a:off x="746919" y="1828800"/>
            <a:ext cx="5708955"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a:extLst>
              <a:ext uri="{FF2B5EF4-FFF2-40B4-BE49-F238E27FC236}">
                <a16:creationId xmlns:a16="http://schemas.microsoft.com/office/drawing/2014/main" id="{5514670C-95CD-1610-8A40-A98481387F29}"/>
              </a:ext>
            </a:extLst>
          </p:cNvPr>
          <p:cNvSpPr/>
          <p:nvPr/>
        </p:nvSpPr>
        <p:spPr>
          <a:xfrm>
            <a:off x="6919119" y="1676400"/>
            <a:ext cx="4800600" cy="3705823"/>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trèo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571500" indent="-571500" algn="just">
              <a:lnSpc>
                <a:spcPct val="120000"/>
              </a:lnSpc>
              <a:spcAft>
                <a:spcPts val="0"/>
              </a:spcAft>
              <a:buFont typeface="Arial" panose="020B0604020202020204" pitchFamily="34" charset="0"/>
              <a:buChar char="•"/>
            </a:pP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nằm</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giả</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srcRect/>
          <a:stretch>
            <a:fillRect/>
          </a:stretch>
        </p:blipFill>
        <p:spPr bwMode="auto">
          <a:xfrm>
            <a:off x="746919" y="1828800"/>
            <a:ext cx="5038525"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10" name="TextBox 9"/>
          <p:cNvSpPr txBox="1"/>
          <p:nvPr/>
        </p:nvSpPr>
        <p:spPr>
          <a:xfrm>
            <a:off x="3642519" y="534955"/>
            <a:ext cx="5246711" cy="769441"/>
          </a:xfrm>
          <a:prstGeom prst="rect">
            <a:avLst/>
          </a:prstGeom>
          <a:noFill/>
        </p:spPr>
        <p:txBody>
          <a:bodyPr wrap="square" rtlCol="0">
            <a:spAutoFit/>
          </a:bodyPr>
          <a:lstStyle/>
          <a:p>
            <a:pPr defTabSz="1216152">
              <a:buClr>
                <a:srgbClr val="000000"/>
              </a:buClr>
            </a:pPr>
            <a:r>
              <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 sao con gấu bỏ đi?</a:t>
            </a:r>
          </a:p>
        </p:txBody>
      </p:sp>
      <p:sp>
        <p:nvSpPr>
          <p:cNvPr id="4" name="Rectangle 3">
            <a:extLst>
              <a:ext uri="{FF2B5EF4-FFF2-40B4-BE49-F238E27FC236}">
                <a16:creationId xmlns:a16="http://schemas.microsoft.com/office/drawing/2014/main" id="{A96390AD-3B19-E74E-7F01-80582D2E897C}"/>
              </a:ext>
            </a:extLst>
          </p:cNvPr>
          <p:cNvSpPr/>
          <p:nvPr/>
        </p:nvSpPr>
        <p:spPr>
          <a:xfrm>
            <a:off x="6157119" y="2514600"/>
            <a:ext cx="5410200" cy="2228495"/>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88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srcRect/>
          <a:stretch>
            <a:fillRect/>
          </a:stretch>
        </p:blipFill>
        <p:spPr bwMode="auto">
          <a:xfrm>
            <a:off x="823119" y="1600200"/>
            <a:ext cx="5162725" cy="3657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0" name="TextBox 9"/>
          <p:cNvSpPr txBox="1"/>
          <p:nvPr/>
        </p:nvSpPr>
        <p:spPr>
          <a:xfrm>
            <a:off x="3303499" y="363096"/>
            <a:ext cx="5535490"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Họ đã nói gì với nhau ?</a:t>
            </a:r>
          </a:p>
        </p:txBody>
      </p:sp>
      <p:sp>
        <p:nvSpPr>
          <p:cNvPr id="2" name="Rectangle 1">
            <a:extLst>
              <a:ext uri="{FF2B5EF4-FFF2-40B4-BE49-F238E27FC236}">
                <a16:creationId xmlns:a16="http://schemas.microsoft.com/office/drawing/2014/main" id="{BA813FD6-ABE2-190E-BC1F-FFD83D8B95BE}"/>
              </a:ext>
            </a:extLst>
          </p:cNvPr>
          <p:cNvSpPr/>
          <p:nvPr/>
        </p:nvSpPr>
        <p:spPr>
          <a:xfrm>
            <a:off x="6080919" y="1600200"/>
            <a:ext cx="5410200" cy="4444486"/>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bỏ</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49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29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endPar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11" name="Picture 2"/>
          <p:cNvPicPr>
            <a:picLocks noChangeAspect="1" noChangeArrowheads="1"/>
          </p:cNvPicPr>
          <p:nvPr/>
        </p:nvPicPr>
        <p:blipFill>
          <a:blip r:embed="rId4"/>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5"/>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6"/>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7"/>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05748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5F4E2-E933-686F-1368-89E2D408A1D8}"/>
              </a:ext>
            </a:extLst>
          </p:cNvPr>
          <p:cNvSpPr txBox="1"/>
          <p:nvPr/>
        </p:nvSpPr>
        <p:spPr>
          <a:xfrm>
            <a:off x="1432719" y="1066800"/>
            <a:ext cx="9829800" cy="4308872"/>
          </a:xfrm>
          <a:prstGeom prst="rect">
            <a:avLst/>
          </a:prstGeom>
          <a:noFill/>
        </p:spPr>
        <p:txBody>
          <a:bodyPr wrap="square" rtlCol="0">
            <a:spAutoFit/>
          </a:bodyPr>
          <a:lstStyle/>
          <a:p>
            <a:pPr algn="ctr"/>
            <a:r>
              <a:rPr lang="en-US" sz="5400" b="1" u="sng" dirty="0" err="1">
                <a:solidFill>
                  <a:srgbClr val="002060"/>
                </a:solidFill>
                <a:latin typeface="Arial-Rounded" pitchFamily="34" charset="0"/>
                <a:ea typeface="Arial-Rounded" pitchFamily="34" charset="0"/>
                <a:cs typeface="Arial-Rounded" pitchFamily="34" charset="0"/>
              </a:rPr>
              <a:t>Bài</a:t>
            </a:r>
            <a:r>
              <a:rPr lang="en-US" sz="5400" b="1" u="sng" dirty="0">
                <a:solidFill>
                  <a:srgbClr val="002060"/>
                </a:solidFill>
                <a:latin typeface="Arial-Rounded" pitchFamily="34" charset="0"/>
                <a:ea typeface="Arial-Rounded" pitchFamily="34" charset="0"/>
                <a:cs typeface="Arial-Rounded" pitchFamily="34" charset="0"/>
              </a:rPr>
              <a:t> </a:t>
            </a:r>
            <a:r>
              <a:rPr lang="en-US" sz="5400" b="1" u="sng" dirty="0" err="1">
                <a:solidFill>
                  <a:srgbClr val="002060"/>
                </a:solidFill>
                <a:latin typeface="Arial-Rounded" pitchFamily="34" charset="0"/>
                <a:ea typeface="Arial-Rounded" pitchFamily="34" charset="0"/>
                <a:cs typeface="Arial-Rounded" pitchFamily="34" charset="0"/>
              </a:rPr>
              <a:t>học</a:t>
            </a:r>
            <a:r>
              <a:rPr lang="en-US" sz="5400" b="1" u="sng" dirty="0">
                <a:solidFill>
                  <a:srgbClr val="002060"/>
                </a:solidFill>
                <a:latin typeface="Arial-Rounded" pitchFamily="34" charset="0"/>
                <a:ea typeface="Arial-Rounded" pitchFamily="34" charset="0"/>
                <a:cs typeface="Arial-Rounded" pitchFamily="34" charset="0"/>
              </a:rPr>
              <a:t>: </a:t>
            </a:r>
            <a:endParaRPr lang="en-US" sz="4400" b="1" u="sng" dirty="0">
              <a:solidFill>
                <a:srgbClr val="002060"/>
              </a:solidFill>
              <a:latin typeface="Arial-Rounded" pitchFamily="34" charset="0"/>
              <a:ea typeface="Arial-Rounded" pitchFamily="34" charset="0"/>
              <a:cs typeface="Arial-Rounded" pitchFamily="34" charset="0"/>
            </a:endParaRPr>
          </a:p>
          <a:p>
            <a:pPr marL="571500" indent="-571500" algn="just">
              <a:buFont typeface="Arial" panose="020B0604020202020204" pitchFamily="34" charset="0"/>
              <a:buChar char="•"/>
            </a:pPr>
            <a:r>
              <a:rPr lang="en-US" sz="4400" dirty="0" err="1">
                <a:solidFill>
                  <a:srgbClr val="002060"/>
                </a:solidFill>
                <a:latin typeface="Arial-Rounded" pitchFamily="34" charset="0"/>
                <a:ea typeface="Arial-Rounded" pitchFamily="34" charset="0"/>
                <a:cs typeface="Arial-Rounded" pitchFamily="34" charset="0"/>
              </a:rPr>
              <a:t>Chúng</a:t>
            </a:r>
            <a:r>
              <a:rPr lang="en-US" sz="4400" dirty="0">
                <a:solidFill>
                  <a:srgbClr val="002060"/>
                </a:solidFill>
                <a:latin typeface="Arial-Rounded" pitchFamily="34" charset="0"/>
                <a:ea typeface="Arial-Rounded" pitchFamily="34" charset="0"/>
                <a:cs typeface="Arial-Rounded" pitchFamily="34" charset="0"/>
              </a:rPr>
              <a:t> ta </a:t>
            </a:r>
            <a:r>
              <a:rPr lang="en-US" sz="4400" dirty="0" err="1">
                <a:solidFill>
                  <a:srgbClr val="002060"/>
                </a:solidFill>
                <a:latin typeface="Arial-Rounded" pitchFamily="34" charset="0"/>
                <a:ea typeface="Arial-Rounded" pitchFamily="34" charset="0"/>
                <a:cs typeface="Arial-Rounded" pitchFamily="34" charset="0"/>
              </a:rPr>
              <a:t>không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nên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bỏ</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rơi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bạn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khi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gặp</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 </a:t>
            </a:r>
          </a:p>
          <a:p>
            <a:pPr marL="571500" indent="-571500" algn="just">
              <a:buFont typeface="Arial" panose="020B0604020202020204" pitchFamily="34" charset="0"/>
              <a:buChar char="•"/>
            </a:pPr>
            <a:r>
              <a:rPr lang="en-US" sz="4400" dirty="0">
                <a:solidFill>
                  <a:srgbClr val="002060"/>
                </a:solidFill>
                <a:latin typeface="Arial-Rounded" pitchFamily="34" charset="0"/>
                <a:ea typeface="Arial-Rounded" pitchFamily="34" charset="0"/>
                <a:cs typeface="Arial-Rounded" pitchFamily="34" charset="0"/>
              </a:rPr>
              <a:t>Khi </a:t>
            </a:r>
            <a:r>
              <a:rPr lang="en-US" sz="4400" dirty="0" err="1">
                <a:solidFill>
                  <a:srgbClr val="002060"/>
                </a:solidFill>
                <a:latin typeface="Arial-Rounded" pitchFamily="34" charset="0"/>
                <a:ea typeface="Arial-Rounded" pitchFamily="34" charset="0"/>
                <a:cs typeface="Arial-Rounded" pitchFamily="34" charset="0"/>
              </a:rPr>
              <a:t>gặp</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tình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huống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chúng</a:t>
            </a:r>
            <a:r>
              <a:rPr lang="en-US" sz="4400" dirty="0">
                <a:solidFill>
                  <a:srgbClr val="002060"/>
                </a:solidFill>
                <a:latin typeface="Arial-Rounded" pitchFamily="34" charset="0"/>
                <a:ea typeface="Arial-Rounded" pitchFamily="34" charset="0"/>
                <a:cs typeface="Arial-Rounded" pitchFamily="34" charset="0"/>
              </a:rPr>
              <a:t> ta </a:t>
            </a:r>
            <a:r>
              <a:rPr lang="en-US" sz="4400" dirty="0" err="1">
                <a:solidFill>
                  <a:srgbClr val="002060"/>
                </a:solidFill>
                <a:latin typeface="Arial-Rounded" pitchFamily="34" charset="0"/>
                <a:ea typeface="Arial-Rounded" pitchFamily="34" charset="0"/>
                <a:cs typeface="Arial-Rounded" pitchFamily="34" charset="0"/>
              </a:rPr>
              <a:t>cần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bình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tĩnh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để</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tìm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cách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thoát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khỏi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a:t>
            </a:r>
            <a:endParaRPr lang="en-US" sz="4400" dirty="0"/>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52515" y="166231"/>
            <a:ext cx="2209323" cy="3931645"/>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69139" y="688957"/>
            <a:ext cx="2209323" cy="24390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678" y="1668396"/>
            <a:ext cx="8769445" cy="4123220"/>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24134" y="1249193"/>
            <a:ext cx="7883301" cy="4401818"/>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GB" sz="1795">
              <a:solidFill>
                <a:prstClr val="white"/>
              </a:solidFill>
              <a:latin typeface="Calibri"/>
            </a:endParaRP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70" y="1580878"/>
            <a:ext cx="2739984" cy="4941904"/>
          </a:xfrm>
          <a:prstGeom prst="rect">
            <a:avLst/>
          </a:prstGeom>
        </p:spPr>
      </p:pic>
      <p:pic>
        <p:nvPicPr>
          <p:cNvPr id="2" name="Picture 1">
            <a:extLst>
              <a:ext uri="{FF2B5EF4-FFF2-40B4-BE49-F238E27FC236}">
                <a16:creationId xmlns:a16="http://schemas.microsoft.com/office/drawing/2014/main" id="{A94AFADD-BE5F-3106-0895-72E667F5A4FD}"/>
              </a:ext>
            </a:extLst>
          </p:cNvPr>
          <p:cNvPicPr>
            <a:picLocks noChangeAspect="1"/>
          </p:cNvPicPr>
          <p:nvPr/>
        </p:nvPicPr>
        <p:blipFill>
          <a:blip r:embed="rId4"/>
          <a:stretch>
            <a:fillRect/>
          </a:stretch>
        </p:blipFill>
        <p:spPr>
          <a:xfrm>
            <a:off x="4099719" y="1600200"/>
            <a:ext cx="7535309" cy="4828450"/>
          </a:xfrm>
          <a:prstGeom prst="rect">
            <a:avLst/>
          </a:prstGeom>
        </p:spPr>
      </p:pic>
      <p:pic>
        <p:nvPicPr>
          <p:cNvPr id="5" name="Picture 4">
            <a:extLst>
              <a:ext uri="{FF2B5EF4-FFF2-40B4-BE49-F238E27FC236}">
                <a16:creationId xmlns:a16="http://schemas.microsoft.com/office/drawing/2014/main" id="{BB03474B-11DC-DD30-4C3D-EBFAD44AF5DD}"/>
              </a:ext>
            </a:extLst>
          </p:cNvPr>
          <p:cNvPicPr>
            <a:picLocks noChangeAspect="1"/>
          </p:cNvPicPr>
          <p:nvPr/>
        </p:nvPicPr>
        <p:blipFill>
          <a:blip r:embed="rId5"/>
          <a:stretch>
            <a:fillRect/>
          </a:stretch>
        </p:blipFill>
        <p:spPr>
          <a:xfrm>
            <a:off x="6766719" y="838200"/>
            <a:ext cx="2243522" cy="969348"/>
          </a:xfrm>
          <a:prstGeom prst="rect">
            <a:avLst/>
          </a:prstGeom>
        </p:spPr>
      </p:pic>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2354" y="205757"/>
            <a:ext cx="11705768" cy="6643760"/>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2091">
              <a:defRPr/>
            </a:pPr>
            <a:endParaRPr lang="en-US" sz="1795">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6512" y="682094"/>
            <a:ext cx="11228275" cy="5679780"/>
          </a:xfrm>
          <a:prstGeom prst="rect">
            <a:avLst/>
          </a:prstGeom>
          <a:noFill/>
        </p:spPr>
        <p:txBody>
          <a:bodyPr wrap="square" rtlCol="0">
            <a:spAutoFit/>
          </a:bodyPr>
          <a:lstStyle/>
          <a:p>
            <a:pPr algn="ctr" defTabSz="912114">
              <a:defRPr/>
            </a:pPr>
            <a:r>
              <a:rPr lang="en-US" sz="2793"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793"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6057" indent="-456057" defTabSz="912114">
              <a:buFont typeface="Arial" panose="020B0604020202020204" pitchFamily="34" charset="0"/>
              <a:buChar char="•"/>
              <a:defRPr/>
            </a:pP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793"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6057" indent="-456057" defTabSz="912114">
              <a:buFont typeface="Arial" panose="020B0604020202020204" pitchFamily="34" charset="0"/>
              <a:buChar char="•"/>
              <a:defRPr/>
            </a:pPr>
            <a:r>
              <a:rPr lang="en-US" altLang="zh-CN" sz="2793"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793"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793"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2114">
              <a:defRPr/>
            </a:pPr>
            <a:endPar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2114">
              <a:defRPr/>
            </a:pPr>
            <a:endParaRPr lang="en-US" sz="2793"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99A3157A-1C23-7ADC-2F77-E1FC55DC9699}"/>
              </a:ext>
            </a:extLst>
          </p:cNvPr>
          <p:cNvPicPr>
            <a:picLocks noChangeAspect="1"/>
          </p:cNvPicPr>
          <p:nvPr/>
        </p:nvPicPr>
        <p:blipFill>
          <a:blip r:embed="rId5"/>
          <a:stretch>
            <a:fillRect/>
          </a:stretch>
        </p:blipFill>
        <p:spPr>
          <a:xfrm>
            <a:off x="3718719" y="1676400"/>
            <a:ext cx="7821846" cy="3676207"/>
          </a:xfrm>
          <a:prstGeom prst="rect">
            <a:avLst/>
          </a:prstGeom>
        </p:spPr>
      </p:pic>
    </p:spTree>
    <p:extLst>
      <p:ext uri="{BB962C8B-B14F-4D97-AF65-F5344CB8AC3E}">
        <p14:creationId xmlns:p14="http://schemas.microsoft.com/office/powerpoint/2010/main" val="1213852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grpSp>
        <p:nvGrpSpPr>
          <p:cNvPr id="27" name="Group 26"/>
          <p:cNvGrpSpPr/>
          <p:nvPr/>
        </p:nvGrpSpPr>
        <p:grpSpPr>
          <a:xfrm>
            <a:off x="2362" y="304800"/>
            <a:ext cx="2420957" cy="941185"/>
            <a:chOff x="63500" y="1429216"/>
            <a:chExt cx="1820221" cy="705889"/>
          </a:xfrm>
        </p:grpSpPr>
        <p:sp>
          <p:nvSpPr>
            <p:cNvPr id="4" name="Rounded Rectangle 3"/>
            <p:cNvSpPr/>
            <p:nvPr/>
          </p:nvSpPr>
          <p:spPr>
            <a:xfrm>
              <a:off x="384358" y="1429216"/>
              <a:ext cx="1499363"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itchFamily="34" charset="0"/>
                  <a:ea typeface="Arial-Rounded" pitchFamily="34" charset="0"/>
                  <a:cs typeface="Arial-Rounded" pitchFamily="34" charset="0"/>
                </a:rPr>
                <a:t>Đọc</a:t>
              </a:r>
              <a:endParaRPr lang="en-US" sz="3700" dirty="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endParaRPr lang="en-US" b="1" dirty="0">
              <a:solidFill>
                <a:schemeClr val="bg1"/>
              </a:solidFill>
              <a:latin typeface="Arial-Rounded" pitchFamily="34" charset="0"/>
              <a:ea typeface="Arial-Rounded" pitchFamily="34" charset="0"/>
              <a:cs typeface="Arial-Rounded"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92395101"/>
              </p:ext>
            </p:extLst>
          </p:nvPr>
        </p:nvGraphicFramePr>
        <p:xfrm>
          <a:off x="137319" y="2057400"/>
          <a:ext cx="11747869" cy="1981200"/>
        </p:xfrm>
        <a:graphic>
          <a:graphicData uri="http://schemas.openxmlformats.org/drawingml/2006/table">
            <a:tbl>
              <a:tblPr firstRow="1" bandRow="1">
                <a:tableStyleId>{5C22544A-7EE6-4342-B048-85BDC9FD1C3A}</a:tableStyleId>
              </a:tblPr>
              <a:tblGrid>
                <a:gridCol w="1678267">
                  <a:extLst>
                    <a:ext uri="{9D8B030D-6E8A-4147-A177-3AD203B41FA5}">
                      <a16:colId xmlns:a16="http://schemas.microsoft.com/office/drawing/2014/main" val="20000"/>
                    </a:ext>
                  </a:extLst>
                </a:gridCol>
                <a:gridCol w="1678267">
                  <a:extLst>
                    <a:ext uri="{9D8B030D-6E8A-4147-A177-3AD203B41FA5}">
                      <a16:colId xmlns:a16="http://schemas.microsoft.com/office/drawing/2014/main" val="20001"/>
                    </a:ext>
                  </a:extLst>
                </a:gridCol>
                <a:gridCol w="1678267">
                  <a:extLst>
                    <a:ext uri="{9D8B030D-6E8A-4147-A177-3AD203B41FA5}">
                      <a16:colId xmlns:a16="http://schemas.microsoft.com/office/drawing/2014/main" val="20002"/>
                    </a:ext>
                  </a:extLst>
                </a:gridCol>
                <a:gridCol w="1678267">
                  <a:extLst>
                    <a:ext uri="{9D8B030D-6E8A-4147-A177-3AD203B41FA5}">
                      <a16:colId xmlns:a16="http://schemas.microsoft.com/office/drawing/2014/main" val="20003"/>
                    </a:ext>
                  </a:extLst>
                </a:gridCol>
                <a:gridCol w="1678267">
                  <a:extLst>
                    <a:ext uri="{9D8B030D-6E8A-4147-A177-3AD203B41FA5}">
                      <a16:colId xmlns:a16="http://schemas.microsoft.com/office/drawing/2014/main" val="20004"/>
                    </a:ext>
                  </a:extLst>
                </a:gridCol>
                <a:gridCol w="1678267">
                  <a:extLst>
                    <a:ext uri="{9D8B030D-6E8A-4147-A177-3AD203B41FA5}">
                      <a16:colId xmlns:a16="http://schemas.microsoft.com/office/drawing/2014/main" val="20005"/>
                    </a:ext>
                  </a:extLst>
                </a:gridCol>
                <a:gridCol w="1678267">
                  <a:extLst>
                    <a:ext uri="{9D8B030D-6E8A-4147-A177-3AD203B41FA5}">
                      <a16:colId xmlns:a16="http://schemas.microsoft.com/office/drawing/2014/main" val="20006"/>
                    </a:ext>
                  </a:extLst>
                </a:gridCol>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extLst>
                  <a:ext uri="{0D108BD9-81ED-4DB2-BD59-A6C34878D82A}">
                    <a16:rowId xmlns:a16="http://schemas.microsoft.com/office/drawing/2014/main" val="10000"/>
                  </a:ext>
                </a:extLst>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9" name="Title 1"/>
          <p:cNvSpPr txBox="1">
            <a:spLocks/>
          </p:cNvSpPr>
          <p:nvPr/>
        </p:nvSpPr>
        <p:spPr>
          <a:xfrm>
            <a:off x="113360"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xóm</a:t>
            </a:r>
          </a:p>
        </p:txBody>
      </p:sp>
      <p:sp>
        <p:nvSpPr>
          <p:cNvPr id="63" name="Title 1"/>
          <p:cNvSpPr txBox="1">
            <a:spLocks/>
          </p:cNvSpPr>
          <p:nvPr/>
        </p:nvSpPr>
        <p:spPr>
          <a:xfrm>
            <a:off x="1765103"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nồm</a:t>
            </a:r>
          </a:p>
        </p:txBody>
      </p:sp>
      <p:sp>
        <p:nvSpPr>
          <p:cNvPr id="64" name="Title 1"/>
          <p:cNvSpPr txBox="1">
            <a:spLocks/>
          </p:cNvSpPr>
          <p:nvPr/>
        </p:nvSpPr>
        <p:spPr>
          <a:xfrm>
            <a:off x="34560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rơm</a:t>
            </a:r>
          </a:p>
        </p:txBody>
      </p:sp>
      <p:sp>
        <p:nvSpPr>
          <p:cNvPr id="65" name="Title 1"/>
          <p:cNvSpPr txBox="1">
            <a:spLocks/>
          </p:cNvSpPr>
          <p:nvPr/>
        </p:nvSpPr>
        <p:spPr>
          <a:xfrm>
            <a:off x="51324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kẽm</a:t>
            </a:r>
          </a:p>
        </p:txBody>
      </p:sp>
      <p:sp>
        <p:nvSpPr>
          <p:cNvPr id="66" name="Title 1"/>
          <p:cNvSpPr txBox="1">
            <a:spLocks/>
          </p:cNvSpPr>
          <p:nvPr/>
        </p:nvSpPr>
        <p:spPr>
          <a:xfrm>
            <a:off x="6823331"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nêm</a:t>
            </a:r>
          </a:p>
        </p:txBody>
      </p:sp>
      <p:sp>
        <p:nvSpPr>
          <p:cNvPr id="67" name="Title 1"/>
          <p:cNvSpPr txBox="1">
            <a:spLocks/>
          </p:cNvSpPr>
          <p:nvPr/>
        </p:nvSpPr>
        <p:spPr>
          <a:xfrm>
            <a:off x="84852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sim</a:t>
            </a:r>
          </a:p>
        </p:txBody>
      </p:sp>
      <p:sp>
        <p:nvSpPr>
          <p:cNvPr id="68" name="Title 1"/>
          <p:cNvSpPr txBox="1">
            <a:spLocks/>
          </p:cNvSpPr>
          <p:nvPr/>
        </p:nvSpPr>
        <p:spPr>
          <a:xfrm>
            <a:off x="101616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chùm</a:t>
            </a:r>
          </a:p>
        </p:txBody>
      </p:sp>
      <p:sp>
        <p:nvSpPr>
          <p:cNvPr id="69" name="Title 1"/>
          <p:cNvSpPr txBox="1">
            <a:spLocks/>
          </p:cNvSpPr>
          <p:nvPr/>
        </p:nvSpPr>
        <p:spPr>
          <a:xfrm>
            <a:off x="114658"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tai</a:t>
            </a:r>
          </a:p>
        </p:txBody>
      </p:sp>
      <p:sp>
        <p:nvSpPr>
          <p:cNvPr id="75" name="Title 1"/>
          <p:cNvSpPr txBox="1">
            <a:spLocks/>
          </p:cNvSpPr>
          <p:nvPr/>
        </p:nvSpPr>
        <p:spPr>
          <a:xfrm>
            <a:off x="1766401"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hãy</a:t>
            </a:r>
          </a:p>
        </p:txBody>
      </p:sp>
      <p:sp>
        <p:nvSpPr>
          <p:cNvPr id="76" name="Title 1"/>
          <p:cNvSpPr txBox="1">
            <a:spLocks/>
          </p:cNvSpPr>
          <p:nvPr/>
        </p:nvSpPr>
        <p:spPr>
          <a:xfrm>
            <a:off x="34573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đấy</a:t>
            </a:r>
          </a:p>
        </p:txBody>
      </p:sp>
      <p:sp>
        <p:nvSpPr>
          <p:cNvPr id="77" name="Title 1"/>
          <p:cNvSpPr txBox="1">
            <a:spLocks/>
          </p:cNvSpPr>
          <p:nvPr/>
        </p:nvSpPr>
        <p:spPr>
          <a:xfrm>
            <a:off x="51337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hỏi</a:t>
            </a:r>
          </a:p>
        </p:txBody>
      </p:sp>
      <p:sp>
        <p:nvSpPr>
          <p:cNvPr id="78" name="Title 1"/>
          <p:cNvSpPr txBox="1">
            <a:spLocks/>
          </p:cNvSpPr>
          <p:nvPr/>
        </p:nvSpPr>
        <p:spPr>
          <a:xfrm>
            <a:off x="6824629"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hội</a:t>
            </a:r>
          </a:p>
        </p:txBody>
      </p:sp>
      <p:sp>
        <p:nvSpPr>
          <p:cNvPr id="79" name="Title 1"/>
          <p:cNvSpPr txBox="1">
            <a:spLocks/>
          </p:cNvSpPr>
          <p:nvPr/>
        </p:nvSpPr>
        <p:spPr>
          <a:xfrm>
            <a:off x="84865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khơi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chói</a:t>
            </a:r>
          </a:p>
          <a:p>
            <a:pPr algn="ctr"/>
            <a:r>
              <a:rPr lang="en-US">
                <a:solidFill>
                  <a:schemeClr val="bg1"/>
                </a:solidFill>
                <a:latin typeface="Arial-Rounded" pitchFamily="34" charset="0"/>
                <a:ea typeface="Arial-Rounded" pitchFamily="34" charset="0"/>
                <a:cs typeface="Arial-Rounded" pitchFamily="34" charset="0"/>
              </a:rPr>
              <a:t>lọi</a:t>
            </a: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8</a:t>
            </a: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6</a:t>
            </a: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5</a:t>
            </a: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7</a:t>
            </a: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4</a:t>
            </a: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2</a:t>
            </a: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a:t>
            </a: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3</a:t>
            </a: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cày</a:t>
            </a:r>
          </a:p>
          <a:p>
            <a:pPr algn="ctr"/>
            <a:r>
              <a:rPr lang="en-US">
                <a:solidFill>
                  <a:schemeClr val="bg1"/>
                </a:solidFill>
                <a:latin typeface="Arial-Rounded" pitchFamily="34" charset="0"/>
                <a:ea typeface="Arial-Rounded" pitchFamily="34" charset="0"/>
                <a:cs typeface="Arial-Rounded" pitchFamily="34" charset="0"/>
              </a:rPr>
              <a:t>cấy</a:t>
            </a: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gió nồm</a:t>
            </a: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bơi </a:t>
            </a:r>
          </a:p>
          <a:p>
            <a:pPr algn="ctr"/>
            <a:r>
              <a:rPr lang="en-US">
                <a:solidFill>
                  <a:schemeClr val="bg1"/>
                </a:solidFill>
                <a:latin typeface="Arial-Rounded" pitchFamily="34" charset="0"/>
                <a:ea typeface="Arial-Rounded" pitchFamily="34" charset="0"/>
                <a:cs typeface="Arial-Rounded" pitchFamily="34" charset="0"/>
              </a:rPr>
              <a:t>lội</a:t>
            </a: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lom</a:t>
            </a:r>
          </a:p>
          <a:p>
            <a:pPr algn="ctr"/>
            <a:r>
              <a:rPr lang="en-US">
                <a:solidFill>
                  <a:schemeClr val="bg1"/>
                </a:solidFill>
                <a:latin typeface="Arial-Rounded" pitchFamily="34" charset="0"/>
                <a:ea typeface="Arial-Rounded" pitchFamily="34" charset="0"/>
                <a:cs typeface="Arial-Rounded" pitchFamily="34" charset="0"/>
              </a:rPr>
              <a:t>khom</a:t>
            </a: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êm </a:t>
            </a:r>
          </a:p>
          <a:p>
            <a:pPr algn="ctr"/>
            <a:r>
              <a:rPr lang="en-US">
                <a:solidFill>
                  <a:schemeClr val="bg1"/>
                </a:solidFill>
                <a:latin typeface="Arial-Rounded" pitchFamily="34" charset="0"/>
                <a:ea typeface="Arial-Rounded" pitchFamily="34" charset="0"/>
                <a:cs typeface="Arial-Rounded" pitchFamily="34" charset="0"/>
              </a:rPr>
              <a:t>đềm</a:t>
            </a: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chúm </a:t>
            </a:r>
          </a:p>
          <a:p>
            <a:pPr algn="ctr"/>
            <a:r>
              <a:rPr lang="en-US">
                <a:solidFill>
                  <a:schemeClr val="bg1"/>
                </a:solidFill>
                <a:latin typeface="Arial-Rounded" pitchFamily="34" charset="0"/>
                <a:ea typeface="Arial-Rounded" pitchFamily="34" charset="0"/>
                <a:cs typeface="Arial-Rounded" pitchFamily="34" charset="0"/>
              </a:rPr>
              <a:t>chím</a:t>
            </a: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ngõ </a:t>
            </a:r>
          </a:p>
          <a:p>
            <a:pPr algn="ctr"/>
            <a:r>
              <a:rPr lang="en-US">
                <a:solidFill>
                  <a:schemeClr val="bg1"/>
                </a:solidFill>
                <a:latin typeface="Arial-Rounded" pitchFamily="34" charset="0"/>
                <a:ea typeface="Arial-Rounded" pitchFamily="34" charset="0"/>
                <a:cs typeface="Arial-Rounded" pitchFamily="34" charset="0"/>
              </a:rPr>
              <a:t>hẻm</a:t>
            </a: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bãi </a:t>
            </a:r>
          </a:p>
          <a:p>
            <a:pPr algn="ctr"/>
            <a:r>
              <a:rPr lang="en-US" sz="4800">
                <a:solidFill>
                  <a:schemeClr val="bg1"/>
                </a:solidFill>
                <a:latin typeface="Arial-Rounded" pitchFamily="34" charset="0"/>
                <a:ea typeface="Arial-Rounded" pitchFamily="34" charset="0"/>
                <a:cs typeface="Arial-Rounded" pitchFamily="34" charset="0"/>
              </a:rPr>
              <a:t>bồi</a:t>
            </a: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sớm </a:t>
            </a:r>
          </a:p>
          <a:p>
            <a:pPr algn="ctr"/>
            <a:r>
              <a:rPr lang="en-US" sz="4800">
                <a:solidFill>
                  <a:schemeClr val="bg1"/>
                </a:solidFill>
                <a:latin typeface="Arial-Rounded" pitchFamily="34" charset="0"/>
                <a:ea typeface="Arial-Rounded" pitchFamily="34" charset="0"/>
                <a:cs typeface="Arial-Rounded" pitchFamily="34" charset="0"/>
              </a:rPr>
              <a:t>tối</a:t>
            </a: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9</a:t>
            </a: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chói lọi</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cày cấy</a:t>
            </a: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lom</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khom</a:t>
            </a:r>
            <a:endParaRPr lang="en-US" sz="6600" dirty="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1781</TotalTime>
  <Words>589</Words>
  <Application>Microsoft Office PowerPoint</Application>
  <PresentationFormat>Custom</PresentationFormat>
  <Paragraphs>120</Paragraphs>
  <Slides>30</Slides>
  <Notes>14</Notes>
  <HiddenSlides>0</HiddenSlides>
  <MMClips>4</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等线</vt:lpstr>
      <vt:lpstr>等线 Light</vt:lpstr>
      <vt:lpstr>DFPOP1-W9</vt:lpstr>
      <vt:lpstr>.VnArial</vt:lpstr>
      <vt:lpstr>Arial</vt:lpstr>
      <vt:lpstr>Arial Rounded MT Bold</vt:lpstr>
      <vt:lpstr>Arial-Rounded</vt:lpstr>
      <vt:lpstr>Calibri</vt:lpstr>
      <vt:lpstr>Calibri Light</vt:lpstr>
      <vt:lpstr>Cambria</vt:lpstr>
      <vt:lpstr>HP001 4 hàng</vt:lpstr>
      <vt:lpstr>Lato</vt:lpstr>
      <vt:lpstr>Office Theme</vt:lpstr>
      <vt:lpstr>1_Office Theme</vt:lpstr>
      <vt:lpstr>Simple Light</vt:lpstr>
      <vt:lpstr>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223</cp:revision>
  <dcterms:created xsi:type="dcterms:W3CDTF">2021-05-08T14:00:55Z</dcterms:created>
  <dcterms:modified xsi:type="dcterms:W3CDTF">2025-09-19T13:23:53Z</dcterms:modified>
</cp:coreProperties>
</file>