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8" r:id="rId3"/>
    <p:sldMasterId id="2147483756" r:id="rId4"/>
    <p:sldMasterId id="2147483774" r:id="rId5"/>
    <p:sldMasterId id="2147483792" r:id="rId6"/>
    <p:sldMasterId id="2147483804" r:id="rId7"/>
    <p:sldMasterId id="2147483816" r:id="rId8"/>
  </p:sldMasterIdLst>
  <p:notesMasterIdLst>
    <p:notesMasterId r:id="rId33"/>
  </p:notesMasterIdLst>
  <p:handoutMasterIdLst>
    <p:handoutMasterId r:id="rId34"/>
  </p:handoutMasterIdLst>
  <p:sldIdLst>
    <p:sldId id="257" r:id="rId9"/>
    <p:sldId id="256" r:id="rId10"/>
    <p:sldId id="280" r:id="rId11"/>
    <p:sldId id="259" r:id="rId12"/>
    <p:sldId id="651" r:id="rId13"/>
    <p:sldId id="653" r:id="rId14"/>
    <p:sldId id="315" r:id="rId15"/>
    <p:sldId id="329" r:id="rId16"/>
    <p:sldId id="292" r:id="rId17"/>
    <p:sldId id="396" r:id="rId18"/>
    <p:sldId id="319" r:id="rId19"/>
    <p:sldId id="317" r:id="rId20"/>
    <p:sldId id="318" r:id="rId21"/>
    <p:sldId id="323" r:id="rId22"/>
    <p:sldId id="324" r:id="rId23"/>
    <p:sldId id="325" r:id="rId24"/>
    <p:sldId id="328" r:id="rId25"/>
    <p:sldId id="652" r:id="rId26"/>
    <p:sldId id="295" r:id="rId27"/>
    <p:sldId id="296" r:id="rId28"/>
    <p:sldId id="297" r:id="rId29"/>
    <p:sldId id="650" r:id="rId30"/>
    <p:sldId id="404" r:id="rId31"/>
    <p:sldId id="44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4006" autoAdjust="0"/>
  </p:normalViewPr>
  <p:slideViewPr>
    <p:cSldViewPr snapToGrid="0">
      <p:cViewPr varScale="1">
        <p:scale>
          <a:sx n="50" d="100"/>
          <a:sy n="50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vi-VN" dirty="0"/>
              <a:t>Click vào</a:t>
            </a:r>
            <a:r>
              <a:rPr lang="vi-VN" baseline="0" dirty="0"/>
              <a:t> </a:t>
            </a:r>
            <a:r>
              <a:rPr lang="en-US" baseline="0" dirty="0"/>
              <a:t>QUÀ</a:t>
            </a:r>
            <a:r>
              <a:rPr lang="vi-VN" baseline="0" dirty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Nếu HS chọn đúng </a:t>
            </a:r>
            <a:r>
              <a:rPr lang="en-US" baseline="0" dirty="0"/>
              <a:t>QUÀ</a:t>
            </a:r>
            <a:r>
              <a:rPr lang="vi-VN" baseline="0" dirty="0"/>
              <a:t> 3: tặng quà hoặc sticker cho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LÊN BẢNG CON </a:t>
            </a:r>
          </a:p>
        </p:txBody>
      </p:sp>
    </p:spTree>
    <p:extLst>
      <p:ext uri="{BB962C8B-B14F-4D97-AF65-F5344CB8AC3E}">
        <p14:creationId xmlns:p14="http://schemas.microsoft.com/office/powerpoint/2010/main" val="23512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7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7054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9728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6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3619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356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473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7252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5332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152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34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22004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772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746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0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11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145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17118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5870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0569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14781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73558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7380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3250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0552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908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83708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97618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63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823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4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3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6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970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07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7709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579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64644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25001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4290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5959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937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661185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468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22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335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5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9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9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0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8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7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11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18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2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2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1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8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4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7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4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BC9B822A-7FDF-B261-7878-ECFF393C73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EB7FD1E-EF47-103A-E16F-6BC25FF6B2F7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95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66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8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60C93A-AF3A-489B-AA72-0BADE28C01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2E21DA-F957-86A4-30A9-EBB8E52DE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07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3.png"/><Relationship Id="rId11" Type="http://schemas.microsoft.com/office/2007/relationships/hdphoto" Target="../media/hdphoto4.wdp"/><Relationship Id="rId5" Type="http://schemas.openxmlformats.org/officeDocument/2006/relationships/image" Target="../media/image72.jp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Relationship Id="rId14" Type="http://schemas.openxmlformats.org/officeDocument/2006/relationships/image" Target="../media/image7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3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audio" Target="../media/audio5.wav"/><Relationship Id="rId15" Type="http://schemas.openxmlformats.org/officeDocument/2006/relationships/image" Target="../media/image78.gif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81.png"/><Relationship Id="rId1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0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microsoft.com/office/2007/relationships/hdphoto" Target="../media/hdphoto5.wdp"/><Relationship Id="rId14" Type="http://schemas.openxmlformats.org/officeDocument/2006/relationships/image" Target="../media/image7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0.png"/><Relationship Id="rId11" Type="http://schemas.microsoft.com/office/2007/relationships/hdphoto" Target="../media/hdphoto6.wdp"/><Relationship Id="rId5" Type="http://schemas.openxmlformats.org/officeDocument/2006/relationships/audio" Target="../media/audio5.wav"/><Relationship Id="rId1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7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8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D8927F-63A0-76C0-8E07-ACDEE9B9A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D424A61-895B-BF9F-9DB1-E0A189EF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328892"/>
            <a:ext cx="8049253" cy="31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4809537" y="2686562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4796837" y="2698387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1"/>
            <a:ext cx="2076150" cy="103807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632" y="3866835"/>
            <a:ext cx="2858858" cy="1483257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698741" y="4011331"/>
            <a:ext cx="2576726" cy="1351866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6271632" y="2390924"/>
            <a:ext cx="2858858" cy="1038076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699190" y="2390924"/>
            <a:ext cx="2576725" cy="1038076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3312846" y="2652209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206" y="2690021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2846" y="4562286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206" y="4600098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10610321" y="2711674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10599355" y="2698099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4784137" y="4583939"/>
            <a:ext cx="594490" cy="62867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4784137" y="4583064"/>
            <a:ext cx="594490" cy="605027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10597621" y="4609051"/>
            <a:ext cx="594490" cy="62867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10599355" y="4595476"/>
            <a:ext cx="594490" cy="605027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784539" y="1215061"/>
            <a:ext cx="17693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6078753" y="465461"/>
            <a:ext cx="0" cy="59140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7" y="160828"/>
            <a:ext cx="2121168" cy="1060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6780" y="1642845"/>
            <a:ext cx="1934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1"/>
          <a:stretch/>
        </p:blipFill>
        <p:spPr>
          <a:xfrm>
            <a:off x="2881299" y="668828"/>
            <a:ext cx="7315323" cy="54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0" y="444221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9351" y="2121704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4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" y="565140"/>
            <a:ext cx="2226464" cy="111323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19115 0.2439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615" y="1548658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776177"/>
            <a:ext cx="7963650" cy="507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1" y="283397"/>
            <a:ext cx="2206228" cy="11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229437" y="4143794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10552994" y="4131087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249660" y="4125915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10558171" y="4131085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265713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18874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15" y="2107154"/>
            <a:ext cx="10588230" cy="1852851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50308" y="4131086"/>
            <a:ext cx="2413991" cy="689539"/>
            <a:chOff x="409578" y="3060644"/>
            <a:chExt cx="1811122" cy="517334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715650" y="3060644"/>
              <a:ext cx="505050" cy="517334"/>
              <a:chOff x="7548109" y="2658309"/>
              <a:chExt cx="405942" cy="415818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548109" y="2658309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5806" y="2679213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51" y="2306265"/>
            <a:ext cx="10534288" cy="1690521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191337" y="4186325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0540294" y="4148218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211560" y="4193846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0515600" y="4148216"/>
            <a:ext cx="728437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  <a:endParaRPr lang="en-GB" sz="3732" b="1" dirty="0">
                <a:solidFill>
                  <a:prstClr val="white"/>
                </a:solidFill>
                <a:latin typeface="+mj-lt"/>
                <a:cs typeface="Lato Black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93570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23127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50308" y="4211725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1 + 1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2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3 + 1=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+ 1 =</a:t>
            </a: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B74ED6-8BF3-FFC4-CFB1-99DB73C9F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E73433B-8B8A-899F-66C2-7E09FAF7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245139"/>
            <a:ext cx="3990651" cy="32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82282" y="692098"/>
            <a:ext cx="8996258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-US" sz="6000" b="1" dirty="0">
                <a:solidFill>
                  <a:schemeClr val="tx1"/>
                </a:solidFill>
                <a:latin typeface="+mj-lt"/>
              </a:rPr>
              <a:t>T</a:t>
            </a:r>
            <a:r>
              <a:rPr lang="en" sz="6000" b="1" dirty="0">
                <a:solidFill>
                  <a:schemeClr val="tx1"/>
                </a:solidFill>
                <a:latin typeface="+mj-lt"/>
              </a:rPr>
              <a:t>rò chơi</a:t>
            </a:r>
            <a:br>
              <a:rPr lang="en" sz="6000" b="1" dirty="0">
                <a:solidFill>
                  <a:schemeClr val="tx1"/>
                </a:solidFill>
                <a:latin typeface="+mj-lt"/>
              </a:rPr>
            </a:br>
            <a:r>
              <a:rPr lang="en" sz="6000" b="1" dirty="0">
                <a:solidFill>
                  <a:srgbClr val="FF0000"/>
                </a:solidFill>
                <a:latin typeface="+mj-lt"/>
              </a:rPr>
              <a:t>CHỌN</a:t>
            </a:r>
            <a:r>
              <a:rPr lang="en" sz="6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" sz="6000" b="1" dirty="0">
                <a:solidFill>
                  <a:srgbClr val="FF0000"/>
                </a:solidFill>
                <a:latin typeface="+mj-lt"/>
              </a:rPr>
              <a:t>QUÀ MAY MẮN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2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+ 1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2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3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 + ? = 5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</a:t>
            </a: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4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36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+ 2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ACB761-3279-EA1F-CE9A-61AB878CF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52A56-B2FC-4EEE-A0F6-5CBB0FE1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0995" y="595047"/>
            <a:ext cx="1923983" cy="18955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FC8819C-E128-41BD-A3E0-FBCF1BB9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001" b="10001"/>
          <a:stretch/>
        </p:blipFill>
        <p:spPr bwMode="auto">
          <a:xfrm>
            <a:off x="599557" y="2876359"/>
            <a:ext cx="1923983" cy="16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73179" y="5105400"/>
            <a:ext cx="1576737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5310535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Chúc mừng bạn đã chọn được </a:t>
            </a:r>
          </a:p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hộp quà may mắn!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2" y="5105400"/>
            <a:ext cx="747889" cy="1072002"/>
          </a:xfrm>
          <a:prstGeom prst="rect">
            <a:avLst/>
          </a:prstGeom>
        </p:spPr>
      </p:pic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9"/>
          <a:srcRect l="45391" t="25454" r="38030" b="63634"/>
          <a:stretch>
            <a:fillRect/>
          </a:stretch>
        </p:blipFill>
        <p:spPr bwMode="auto">
          <a:xfrm>
            <a:off x="5351519" y="685800"/>
            <a:ext cx="1923983" cy="1714044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6098229" y="834196"/>
            <a:ext cx="516382" cy="661720"/>
            <a:chOff x="1394698" y="1663955"/>
            <a:chExt cx="516653" cy="660404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  <a:sym typeface="Arial"/>
                </a:rPr>
                <a:t>9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94963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được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4350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và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6" name="Picture 3" descr="F:\AAA-LÀM ẢNH SLIDE\Bai5-LT-2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0482" y="3050438"/>
            <a:ext cx="3169599" cy="1385724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6790955" y="3369728"/>
            <a:ext cx="777381" cy="907941"/>
            <a:chOff x="4519170" y="2339340"/>
            <a:chExt cx="584685" cy="681166"/>
          </a:xfrm>
        </p:grpSpPr>
        <p:sp>
          <p:nvSpPr>
            <p:cNvPr id="18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71351" y="3369728"/>
            <a:ext cx="777381" cy="907941"/>
            <a:chOff x="6159092" y="2339340"/>
            <a:chExt cx="584685" cy="681166"/>
          </a:xfrm>
        </p:grpSpPr>
        <p:sp>
          <p:nvSpPr>
            <p:cNvPr id="21" name="Rounded Rectangle 20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9887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33620" y="3369728"/>
            <a:ext cx="777381" cy="907941"/>
            <a:chOff x="7562538" y="2339340"/>
            <a:chExt cx="584685" cy="681166"/>
          </a:xfrm>
        </p:grpSpPr>
        <p:sp>
          <p:nvSpPr>
            <p:cNvPr id="2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1619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76893" y="3369016"/>
            <a:ext cx="777381" cy="907941"/>
            <a:chOff x="4519170" y="2339340"/>
            <a:chExt cx="584685" cy="681166"/>
          </a:xfrm>
        </p:grpSpPr>
        <p:sp>
          <p:nvSpPr>
            <p:cNvPr id="27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834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71350" y="3360933"/>
            <a:ext cx="777381" cy="907941"/>
            <a:chOff x="6159092" y="2339340"/>
            <a:chExt cx="584685" cy="681166"/>
          </a:xfrm>
        </p:grpSpPr>
        <p:sp>
          <p:nvSpPr>
            <p:cNvPr id="30" name="Rounded Rectangle 29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28542" y="3360933"/>
            <a:ext cx="777381" cy="907941"/>
            <a:chOff x="7562538" y="2339340"/>
            <a:chExt cx="584685" cy="681166"/>
          </a:xfrm>
        </p:grpSpPr>
        <p:sp>
          <p:nvSpPr>
            <p:cNvPr id="33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1619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8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BC42BE-5482-C075-D4A0-4DA9AADF7881}"/>
              </a:ext>
            </a:extLst>
          </p:cNvPr>
          <p:cNvSpPr txBox="1"/>
          <p:nvPr/>
        </p:nvSpPr>
        <p:spPr>
          <a:xfrm>
            <a:off x="8724900" y="698500"/>
            <a:ext cx="558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vi-VN" dirty="0"/>
              <a:t>Click vào</a:t>
            </a:r>
            <a:r>
              <a:rPr lang="vi-VN" baseline="0" dirty="0"/>
              <a:t> </a:t>
            </a:r>
            <a:r>
              <a:rPr lang="en-US" baseline="0" dirty="0"/>
              <a:t>QUÀ</a:t>
            </a:r>
            <a:r>
              <a:rPr lang="vi-VN" baseline="0" dirty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Nếu HS chọn đúng </a:t>
            </a:r>
            <a:r>
              <a:rPr lang="en-US" baseline="0" dirty="0"/>
              <a:t>QUÀ</a:t>
            </a:r>
            <a:r>
              <a:rPr lang="vi-VN" baseline="0" dirty="0"/>
              <a:t> 3: tặng quà hoặc sticker cho HS</a:t>
            </a:r>
            <a:endParaRPr lang="en-US" dirty="0"/>
          </a:p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ô </a:t>
            </a:r>
            <a:r>
              <a:rPr lang="en-US" dirty="0" err="1"/>
              <a:t>này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846" y="226915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24A956A3-ADEA-1EFC-28A6-E9ECD845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35994"/>
            <a:ext cx="3894061" cy="3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%2Fmp4%2Fmedia%2Fweb%2F22015e1c-1cd6-4984-b975-efe91c6fecd6_seed0">
            <a:hlinkClick r:id="" action="ppaction://media"/>
            <a:extLst>
              <a:ext uri="{FF2B5EF4-FFF2-40B4-BE49-F238E27FC236}">
                <a16:creationId xmlns:a16="http://schemas.microsoft.com/office/drawing/2014/main" id="{356F550A-3E55-5F6E-35A6-A141F8683A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636" y="262466"/>
            <a:ext cx="8407764" cy="6476218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0E764A99-1630-C189-2295-CACA6387A2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9300" y="7620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B5A8FD-0E4B-9720-C15D-22B5272FC274}"/>
              </a:ext>
            </a:extLst>
          </p:cNvPr>
          <p:cNvSpPr/>
          <p:nvPr/>
        </p:nvSpPr>
        <p:spPr>
          <a:xfrm>
            <a:off x="7874000" y="254000"/>
            <a:ext cx="2222500" cy="4953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9842" y="1385444"/>
            <a:ext cx="10831579" cy="4380124"/>
            <a:chOff x="690120" y="1039345"/>
            <a:chExt cx="8126505" cy="3286234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34553" r="9071" b="44151"/>
            <a:stretch>
              <a:fillRect/>
            </a:stretch>
          </p:blipFill>
          <p:spPr bwMode="auto">
            <a:xfrm>
              <a:off x="690120" y="1039345"/>
              <a:ext cx="8126505" cy="3286234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3213" y="4160059"/>
            <a:ext cx="530760" cy="548578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965691" y="4157032"/>
            <a:ext cx="530760" cy="548574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31802" y="4160059"/>
            <a:ext cx="530760" cy="548578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24281" y="4157032"/>
            <a:ext cx="530760" cy="548574"/>
            <a:chOff x="7632352" y="2667663"/>
            <a:chExt cx="405942" cy="419567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3195" y="160802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212466" y="4160062"/>
            <a:ext cx="530760" cy="548575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219455" y="4172078"/>
            <a:ext cx="530760" cy="533525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62974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88779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34" y="186715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8265" y="176751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9842" y="2457832"/>
            <a:ext cx="10831579" cy="2109457"/>
            <a:chOff x="690120" y="1843915"/>
            <a:chExt cx="8126505" cy="1582642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9997" y="2895601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+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761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15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1 + 2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473F64-4B83-3BFE-6137-1ECA0F4A3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488</Words>
  <Application>Microsoft Office PowerPoint</Application>
  <PresentationFormat>Widescreen</PresentationFormat>
  <Paragraphs>131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等线</vt:lpstr>
      <vt:lpstr>等线 Light</vt:lpstr>
      <vt:lpstr>DFPOP1-W9</vt:lpstr>
      <vt:lpstr>Neucha</vt:lpstr>
      <vt:lpstr>#9Slide07 SFU Jamaica</vt:lpstr>
      <vt:lpstr>Aptos</vt:lpstr>
      <vt:lpstr>Aptos Display</vt:lpstr>
      <vt:lpstr>Arial</vt:lpstr>
      <vt:lpstr>Arial-Rounded</vt:lpstr>
      <vt:lpstr>Bebas Neue</vt:lpstr>
      <vt:lpstr>Calibri</vt:lpstr>
      <vt:lpstr>Cambria</vt:lpstr>
      <vt:lpstr>Fredoka One</vt:lpstr>
      <vt:lpstr>HP001 4 hàng</vt:lpstr>
      <vt:lpstr>Lato</vt:lpstr>
      <vt:lpstr>Raleway</vt:lpstr>
      <vt:lpstr>SVN-Poky's</vt:lpstr>
      <vt:lpstr>Times New Roman</vt:lpstr>
      <vt:lpstr>自定义设计方案</vt:lpstr>
      <vt:lpstr>1_Office Theme</vt:lpstr>
      <vt:lpstr>Children's Day in Brazil by Slidesgo</vt:lpstr>
      <vt:lpstr>1_Children's Day in Brazil by Slidesgo</vt:lpstr>
      <vt:lpstr>2_Children's Day in Brazil by Slidesgo</vt:lpstr>
      <vt:lpstr>Office Theme</vt:lpstr>
      <vt:lpstr>2_Office Theme</vt:lpstr>
      <vt:lpstr>3_Office 主题​​</vt:lpstr>
      <vt:lpstr>PowerPoint Presentation</vt:lpstr>
      <vt:lpstr>Trò chơi CHỌN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65</cp:revision>
  <dcterms:created xsi:type="dcterms:W3CDTF">2021-07-24T01:07:49Z</dcterms:created>
  <dcterms:modified xsi:type="dcterms:W3CDTF">2025-09-19T13:17:04Z</dcterms:modified>
</cp:coreProperties>
</file>