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73" r:id="rId5"/>
    <p:sldMasterId id="2147483783" r:id="rId6"/>
    <p:sldMasterId id="2147483795" r:id="rId7"/>
    <p:sldMasterId id="2147483807" r:id="rId8"/>
    <p:sldMasterId id="2147483819" r:id="rId9"/>
  </p:sldMasterIdLst>
  <p:notesMasterIdLst>
    <p:notesMasterId r:id="rId41"/>
  </p:notesMasterIdLst>
  <p:sldIdLst>
    <p:sldId id="2897" r:id="rId10"/>
    <p:sldId id="257" r:id="rId11"/>
    <p:sldId id="258" r:id="rId12"/>
    <p:sldId id="259" r:id="rId13"/>
    <p:sldId id="2896" r:id="rId14"/>
    <p:sldId id="261" r:id="rId15"/>
    <p:sldId id="262" r:id="rId16"/>
    <p:sldId id="2898" r:id="rId17"/>
    <p:sldId id="396" r:id="rId18"/>
    <p:sldId id="260" r:id="rId19"/>
    <p:sldId id="336" r:id="rId20"/>
    <p:sldId id="332" r:id="rId21"/>
    <p:sldId id="333" r:id="rId22"/>
    <p:sldId id="334" r:id="rId23"/>
    <p:sldId id="335" r:id="rId24"/>
    <p:sldId id="326" r:id="rId25"/>
    <p:sldId id="327" r:id="rId26"/>
    <p:sldId id="331" r:id="rId27"/>
    <p:sldId id="329" r:id="rId28"/>
    <p:sldId id="330" r:id="rId29"/>
    <p:sldId id="328" r:id="rId30"/>
    <p:sldId id="2899" r:id="rId31"/>
    <p:sldId id="651" r:id="rId32"/>
    <p:sldId id="344" r:id="rId33"/>
    <p:sldId id="345" r:id="rId34"/>
    <p:sldId id="346" r:id="rId35"/>
    <p:sldId id="347" r:id="rId36"/>
    <p:sldId id="348" r:id="rId37"/>
    <p:sldId id="349" r:id="rId38"/>
    <p:sldId id="284" r:id="rId39"/>
    <p:sldId id="44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đên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dế</a:t>
            </a:r>
            <a:r>
              <a:rPr lang="en-US" baseline="0" dirty="0"/>
              <a:t> </a:t>
            </a:r>
            <a:r>
              <a:rPr lang="en-US" baseline="0" dirty="0" err="1"/>
              <a:t>mèn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. 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ND 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6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4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85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8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9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39497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8395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92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0175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6454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347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1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1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4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5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7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7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3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9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0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73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3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1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7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4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5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0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A3E59F4-31DC-90A6-6B64-32E6ACE985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12">
            <a:extLst>
              <a:ext uri="{FF2B5EF4-FFF2-40B4-BE49-F238E27FC236}">
                <a16:creationId xmlns:a16="http://schemas.microsoft.com/office/drawing/2014/main" id="{9F51CE06-A23A-9CC5-C2B7-5708BFCE97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11" name="Hình chữ nhật: Góc Tròn 7">
            <a:extLst>
              <a:ext uri="{FF2B5EF4-FFF2-40B4-BE49-F238E27FC236}">
                <a16:creationId xmlns:a16="http://schemas.microsoft.com/office/drawing/2014/main" id="{436C1360-63F6-884E-DCFB-BA55132FFD59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F5DCA4-E590-B25E-6DBB-2F9D8242C2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0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6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86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00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0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slide" Target="slide1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slide" Target="slide1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wav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jpg"/><Relationship Id="rId5" Type="http://schemas.openxmlformats.org/officeDocument/2006/relationships/slideLayout" Target="../slideLayouts/slideLayout40.xml"/><Relationship Id="rId4" Type="http://schemas.openxmlformats.org/officeDocument/2006/relationships/audio" Target="../media/media2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slide" Target="slide30.xml"/><Relationship Id="rId2" Type="http://schemas.openxmlformats.org/officeDocument/2006/relationships/audio" Target="../media/media3.wav"/><Relationship Id="rId16" Type="http://schemas.openxmlformats.org/officeDocument/2006/relationships/image" Target="../media/image56.png"/><Relationship Id="rId20" Type="http://schemas.openxmlformats.org/officeDocument/2006/relationships/image" Target="../media/image57.png"/><Relationship Id="rId1" Type="http://schemas.microsoft.com/office/2007/relationships/media" Target="../media/media3.wav"/><Relationship Id="rId6" Type="http://schemas.openxmlformats.org/officeDocument/2006/relationships/slide" Target="slide28.xml"/><Relationship Id="rId11" Type="http://schemas.openxmlformats.org/officeDocument/2006/relationships/image" Target="../media/image53.png"/><Relationship Id="rId5" Type="http://schemas.openxmlformats.org/officeDocument/2006/relationships/image" Target="../media/image50.jpg"/><Relationship Id="rId15" Type="http://schemas.openxmlformats.org/officeDocument/2006/relationships/image" Target="../media/image55.png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png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slide" Target="slide2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2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17.gif"/><Relationship Id="rId10" Type="http://schemas.openxmlformats.org/officeDocument/2006/relationships/image" Target="../media/image21.jpeg"/><Relationship Id="rId4" Type="http://schemas.openxmlformats.org/officeDocument/2006/relationships/image" Target="../media/image12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gif"/><Relationship Id="rId11" Type="http://schemas.openxmlformats.org/officeDocument/2006/relationships/image" Target="../media/image21.jpeg"/><Relationship Id="rId5" Type="http://schemas.openxmlformats.org/officeDocument/2006/relationships/image" Target="../media/image16.gif"/><Relationship Id="rId10" Type="http://schemas.openxmlformats.org/officeDocument/2006/relationships/image" Target="../media/image20.jpeg"/><Relationship Id="rId4" Type="http://schemas.openxmlformats.org/officeDocument/2006/relationships/image" Target="../media/image12.jpe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11" Type="http://schemas.openxmlformats.org/officeDocument/2006/relationships/image" Target="../media/image20.jpeg"/><Relationship Id="rId5" Type="http://schemas.openxmlformats.org/officeDocument/2006/relationships/image" Target="../media/image17.gif"/><Relationship Id="rId10" Type="http://schemas.openxmlformats.org/officeDocument/2006/relationships/image" Target="../media/image16.gif"/><Relationship Id="rId4" Type="http://schemas.openxmlformats.org/officeDocument/2006/relationships/image" Target="../media/image12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gif"/><Relationship Id="rId11" Type="http://schemas.openxmlformats.org/officeDocument/2006/relationships/image" Target="../media/image16.gif"/><Relationship Id="rId5" Type="http://schemas.openxmlformats.org/officeDocument/2006/relationships/image" Target="../media/image12.jpeg"/><Relationship Id="rId15" Type="http://schemas.openxmlformats.org/officeDocument/2006/relationships/image" Target="../media/image22.gif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50" y="193657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3168345" y="848352"/>
            <a:ext cx="7134604" cy="1123593"/>
          </a:xfrm>
          <a:prstGeom prst="rect">
            <a:avLst/>
          </a:prstGeom>
        </p:spPr>
      </p:pic>
      <p:pic>
        <p:nvPicPr>
          <p:cNvPr id="102" name="Picture 10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3168345" y="1876898"/>
            <a:ext cx="7134604" cy="1123593"/>
          </a:xfrm>
          <a:prstGeom prst="rect">
            <a:avLst/>
          </a:prstGeom>
        </p:spPr>
      </p:pic>
      <p:pic>
        <p:nvPicPr>
          <p:cNvPr id="103" name="Picture 10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3168345" y="2905444"/>
            <a:ext cx="7134604" cy="1123593"/>
          </a:xfrm>
          <a:prstGeom prst="rect">
            <a:avLst/>
          </a:prstGeom>
        </p:spPr>
      </p:pic>
      <p:pic>
        <p:nvPicPr>
          <p:cNvPr id="111" name="Picture 1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3168345" y="4024675"/>
            <a:ext cx="7134604" cy="1123593"/>
          </a:xfrm>
          <a:prstGeom prst="rect">
            <a:avLst/>
          </a:prstGeom>
        </p:spPr>
      </p:pic>
      <p:pic>
        <p:nvPicPr>
          <p:cNvPr id="112" name="Picture 1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3253406" y="5053221"/>
            <a:ext cx="7134604" cy="1123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89475-9D93-C231-87DC-FEB8C9547C8E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0516D3-9CA2-D6B8-E197-ACBDBB741490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09" y="815744"/>
            <a:ext cx="2230362" cy="991397"/>
          </a:xfrm>
          <a:prstGeom prst="rect">
            <a:avLst/>
          </a:prstGeom>
          <a:noFill/>
        </p:spPr>
      </p:pic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48" y="3532177"/>
            <a:ext cx="10023504" cy="1137302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7987" y="3804365"/>
            <a:ext cx="2433323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5 + 1 =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10130651" y="3784687"/>
            <a:ext cx="624979" cy="638723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10153511" y="3786842"/>
            <a:ext cx="647839" cy="636980"/>
            <a:chOff x="7632352" y="2681286"/>
            <a:chExt cx="405942" cy="41363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961" y="270000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0690" y="3582129"/>
            <a:ext cx="995537" cy="995537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0559" y="3529958"/>
            <a:ext cx="995537" cy="995537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532" y="3627074"/>
            <a:ext cx="995537" cy="995537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847" y="3602548"/>
            <a:ext cx="995537" cy="995537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385" y="3576643"/>
            <a:ext cx="995537" cy="995537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746" y="3549201"/>
            <a:ext cx="995537" cy="99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51" y="1096973"/>
            <a:ext cx="2230362" cy="991397"/>
          </a:xfrm>
          <a:prstGeom prst="rect">
            <a:avLst/>
          </a:prstGeom>
          <a:noFill/>
        </p:spPr>
      </p:pic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70529" y="3733369"/>
            <a:ext cx="2313105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4 + 2 =</a:t>
            </a:r>
          </a:p>
        </p:txBody>
      </p:sp>
      <p:pic>
        <p:nvPicPr>
          <p:cNvPr id="5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468" y="3576635"/>
            <a:ext cx="995537" cy="995537"/>
          </a:xfrm>
          <a:prstGeom prst="rect">
            <a:avLst/>
          </a:prstGeom>
          <a:noFill/>
        </p:spPr>
      </p:pic>
      <p:pic>
        <p:nvPicPr>
          <p:cNvPr id="5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945" y="3585944"/>
            <a:ext cx="995537" cy="995537"/>
          </a:xfrm>
          <a:prstGeom prst="rect">
            <a:avLst/>
          </a:prstGeom>
          <a:noFill/>
        </p:spPr>
      </p:pic>
      <p:pic>
        <p:nvPicPr>
          <p:cNvPr id="5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726" y="3576635"/>
            <a:ext cx="995537" cy="995537"/>
          </a:xfrm>
          <a:prstGeom prst="rect">
            <a:avLst/>
          </a:prstGeom>
          <a:noFill/>
        </p:spPr>
      </p:pic>
      <p:pic>
        <p:nvPicPr>
          <p:cNvPr id="6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64" y="3576635"/>
            <a:ext cx="995537" cy="995537"/>
          </a:xfrm>
          <a:prstGeom prst="rect">
            <a:avLst/>
          </a:prstGeom>
          <a:noFill/>
        </p:spPr>
      </p:pic>
      <p:grpSp>
        <p:nvGrpSpPr>
          <p:cNvPr id="62" name="Group 21"/>
          <p:cNvGrpSpPr/>
          <p:nvPr/>
        </p:nvGrpSpPr>
        <p:grpSpPr>
          <a:xfrm>
            <a:off x="9922140" y="3779823"/>
            <a:ext cx="639180" cy="563577"/>
            <a:chOff x="7632352" y="2680938"/>
            <a:chExt cx="405942" cy="406292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5" name="Group 21"/>
          <p:cNvGrpSpPr/>
          <p:nvPr/>
        </p:nvGrpSpPr>
        <p:grpSpPr>
          <a:xfrm>
            <a:off x="9929365" y="3724363"/>
            <a:ext cx="666245" cy="653327"/>
            <a:chOff x="7632352" y="2670316"/>
            <a:chExt cx="405942" cy="416913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5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0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941" y="3563801"/>
            <a:ext cx="995537" cy="995537"/>
          </a:xfrm>
          <a:prstGeom prst="rect">
            <a:avLst/>
          </a:prstGeom>
          <a:noFill/>
        </p:spPr>
      </p:pic>
      <p:pic>
        <p:nvPicPr>
          <p:cNvPr id="10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3180" y="3585944"/>
            <a:ext cx="995537" cy="99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74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44" y="886411"/>
            <a:ext cx="2230362" cy="991397"/>
          </a:xfrm>
          <a:prstGeom prst="rect">
            <a:avLst/>
          </a:prstGeom>
          <a:noFill/>
        </p:spPr>
      </p:pic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595" y="3591660"/>
            <a:ext cx="9802601" cy="1137302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38769" y="3900689"/>
            <a:ext cx="1998346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3 + 3 =</a:t>
            </a: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869" y="3680330"/>
            <a:ext cx="995537" cy="995537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1342" y="3680330"/>
            <a:ext cx="995537" cy="995537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414" y="3680330"/>
            <a:ext cx="995537" cy="995537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126" y="3680330"/>
            <a:ext cx="995537" cy="995537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9908578" y="3866399"/>
            <a:ext cx="618452" cy="614161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9931437" y="3863050"/>
            <a:ext cx="652743" cy="628940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485" y="3680330"/>
            <a:ext cx="995537" cy="995537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265" y="3680330"/>
            <a:ext cx="995537" cy="99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313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470" y="837719"/>
            <a:ext cx="2230362" cy="991397"/>
          </a:xfrm>
          <a:prstGeom prst="rect">
            <a:avLst/>
          </a:prstGeom>
          <a:noFill/>
        </p:spPr>
      </p:pic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80055" y="3892853"/>
            <a:ext cx="2174829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2 + 4 =</a:t>
            </a:r>
          </a:p>
        </p:txBody>
      </p:sp>
      <p:pic>
        <p:nvPicPr>
          <p:cNvPr id="8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304" y="3654588"/>
            <a:ext cx="995537" cy="995537"/>
          </a:xfrm>
          <a:prstGeom prst="rect">
            <a:avLst/>
          </a:prstGeom>
          <a:noFill/>
        </p:spPr>
      </p:pic>
      <p:pic>
        <p:nvPicPr>
          <p:cNvPr id="8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9777" y="3654588"/>
            <a:ext cx="995537" cy="995537"/>
          </a:xfrm>
          <a:prstGeom prst="rect">
            <a:avLst/>
          </a:prstGeom>
          <a:noFill/>
        </p:spPr>
      </p:pic>
      <p:pic>
        <p:nvPicPr>
          <p:cNvPr id="8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2849" y="3654588"/>
            <a:ext cx="995537" cy="995537"/>
          </a:xfrm>
          <a:prstGeom prst="rect">
            <a:avLst/>
          </a:prstGeom>
          <a:noFill/>
        </p:spPr>
      </p:pic>
      <p:grpSp>
        <p:nvGrpSpPr>
          <p:cNvPr id="90" name="Group 21"/>
          <p:cNvGrpSpPr/>
          <p:nvPr/>
        </p:nvGrpSpPr>
        <p:grpSpPr>
          <a:xfrm>
            <a:off x="9844938" y="3847133"/>
            <a:ext cx="636372" cy="633427"/>
            <a:chOff x="7632352" y="2680938"/>
            <a:chExt cx="405942" cy="406292"/>
          </a:xfrm>
        </p:grpSpPr>
        <p:sp>
          <p:nvSpPr>
            <p:cNvPr id="9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>
            <a:off x="9829302" y="3760470"/>
            <a:ext cx="663438" cy="765810"/>
            <a:chOff x="7632352" y="2670314"/>
            <a:chExt cx="405942" cy="416916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20" y="3654588"/>
            <a:ext cx="995537" cy="995537"/>
          </a:xfrm>
          <a:prstGeom prst="rect">
            <a:avLst/>
          </a:prstGeom>
          <a:noFill/>
        </p:spPr>
      </p:pic>
      <p:pic>
        <p:nvPicPr>
          <p:cNvPr id="122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00" y="3654588"/>
            <a:ext cx="995537" cy="995537"/>
          </a:xfrm>
          <a:prstGeom prst="rect">
            <a:avLst/>
          </a:prstGeom>
          <a:noFill/>
        </p:spPr>
      </p:pic>
      <p:pic>
        <p:nvPicPr>
          <p:cNvPr id="124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561" y="3654588"/>
            <a:ext cx="995537" cy="99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91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27" y="944045"/>
            <a:ext cx="2230362" cy="991397"/>
          </a:xfrm>
          <a:prstGeom prst="rect">
            <a:avLst/>
          </a:prstGeom>
          <a:noFill/>
        </p:spPr>
      </p:pic>
      <p:pic>
        <p:nvPicPr>
          <p:cNvPr id="9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524" y="3637114"/>
            <a:ext cx="9901150" cy="1137302"/>
          </a:xfrm>
          <a:prstGeom prst="rect">
            <a:avLst/>
          </a:prstGeom>
          <a:noFill/>
        </p:spPr>
      </p:pic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31128" y="3969688"/>
            <a:ext cx="2227484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1 + 5 =</a:t>
            </a:r>
          </a:p>
        </p:txBody>
      </p:sp>
      <p:pic>
        <p:nvPicPr>
          <p:cNvPr id="9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808" y="3722859"/>
            <a:ext cx="995537" cy="995537"/>
          </a:xfrm>
          <a:prstGeom prst="rect">
            <a:avLst/>
          </a:prstGeom>
          <a:noFill/>
        </p:spPr>
      </p:pic>
      <p:pic>
        <p:nvPicPr>
          <p:cNvPr id="9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280" y="3722859"/>
            <a:ext cx="995537" cy="995537"/>
          </a:xfrm>
          <a:prstGeom prst="rect">
            <a:avLst/>
          </a:prstGeom>
          <a:noFill/>
        </p:spPr>
      </p:pic>
      <p:grpSp>
        <p:nvGrpSpPr>
          <p:cNvPr id="104" name="Group 21"/>
          <p:cNvGrpSpPr/>
          <p:nvPr/>
        </p:nvGrpSpPr>
        <p:grpSpPr>
          <a:xfrm>
            <a:off x="10032193" y="3943350"/>
            <a:ext cx="620567" cy="594360"/>
            <a:chOff x="7632352" y="2680938"/>
            <a:chExt cx="405942" cy="406292"/>
          </a:xfrm>
        </p:grpSpPr>
        <p:sp>
          <p:nvSpPr>
            <p:cNvPr id="10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7" name="Group 21"/>
          <p:cNvGrpSpPr/>
          <p:nvPr/>
        </p:nvGrpSpPr>
        <p:grpSpPr>
          <a:xfrm>
            <a:off x="10027987" y="3894230"/>
            <a:ext cx="670493" cy="700630"/>
            <a:chOff x="7632352" y="2670316"/>
            <a:chExt cx="405942" cy="416914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2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9424" y="3722859"/>
            <a:ext cx="995537" cy="995537"/>
          </a:xfrm>
          <a:prstGeom prst="rect">
            <a:avLst/>
          </a:prstGeom>
          <a:noFill/>
        </p:spPr>
      </p:pic>
      <p:pic>
        <p:nvPicPr>
          <p:cNvPr id="123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3204" y="3722859"/>
            <a:ext cx="995537" cy="995537"/>
          </a:xfrm>
          <a:prstGeom prst="rect">
            <a:avLst/>
          </a:prstGeom>
          <a:noFill/>
        </p:spPr>
      </p:pic>
      <p:pic>
        <p:nvPicPr>
          <p:cNvPr id="12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8065" y="3722859"/>
            <a:ext cx="995537" cy="995537"/>
          </a:xfrm>
          <a:prstGeom prst="rect">
            <a:avLst/>
          </a:prstGeom>
          <a:noFill/>
        </p:spPr>
      </p:pic>
      <p:pic>
        <p:nvPicPr>
          <p:cNvPr id="12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5352" y="3722859"/>
            <a:ext cx="995537" cy="99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971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LÀM ẢNH SLIDE\Bai10-LT1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24" y="2776969"/>
            <a:ext cx="9455334" cy="2372375"/>
          </a:xfrm>
          <a:prstGeom prst="rect">
            <a:avLst/>
          </a:prstGeom>
          <a:noFill/>
        </p:spPr>
      </p:pic>
      <p:grpSp>
        <p:nvGrpSpPr>
          <p:cNvPr id="37" name="Group 21"/>
          <p:cNvGrpSpPr/>
          <p:nvPr/>
        </p:nvGrpSpPr>
        <p:grpSpPr>
          <a:xfrm>
            <a:off x="2734711" y="2757474"/>
            <a:ext cx="657051" cy="683225"/>
            <a:chOff x="7632352" y="2681286"/>
            <a:chExt cx="405942" cy="422117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2734711" y="2757469"/>
            <a:ext cx="657051" cy="680890"/>
            <a:chOff x="7632352" y="2681286"/>
            <a:chExt cx="405942" cy="420673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2773321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58" name="Group 21"/>
          <p:cNvGrpSpPr/>
          <p:nvPr/>
        </p:nvGrpSpPr>
        <p:grpSpPr>
          <a:xfrm>
            <a:off x="2734711" y="3629446"/>
            <a:ext cx="657051" cy="683225"/>
            <a:chOff x="7632352" y="2681286"/>
            <a:chExt cx="405942" cy="422117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>
            <a:off x="2734711" y="3629441"/>
            <a:ext cx="657051" cy="680890"/>
            <a:chOff x="7632352" y="2681286"/>
            <a:chExt cx="405942" cy="42067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364529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65" name="Group 21"/>
          <p:cNvGrpSpPr/>
          <p:nvPr/>
        </p:nvGrpSpPr>
        <p:grpSpPr>
          <a:xfrm>
            <a:off x="2734711" y="4496461"/>
            <a:ext cx="657051" cy="683225"/>
            <a:chOff x="7632352" y="2681286"/>
            <a:chExt cx="405942" cy="422117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21"/>
          <p:cNvGrpSpPr/>
          <p:nvPr/>
        </p:nvGrpSpPr>
        <p:grpSpPr>
          <a:xfrm>
            <a:off x="2734711" y="4496456"/>
            <a:ext cx="657051" cy="680890"/>
            <a:chOff x="7632352" y="2681286"/>
            <a:chExt cx="405942" cy="420673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4527170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2" name="Group 21"/>
          <p:cNvGrpSpPr/>
          <p:nvPr/>
        </p:nvGrpSpPr>
        <p:grpSpPr>
          <a:xfrm>
            <a:off x="6717597" y="2767620"/>
            <a:ext cx="657051" cy="683225"/>
            <a:chOff x="7632352" y="2681286"/>
            <a:chExt cx="405942" cy="422117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5" name="Group 21"/>
          <p:cNvGrpSpPr/>
          <p:nvPr/>
        </p:nvGrpSpPr>
        <p:grpSpPr>
          <a:xfrm>
            <a:off x="6717597" y="2767615"/>
            <a:ext cx="657051" cy="680890"/>
            <a:chOff x="7632352" y="2681286"/>
            <a:chExt cx="405942" cy="420673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278346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9" name="Group 21"/>
          <p:cNvGrpSpPr/>
          <p:nvPr/>
        </p:nvGrpSpPr>
        <p:grpSpPr>
          <a:xfrm>
            <a:off x="6717597" y="3639592"/>
            <a:ext cx="657051" cy="683225"/>
            <a:chOff x="7632352" y="2681286"/>
            <a:chExt cx="405942" cy="422117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2" name="Group 21"/>
          <p:cNvGrpSpPr/>
          <p:nvPr/>
        </p:nvGrpSpPr>
        <p:grpSpPr>
          <a:xfrm>
            <a:off x="6717597" y="3639587"/>
            <a:ext cx="657051" cy="680890"/>
            <a:chOff x="7632352" y="2681286"/>
            <a:chExt cx="405942" cy="420673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365543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86" name="Group 21"/>
          <p:cNvGrpSpPr/>
          <p:nvPr/>
        </p:nvGrpSpPr>
        <p:grpSpPr>
          <a:xfrm>
            <a:off x="6717597" y="4506607"/>
            <a:ext cx="657051" cy="683225"/>
            <a:chOff x="7632352" y="2681286"/>
            <a:chExt cx="405942" cy="422117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6717597" y="4506602"/>
            <a:ext cx="657051" cy="680890"/>
            <a:chOff x="7632352" y="2681286"/>
            <a:chExt cx="405942" cy="420673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453731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93" name="Group 21"/>
          <p:cNvGrpSpPr/>
          <p:nvPr/>
        </p:nvGrpSpPr>
        <p:grpSpPr>
          <a:xfrm>
            <a:off x="10789296" y="2765280"/>
            <a:ext cx="657051" cy="683225"/>
            <a:chOff x="7632352" y="2681286"/>
            <a:chExt cx="405942" cy="422117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10789296" y="2765274"/>
            <a:ext cx="657051" cy="680890"/>
            <a:chOff x="7632352" y="2681286"/>
            <a:chExt cx="405942" cy="42067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278112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0" name="Group 21"/>
          <p:cNvGrpSpPr/>
          <p:nvPr/>
        </p:nvGrpSpPr>
        <p:grpSpPr>
          <a:xfrm>
            <a:off x="10789296" y="3637252"/>
            <a:ext cx="657051" cy="683225"/>
            <a:chOff x="7632352" y="2681286"/>
            <a:chExt cx="405942" cy="422117"/>
          </a:xfrm>
        </p:grpSpPr>
        <p:sp>
          <p:nvSpPr>
            <p:cNvPr id="10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3" name="Group 21"/>
          <p:cNvGrpSpPr/>
          <p:nvPr/>
        </p:nvGrpSpPr>
        <p:grpSpPr>
          <a:xfrm>
            <a:off x="10789296" y="3637246"/>
            <a:ext cx="657051" cy="680890"/>
            <a:chOff x="7632352" y="2681286"/>
            <a:chExt cx="405942" cy="420673"/>
          </a:xfrm>
        </p:grpSpPr>
        <p:sp>
          <p:nvSpPr>
            <p:cNvPr id="1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365309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10789296" y="4504267"/>
            <a:ext cx="657051" cy="683225"/>
            <a:chOff x="7632352" y="2681286"/>
            <a:chExt cx="405942" cy="422117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0" name="Group 21"/>
          <p:cNvGrpSpPr/>
          <p:nvPr/>
        </p:nvGrpSpPr>
        <p:grpSpPr>
          <a:xfrm>
            <a:off x="10789296" y="4504261"/>
            <a:ext cx="657051" cy="680890"/>
            <a:chOff x="7632352" y="2681286"/>
            <a:chExt cx="405942" cy="420673"/>
          </a:xfrm>
        </p:grpSpPr>
        <p:sp>
          <p:nvSpPr>
            <p:cNvPr id="1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453497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1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24" y="178383"/>
            <a:ext cx="2230362" cy="99139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051AF-986B-38C6-13DD-FA21DFED022E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0502FE-F173-4FA1-93DC-60CFBD70D37D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8166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91" y="173982"/>
            <a:ext cx="2230362" cy="991397"/>
          </a:xfrm>
          <a:prstGeom prst="rect">
            <a:avLst/>
          </a:prstGeom>
          <a:noFill/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68250"/>
          <a:stretch/>
        </p:blipFill>
        <p:spPr>
          <a:xfrm>
            <a:off x="4562551" y="740459"/>
            <a:ext cx="5577547" cy="190941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3439" b="34811"/>
          <a:stretch/>
        </p:blipFill>
        <p:spPr>
          <a:xfrm>
            <a:off x="4562552" y="2474291"/>
            <a:ext cx="5577547" cy="190941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82" t="68398" r="182" b="-148"/>
          <a:stretch/>
        </p:blipFill>
        <p:spPr>
          <a:xfrm>
            <a:off x="4562551" y="4293185"/>
            <a:ext cx="5577547" cy="1909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E50FE8-4741-60D0-F297-41BCDADC18A0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AA9BF7-BAC8-D18D-6B23-5A9D65B53FDE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497994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061501" y="331811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682221" y="331811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686130" y="331508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079921" y="331507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4479" y="1652657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4117" y="2752529"/>
            <a:ext cx="2134868" cy="2134868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93352" y="2752529"/>
            <a:ext cx="2134868" cy="2134868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7126" y="2752529"/>
            <a:ext cx="2134868" cy="2134868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75090" y="2752529"/>
            <a:ext cx="2134868" cy="2134868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5570" y="336034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77805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75751" y="336152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50" y="697062"/>
            <a:ext cx="2230362" cy="99139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610492" y="6219544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9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210056" y="33805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842206" y="336910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834685" y="3388938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215476" y="3411797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2695" y="33656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4930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01446" y="337823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63602" y="2100791"/>
            <a:ext cx="1984124" cy="1984124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3730" y="3490494"/>
            <a:ext cx="1984124" cy="1984124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50438" y="3490494"/>
            <a:ext cx="1984124" cy="1984124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27237" y="3490494"/>
            <a:ext cx="1984124" cy="1984124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50312" y="2100791"/>
            <a:ext cx="1984124" cy="1984124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8146" y="1732932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63" y="741535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583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VỊT CON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381872" y="3276188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7699241" y="3264758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7691720" y="3261727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375496" y="3273156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6564" y="32612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8348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1611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90616" y="2201631"/>
            <a:ext cx="5393411" cy="3295224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0505" y="1626405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44" y="545463"/>
            <a:ext cx="2230362" cy="991397"/>
          </a:xfrm>
          <a:prstGeom prst="rect">
            <a:avLst/>
          </a:prstGeom>
          <a:noFill/>
        </p:spPr>
      </p:pic>
      <p:sp>
        <p:nvSpPr>
          <p:cNvPr id="34" name="Action Button: Home 33">
            <a:hlinkClick r:id="rId5" action="ppaction://hlinksldjump" highlightClick="1"/>
          </p:cNvPr>
          <p:cNvSpPr/>
          <p:nvPr/>
        </p:nvSpPr>
        <p:spPr>
          <a:xfrm>
            <a:off x="11620638" y="6240809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42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5"/>
          <p:cNvGrpSpPr/>
          <p:nvPr/>
        </p:nvGrpSpPr>
        <p:grpSpPr>
          <a:xfrm>
            <a:off x="2979691" y="2720451"/>
            <a:ext cx="798367" cy="817781"/>
            <a:chOff x="7632352" y="2681286"/>
            <a:chExt cx="405942" cy="415815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2972169" y="2717420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3020" y="271696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5255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7510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6" name="Group 45"/>
          <p:cNvGrpSpPr/>
          <p:nvPr/>
        </p:nvGrpSpPr>
        <p:grpSpPr>
          <a:xfrm>
            <a:off x="8370048" y="2730358"/>
            <a:ext cx="798367" cy="817781"/>
            <a:chOff x="7632352" y="2681286"/>
            <a:chExt cx="405942" cy="415815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61"/>
          <p:cNvGrpSpPr/>
          <p:nvPr/>
        </p:nvGrpSpPr>
        <p:grpSpPr>
          <a:xfrm>
            <a:off x="8362527" y="2727327"/>
            <a:ext cx="798367" cy="817781"/>
            <a:chOff x="7632352" y="2681286"/>
            <a:chExt cx="405942" cy="415815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23377" y="27268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5612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7868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81" name="Group 45"/>
          <p:cNvGrpSpPr/>
          <p:nvPr/>
        </p:nvGrpSpPr>
        <p:grpSpPr>
          <a:xfrm>
            <a:off x="2974734" y="4826061"/>
            <a:ext cx="798367" cy="817781"/>
            <a:chOff x="7632352" y="2681286"/>
            <a:chExt cx="405942" cy="415815"/>
          </a:xfrm>
        </p:grpSpPr>
        <p:sp>
          <p:nvSpPr>
            <p:cNvPr id="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4" name="Group 61"/>
          <p:cNvGrpSpPr/>
          <p:nvPr/>
        </p:nvGrpSpPr>
        <p:grpSpPr>
          <a:xfrm>
            <a:off x="2967212" y="4823030"/>
            <a:ext cx="798367" cy="817781"/>
            <a:chOff x="7632352" y="2681286"/>
            <a:chExt cx="405942" cy="415815"/>
          </a:xfrm>
        </p:grpSpPr>
        <p:sp>
          <p:nvSpPr>
            <p:cNvPr id="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28063" y="48225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0298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2553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96" name="Group 45"/>
          <p:cNvGrpSpPr/>
          <p:nvPr/>
        </p:nvGrpSpPr>
        <p:grpSpPr>
          <a:xfrm>
            <a:off x="8365091" y="4821105"/>
            <a:ext cx="798367" cy="817781"/>
            <a:chOff x="7632352" y="2681286"/>
            <a:chExt cx="405942" cy="415815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9" name="Group 61"/>
          <p:cNvGrpSpPr/>
          <p:nvPr/>
        </p:nvGrpSpPr>
        <p:grpSpPr>
          <a:xfrm>
            <a:off x="8357570" y="4818075"/>
            <a:ext cx="798367" cy="817781"/>
            <a:chOff x="7632352" y="2681286"/>
            <a:chExt cx="405942" cy="415815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18420" y="481762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0656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2911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27268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48176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27219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481267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82" y="98931"/>
            <a:ext cx="2230362" cy="99139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E9BAD-68FE-981C-5FB2-3AC40FEAE4BC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26F6A5-DDFA-5A6C-2C10-525946DF9E9F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2027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3B18E284-716F-2CCF-3369-0E5BEB29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4530" y="333828"/>
            <a:ext cx="7909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DẾ MÈN PHIÊU LƯU KÍ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9" y="4614864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CACF1AAC-56D9-28D3-67F0-F4E3D076A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3750" y="18770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50" y="393285"/>
            <a:ext cx="1386251" cy="10801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95" y="3185027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19" y="3934552"/>
            <a:ext cx="2081763" cy="22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34636" y="3755478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96275"/>
            <a:ext cx="1912620" cy="20637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4662" y="1534802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73640" y="613410"/>
              <a:ext cx="2438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bắt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đầu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phiêu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lưu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thôi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nào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</a:p>
          </p:txBody>
        </p:sp>
      </p:grp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B03DBE-4908-7C4F-A8C7-2ABEC80D647F}"/>
              </a:ext>
            </a:extLst>
          </p:cNvPr>
          <p:cNvSpPr/>
          <p:nvPr/>
        </p:nvSpPr>
        <p:spPr>
          <a:xfrm>
            <a:off x="10611795" y="5980083"/>
            <a:ext cx="1172837" cy="649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684DD50E-759E-298D-B39E-5D320A983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50900" y="0"/>
            <a:ext cx="406400" cy="406400"/>
          </a:xfrm>
          <a:prstGeom prst="rect">
            <a:avLst/>
          </a:prstGeom>
        </p:spPr>
      </p:pic>
      <p:pic>
        <p:nvPicPr>
          <p:cNvPr id="4" name="Picture 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1" y="750570"/>
            <a:ext cx="2388413" cy="20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0.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2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07" y="2590801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5081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0154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0" y="666751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+ 1 = ?</a:t>
            </a:r>
            <a:endParaRPr lang="en-US" sz="60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304800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80" y="4876801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719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2298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298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74320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2298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30" y="857072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+ 3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164019" y="3989070"/>
            <a:ext cx="3153131" cy="2259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61" y="4714295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1" y="876301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3 + 1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66422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1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22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1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5328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5328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2623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02623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5328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2623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1" y="952501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? = 2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34600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01680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32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0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300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300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9300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2770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+ 5 = ?</a:t>
            </a:r>
            <a:endParaRPr lang="en-US" sz="66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71882" y="341645"/>
            <a:ext cx="6729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+ 1 = ?</a:t>
            </a: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371" y="5567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646" y="44790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47" y="4244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965" y="5258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60102" y="671030"/>
            <a:ext cx="836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+ 2 = ?</a:t>
            </a: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886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+ 1 = ?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47" y="43699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4576" y="42192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48167" y="38391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1689" y="399150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39" y="1972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40190" y="597925"/>
            <a:ext cx="425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+ 4 = ?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59664" y="229759"/>
            <a:ext cx="4465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89BC9-B96B-2707-C340-D562DB58C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93" y="3617925"/>
            <a:ext cx="2328874" cy="1176630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325584-FB7D-64D0-62F1-706D4941A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74A9E55C-282B-730B-68FE-921C184FE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30" y="1502130"/>
            <a:ext cx="3497580" cy="23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444</Words>
  <Application>Microsoft Office PowerPoint</Application>
  <PresentationFormat>Widescreen</PresentationFormat>
  <Paragraphs>177</Paragraphs>
  <Slides>31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等线</vt:lpstr>
      <vt:lpstr>等线 Light</vt:lpstr>
      <vt:lpstr>DFPOP1-W9</vt:lpstr>
      <vt:lpstr>Luckiest Guy</vt:lpstr>
      <vt:lpstr>Aptos</vt:lpstr>
      <vt:lpstr>Aptos Display</vt:lpstr>
      <vt:lpstr>Arial</vt:lpstr>
      <vt:lpstr>Calibri</vt:lpstr>
      <vt:lpstr>Calibri Light</vt:lpstr>
      <vt:lpstr>Cambria</vt:lpstr>
      <vt:lpstr>Karla</vt:lpstr>
      <vt:lpstr>Lato</vt:lpstr>
      <vt:lpstr>Lato Black</vt:lpstr>
      <vt:lpstr>Times New Roman</vt:lpstr>
      <vt:lpstr>Utm AVO</vt:lpstr>
      <vt:lpstr>自定义设计方案</vt:lpstr>
      <vt:lpstr>第一PPT，www.1ppt.com</vt:lpstr>
      <vt:lpstr>Office 主题​​</vt:lpstr>
      <vt:lpstr>Office Theme</vt:lpstr>
      <vt:lpstr>Building Siblings Relationships by Slidesgo</vt:lpstr>
      <vt:lpstr>Chủ đề Office</vt:lpstr>
      <vt:lpstr>1_Office Theme</vt:lpstr>
      <vt:lpstr>2_Office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2021-07-09T06:30:31Z</dcterms:created>
  <dcterms:modified xsi:type="dcterms:W3CDTF">2025-09-19T13:19:47Z</dcterms:modified>
</cp:coreProperties>
</file>