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4" r:id="rId3"/>
    <p:sldId id="293" r:id="rId4"/>
    <p:sldId id="320" r:id="rId5"/>
    <p:sldId id="291" r:id="rId6"/>
    <p:sldId id="287" r:id="rId7"/>
    <p:sldId id="284" r:id="rId9"/>
    <p:sldId id="285" r:id="rId10"/>
    <p:sldId id="297" r:id="rId11"/>
    <p:sldId id="269" r:id="rId12"/>
    <p:sldId id="316" r:id="rId13"/>
    <p:sldId id="317" r:id="rId14"/>
    <p:sldId id="270" r:id="rId15"/>
    <p:sldId id="306" r:id="rId16"/>
    <p:sldId id="305" r:id="rId17"/>
    <p:sldId id="308" r:id="rId18"/>
    <p:sldId id="309" r:id="rId19"/>
    <p:sldId id="319" r:id="rId20"/>
  </p:sldIdLst>
  <p:sldSz cx="9144000" cy="51435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426" y="-1080"/>
      </p:cViewPr>
      <p:guideLst>
        <p:guide orient="horz" pos="165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2BF3B1-39E0-4D18-8F4B-0D1E62F4D9C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7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p>
            <a:pPr lvl="0" algn="r" eaLnBrk="1" hangingPunct="1">
              <a:buNone/>
            </a:pPr>
            <a:fld id="{9A0DB2DC-4C9A-4742-B13C-FB6460FD3503}" type="slidenum">
              <a:rPr lang="vi-VN" altLang="x-none" sz="1200" dirty="0"/>
            </a:fld>
            <a:endParaRPr lang="vi-VN" altLang="x-none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7"/>
          <p:cNvSpPr txBox="1">
            <a:spLocks noGrp="1" noChangeArrowheads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15F524-B6B1-459C-841E-54BCB672345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15F524-B6B1-459C-841E-54BCB672345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15F524-B6B1-459C-841E-54BCB672345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15F524-B6B1-459C-841E-54BCB672345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15F524-B6B1-459C-841E-54BCB672345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15F524-B6B1-459C-841E-54BCB672345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15F524-B6B1-459C-841E-54BCB672345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15F524-B6B1-459C-841E-54BCB672345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15F524-B6B1-459C-841E-54BCB672345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15F524-B6B1-459C-841E-54BCB672345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15F524-B6B1-459C-841E-54BCB672345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015F524-B6B1-459C-841E-54BCB672345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tags" Target="../tags/tag2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tags" Target="../tags/tag3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4300" y="503238"/>
            <a:ext cx="6994525" cy="142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2" descr="Four children holding ruler | Premium Vect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2589213"/>
            <a:ext cx="4471988" cy="2393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Group 7"/>
          <p:cNvGrpSpPr/>
          <p:nvPr/>
        </p:nvGrpSpPr>
        <p:grpSpPr>
          <a:xfrm>
            <a:off x="0" y="-23812"/>
            <a:ext cx="9144000" cy="5110162"/>
            <a:chOff x="1" y="-23225"/>
            <a:chExt cx="9144000" cy="5109575"/>
          </a:xfrm>
        </p:grpSpPr>
        <p:pic>
          <p:nvPicPr>
            <p:cNvPr id="18443" name="Picture 5" descr="Screen Clippi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" y="-23225"/>
              <a:ext cx="9144000" cy="28997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4" name="Picture 6" descr="Screen Clippi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934103"/>
              <a:ext cx="8686800" cy="215224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Rectangle 9"/>
          <p:cNvSpPr/>
          <p:nvPr/>
        </p:nvSpPr>
        <p:spPr>
          <a:xfrm>
            <a:off x="2921000" y="1212850"/>
            <a:ext cx="4572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524500" y="1212850"/>
            <a:ext cx="4572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2921000" y="2343150"/>
            <a:ext cx="4572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524500" y="2343150"/>
            <a:ext cx="4572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906713" y="3422650"/>
            <a:ext cx="4572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435600" y="3422650"/>
            <a:ext cx="4572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908300" y="4552950"/>
            <a:ext cx="4572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435600" y="4552950"/>
            <a:ext cx="4572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1" grpId="0" bldLvl="0" animBg="1"/>
      <p:bldP spid="152" grpId="0" bldLvl="0" animBg="1"/>
      <p:bldP spid="153" grpId="0" bldLvl="0" animBg="1"/>
      <p:bldP spid="154" grpId="0" bldLvl="0" animBg="1"/>
      <p:bldP spid="155" grpId="0" bldLvl="0" animBg="1"/>
      <p:bldP spid="156" grpId="0" bldLvl="0" animBg="1"/>
      <p:bldP spid="15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43" name="Picture 5" descr="Screen Clipping"/>
          <p:cNvPicPr>
            <a:picLocks noChangeAspect="1"/>
          </p:cNvPicPr>
          <p:nvPr/>
        </p:nvPicPr>
        <p:blipFill>
          <a:blip r:embed="rId1"/>
          <a:srcRect l="16667" t="23812" r="50000" b="60425"/>
          <a:stretch>
            <a:fillRect/>
          </a:stretch>
        </p:blipFill>
        <p:spPr>
          <a:xfrm>
            <a:off x="533400" y="1200150"/>
            <a:ext cx="4538345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6900"/>
            <a:ext cx="8229600" cy="90614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56590" y="1657350"/>
            <a:ext cx="0" cy="47879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26280" y="1665605"/>
            <a:ext cx="0" cy="47879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Group 7"/>
          <p:cNvGrpSpPr/>
          <p:nvPr/>
        </p:nvGrpSpPr>
        <p:grpSpPr>
          <a:xfrm>
            <a:off x="0" y="-23812"/>
            <a:ext cx="9144000" cy="5110162"/>
            <a:chOff x="1" y="-23225"/>
            <a:chExt cx="9144000" cy="5109575"/>
          </a:xfrm>
        </p:grpSpPr>
        <p:pic>
          <p:nvPicPr>
            <p:cNvPr id="18443" name="Picture 5" descr="Screen Clippi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" y="-23225"/>
              <a:ext cx="9144000" cy="28997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4" name="Picture 6" descr="Screen Clippi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2934103"/>
              <a:ext cx="8686800" cy="215224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Rectangle 9"/>
          <p:cNvSpPr/>
          <p:nvPr/>
        </p:nvSpPr>
        <p:spPr>
          <a:xfrm>
            <a:off x="2921000" y="1212850"/>
            <a:ext cx="4572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524500" y="1212850"/>
            <a:ext cx="4572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2921000" y="2343150"/>
            <a:ext cx="4572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524500" y="2343150"/>
            <a:ext cx="4572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906713" y="3422650"/>
            <a:ext cx="4572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435600" y="3422650"/>
            <a:ext cx="4572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908300" y="4552950"/>
            <a:ext cx="4572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435600" y="4552950"/>
            <a:ext cx="4572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1" descr="Screen Clipp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0"/>
            <a:ext cx="9144000" cy="431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03600" y="1728788"/>
            <a:ext cx="863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56138" y="3486150"/>
            <a:ext cx="863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280400" y="2165350"/>
            <a:ext cx="863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Table 1"/>
          <p:cNvGraphicFramePr/>
          <p:nvPr/>
        </p:nvGraphicFramePr>
        <p:xfrm>
          <a:off x="1371600" y="1057275"/>
          <a:ext cx="6394450" cy="26130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9445"/>
                <a:gridCol w="639445"/>
                <a:gridCol w="639445"/>
                <a:gridCol w="639445"/>
                <a:gridCol w="639445"/>
                <a:gridCol w="639445"/>
                <a:gridCol w="639445"/>
                <a:gridCol w="639445"/>
                <a:gridCol w="639445"/>
                <a:gridCol w="639445"/>
              </a:tblGrid>
              <a:tr h="522605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2052320" y="1001395"/>
            <a:ext cx="59245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H="1">
            <a:off x="922655" y="1838960"/>
            <a:ext cx="59245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2052320" y="514350"/>
            <a:ext cx="807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1cm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 rot="16200000">
            <a:off x="640080" y="1579245"/>
            <a:ext cx="807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1cm</a:t>
            </a:r>
            <a:endParaRPr lang="en-US"/>
          </a:p>
        </p:txBody>
      </p:sp>
      <p:sp>
        <p:nvSpPr>
          <p:cNvPr id="7" name="TextBox 4"/>
          <p:cNvSpPr txBox="1"/>
          <p:nvPr/>
        </p:nvSpPr>
        <p:spPr>
          <a:xfrm>
            <a:off x="4140200" y="2135505"/>
            <a:ext cx="1131570" cy="4603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10 seconds countdown (Đồng hồ đếm ngược 10 giây)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15200" y="4215765"/>
            <a:ext cx="1699895" cy="8712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8" fill="hold" display="1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Table 1"/>
          <p:cNvGraphicFramePr/>
          <p:nvPr/>
        </p:nvGraphicFramePr>
        <p:xfrm>
          <a:off x="1371600" y="1057275"/>
          <a:ext cx="6394450" cy="26130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9445"/>
                <a:gridCol w="639445"/>
                <a:gridCol w="639445"/>
                <a:gridCol w="639445"/>
                <a:gridCol w="639445"/>
                <a:gridCol w="639445"/>
                <a:gridCol w="639445"/>
                <a:gridCol w="639445"/>
                <a:gridCol w="639445"/>
                <a:gridCol w="639445"/>
              </a:tblGrid>
              <a:tr h="522605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2052320" y="1001395"/>
            <a:ext cx="59245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H="1">
            <a:off x="922655" y="1838960"/>
            <a:ext cx="59245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2052320" y="514350"/>
            <a:ext cx="807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1cm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 rot="16200000">
            <a:off x="640080" y="1579245"/>
            <a:ext cx="807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1cm</a:t>
            </a:r>
            <a:endParaRPr lang="en-US"/>
          </a:p>
        </p:txBody>
      </p:sp>
      <p:sp>
        <p:nvSpPr>
          <p:cNvPr id="7" name="TextBox 4"/>
          <p:cNvSpPr txBox="1"/>
          <p:nvPr/>
        </p:nvSpPr>
        <p:spPr>
          <a:xfrm>
            <a:off x="4140200" y="2135505"/>
            <a:ext cx="1131570" cy="4603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10 seconds countdown (Đồng hồ đếm ngược 10 giây)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15200" y="4215765"/>
            <a:ext cx="1699895" cy="8712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8" fill="hold" display="1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Table 1"/>
          <p:cNvGraphicFramePr/>
          <p:nvPr/>
        </p:nvGraphicFramePr>
        <p:xfrm>
          <a:off x="1371600" y="1057275"/>
          <a:ext cx="6394450" cy="3135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9445"/>
                <a:gridCol w="639445"/>
                <a:gridCol w="639445"/>
                <a:gridCol w="639445"/>
                <a:gridCol w="639445"/>
                <a:gridCol w="639445"/>
                <a:gridCol w="639445"/>
                <a:gridCol w="639445"/>
                <a:gridCol w="639445"/>
                <a:gridCol w="639445"/>
              </a:tblGrid>
              <a:tr h="522605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905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2605"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>
                      <a:noFill/>
                    </a:lnR>
                    <a:lnT w="1905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2052320" y="1001395"/>
            <a:ext cx="59245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 flipH="1">
            <a:off x="922655" y="1838960"/>
            <a:ext cx="59245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Text Box 4"/>
          <p:cNvSpPr txBox="1"/>
          <p:nvPr/>
        </p:nvSpPr>
        <p:spPr>
          <a:xfrm>
            <a:off x="2052320" y="514350"/>
            <a:ext cx="807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1cm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 rot="16200000">
            <a:off x="640080" y="1579245"/>
            <a:ext cx="807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1cm</a:t>
            </a:r>
            <a:endParaRPr lang="en-US"/>
          </a:p>
        </p:txBody>
      </p:sp>
      <p:sp>
        <p:nvSpPr>
          <p:cNvPr id="7" name="TextBox 4"/>
          <p:cNvSpPr txBox="1"/>
          <p:nvPr/>
        </p:nvSpPr>
        <p:spPr>
          <a:xfrm>
            <a:off x="6553200" y="2343150"/>
            <a:ext cx="1131570" cy="46037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10 seconds countdown (Đồng hồ đếm ngược 10 giây)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15200" y="4215765"/>
            <a:ext cx="1699895" cy="8712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8" fill="hold" display="1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 descr="C:\Users\longviet\Desktop\anh nen\images (7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252"/>
          <p:cNvSpPr txBox="1"/>
          <p:nvPr/>
        </p:nvSpPr>
        <p:spPr>
          <a:xfrm>
            <a:off x="485775" y="1428750"/>
            <a:ext cx="83058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 – TI – MÉT 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4815"/>
            <a:ext cx="8479790" cy="4169410"/>
          </a:xfrm>
        </p:spPr>
        <p:txBody>
          <a:bodyPr/>
          <a:p>
            <a:pPr marL="0" indent="0">
              <a:buNone/>
            </a:pPr>
            <a:r>
              <a:rPr lang="en-US" sz="8000">
                <a:latin typeface="Times New Roman" panose="02020603050405020304" pitchFamily="18" charset="0"/>
                <a:cs typeface="Times New Roman" panose="02020603050405020304" pitchFamily="18" charset="0"/>
              </a:rPr>
              <a:t>   S/34</a:t>
            </a:r>
            <a:endParaRPr lang="en-US" sz="8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0"/>
          <p:cNvGrpSpPr/>
          <p:nvPr/>
        </p:nvGrpSpPr>
        <p:grpSpPr>
          <a:xfrm>
            <a:off x="158750" y="428625"/>
            <a:ext cx="8872538" cy="654050"/>
            <a:chOff x="75" y="2736"/>
            <a:chExt cx="5685" cy="549"/>
          </a:xfrm>
        </p:grpSpPr>
        <p:sp>
          <p:nvSpPr>
            <p:cNvPr id="12295" name="Rectangle 11" descr="Water droplets"/>
            <p:cNvSpPr/>
            <p:nvPr/>
          </p:nvSpPr>
          <p:spPr>
            <a:xfrm>
              <a:off x="138" y="2736"/>
              <a:ext cx="5526" cy="528"/>
            </a:xfrm>
            <a:prstGeom prst="rect">
              <a:avLst/>
            </a:prstGeom>
            <a:solidFill>
              <a:srgbClr val="FFFF00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en-US" altLang="en-US" sz="2800" dirty="0">
                <a:latin typeface="Arial" panose="020B0604020202020204" pitchFamily="34" charset="0"/>
              </a:endParaRPr>
            </a:p>
          </p:txBody>
        </p:sp>
        <p:sp>
          <p:nvSpPr>
            <p:cNvPr id="12296" name="Text Box 12"/>
            <p:cNvSpPr txBox="1"/>
            <p:nvPr/>
          </p:nvSpPr>
          <p:spPr>
            <a:xfrm>
              <a:off x="174" y="2802"/>
              <a:ext cx="354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cm</a:t>
              </a:r>
              <a:endParaRPr lang="en-US" altLang="en-US" b="1" dirty="0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97" name="Text Box 13"/>
            <p:cNvSpPr txBox="1"/>
            <p:nvPr/>
          </p:nvSpPr>
          <p:spPr>
            <a:xfrm>
              <a:off x="75" y="2946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98" name="Text Box 14"/>
            <p:cNvSpPr txBox="1"/>
            <p:nvPr/>
          </p:nvSpPr>
          <p:spPr>
            <a:xfrm>
              <a:off x="1146" y="2949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99" name="Text Box 15"/>
            <p:cNvSpPr txBox="1"/>
            <p:nvPr/>
          </p:nvSpPr>
          <p:spPr>
            <a:xfrm>
              <a:off x="1680" y="2946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0" name="Text Box 16"/>
            <p:cNvSpPr txBox="1"/>
            <p:nvPr/>
          </p:nvSpPr>
          <p:spPr>
            <a:xfrm>
              <a:off x="2208" y="2940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1" name="Text Box 17"/>
            <p:cNvSpPr txBox="1"/>
            <p:nvPr/>
          </p:nvSpPr>
          <p:spPr>
            <a:xfrm>
              <a:off x="2748" y="2940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5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2" name="Text Box 18"/>
            <p:cNvSpPr txBox="1"/>
            <p:nvPr/>
          </p:nvSpPr>
          <p:spPr>
            <a:xfrm>
              <a:off x="3282" y="2946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3" name="Text Box 19"/>
            <p:cNvSpPr txBox="1"/>
            <p:nvPr/>
          </p:nvSpPr>
          <p:spPr>
            <a:xfrm>
              <a:off x="3816" y="2946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7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4" name="Text Box 20"/>
            <p:cNvSpPr txBox="1"/>
            <p:nvPr/>
          </p:nvSpPr>
          <p:spPr>
            <a:xfrm>
              <a:off x="4350" y="2946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8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5" name="Text Box 21"/>
            <p:cNvSpPr txBox="1"/>
            <p:nvPr/>
          </p:nvSpPr>
          <p:spPr>
            <a:xfrm>
              <a:off x="4884" y="2946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9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6" name="Text Box 22"/>
            <p:cNvSpPr txBox="1"/>
            <p:nvPr/>
          </p:nvSpPr>
          <p:spPr>
            <a:xfrm>
              <a:off x="5376" y="2946"/>
              <a:ext cx="384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10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7" name="Text Box 23"/>
            <p:cNvSpPr txBox="1"/>
            <p:nvPr/>
          </p:nvSpPr>
          <p:spPr>
            <a:xfrm>
              <a:off x="606" y="2946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856" name="Rectangle 24"/>
            <p:cNvSpPr>
              <a:spLocks noChangeArrowheads="1"/>
            </p:cNvSpPr>
            <p:nvPr/>
          </p:nvSpPr>
          <p:spPr bwMode="auto">
            <a:xfrm>
              <a:off x="5033" y="2736"/>
              <a:ext cx="535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857" name="Rectangle 25"/>
            <p:cNvSpPr>
              <a:spLocks noChangeArrowheads="1"/>
            </p:cNvSpPr>
            <p:nvPr/>
          </p:nvSpPr>
          <p:spPr bwMode="auto">
            <a:xfrm>
              <a:off x="4499" y="2736"/>
              <a:ext cx="534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858" name="Rectangle 26"/>
            <p:cNvSpPr>
              <a:spLocks noChangeArrowheads="1"/>
            </p:cNvSpPr>
            <p:nvPr/>
          </p:nvSpPr>
          <p:spPr bwMode="auto">
            <a:xfrm>
              <a:off x="3964" y="2736"/>
              <a:ext cx="535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859" name="Rectangle 27"/>
            <p:cNvSpPr>
              <a:spLocks noChangeArrowheads="1"/>
            </p:cNvSpPr>
            <p:nvPr/>
          </p:nvSpPr>
          <p:spPr bwMode="auto">
            <a:xfrm>
              <a:off x="3430" y="2736"/>
              <a:ext cx="534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860" name="Rectangle 28"/>
            <p:cNvSpPr>
              <a:spLocks noChangeArrowheads="1"/>
            </p:cNvSpPr>
            <p:nvPr/>
          </p:nvSpPr>
          <p:spPr bwMode="auto">
            <a:xfrm>
              <a:off x="2895" y="2736"/>
              <a:ext cx="535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861" name="Rectangle 29"/>
            <p:cNvSpPr>
              <a:spLocks noChangeArrowheads="1"/>
            </p:cNvSpPr>
            <p:nvPr/>
          </p:nvSpPr>
          <p:spPr bwMode="auto">
            <a:xfrm>
              <a:off x="2360" y="2736"/>
              <a:ext cx="535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862" name="Rectangle 30"/>
            <p:cNvSpPr>
              <a:spLocks noChangeArrowheads="1"/>
            </p:cNvSpPr>
            <p:nvPr/>
          </p:nvSpPr>
          <p:spPr bwMode="auto">
            <a:xfrm>
              <a:off x="1826" y="2736"/>
              <a:ext cx="534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863" name="Rectangle 31"/>
            <p:cNvSpPr>
              <a:spLocks noChangeArrowheads="1"/>
            </p:cNvSpPr>
            <p:nvPr/>
          </p:nvSpPr>
          <p:spPr bwMode="auto">
            <a:xfrm>
              <a:off x="1291" y="2736"/>
              <a:ext cx="535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864" name="Rectangle 32"/>
            <p:cNvSpPr>
              <a:spLocks noChangeArrowheads="1"/>
            </p:cNvSpPr>
            <p:nvPr/>
          </p:nvSpPr>
          <p:spPr bwMode="auto">
            <a:xfrm>
              <a:off x="757" y="2736"/>
              <a:ext cx="534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865" name="Rectangle 33"/>
            <p:cNvSpPr>
              <a:spLocks noChangeArrowheads="1"/>
            </p:cNvSpPr>
            <p:nvPr/>
          </p:nvSpPr>
          <p:spPr bwMode="auto">
            <a:xfrm>
              <a:off x="222" y="2736"/>
              <a:ext cx="534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18" name="Line 34"/>
            <p:cNvSpPr/>
            <p:nvPr/>
          </p:nvSpPr>
          <p:spPr>
            <a:xfrm>
              <a:off x="222" y="2736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2319" name="Line 35"/>
            <p:cNvSpPr/>
            <p:nvPr/>
          </p:nvSpPr>
          <p:spPr>
            <a:xfrm>
              <a:off x="222" y="2967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2320" name="Line 36"/>
            <p:cNvSpPr/>
            <p:nvPr/>
          </p:nvSpPr>
          <p:spPr>
            <a:xfrm>
              <a:off x="222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1" name="Line 37"/>
            <p:cNvSpPr/>
            <p:nvPr/>
          </p:nvSpPr>
          <p:spPr>
            <a:xfrm>
              <a:off x="757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2" name="Line 38"/>
            <p:cNvSpPr/>
            <p:nvPr/>
          </p:nvSpPr>
          <p:spPr>
            <a:xfrm>
              <a:off x="1291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3" name="Line 39"/>
            <p:cNvSpPr/>
            <p:nvPr/>
          </p:nvSpPr>
          <p:spPr>
            <a:xfrm>
              <a:off x="1826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4" name="Line 40"/>
            <p:cNvSpPr/>
            <p:nvPr/>
          </p:nvSpPr>
          <p:spPr>
            <a:xfrm>
              <a:off x="2360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5" name="Line 41"/>
            <p:cNvSpPr/>
            <p:nvPr/>
          </p:nvSpPr>
          <p:spPr>
            <a:xfrm>
              <a:off x="2895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6" name="Line 42"/>
            <p:cNvSpPr/>
            <p:nvPr/>
          </p:nvSpPr>
          <p:spPr>
            <a:xfrm>
              <a:off x="3430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7" name="Line 43"/>
            <p:cNvSpPr/>
            <p:nvPr/>
          </p:nvSpPr>
          <p:spPr>
            <a:xfrm>
              <a:off x="3964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8" name="Line 44"/>
            <p:cNvSpPr/>
            <p:nvPr/>
          </p:nvSpPr>
          <p:spPr>
            <a:xfrm>
              <a:off x="4499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29" name="Line 45"/>
            <p:cNvSpPr/>
            <p:nvPr/>
          </p:nvSpPr>
          <p:spPr>
            <a:xfrm>
              <a:off x="5033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0" name="Line 46"/>
            <p:cNvSpPr/>
            <p:nvPr/>
          </p:nvSpPr>
          <p:spPr>
            <a:xfrm>
              <a:off x="5568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1" name="Line 47"/>
            <p:cNvSpPr/>
            <p:nvPr/>
          </p:nvSpPr>
          <p:spPr>
            <a:xfrm>
              <a:off x="757" y="2736"/>
              <a:ext cx="534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2332" name="Line 48"/>
            <p:cNvSpPr/>
            <p:nvPr/>
          </p:nvSpPr>
          <p:spPr>
            <a:xfrm>
              <a:off x="757" y="2967"/>
              <a:ext cx="534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2333" name="Line 49"/>
            <p:cNvSpPr/>
            <p:nvPr/>
          </p:nvSpPr>
          <p:spPr>
            <a:xfrm>
              <a:off x="1291" y="2736"/>
              <a:ext cx="535" cy="0"/>
            </a:xfrm>
            <a:prstGeom prst="line">
              <a:avLst/>
            </a:prstGeom>
            <a:ln w="12700" cap="sq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334" name="Line 50"/>
            <p:cNvSpPr/>
            <p:nvPr/>
          </p:nvSpPr>
          <p:spPr>
            <a:xfrm>
              <a:off x="1291" y="2967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2335" name="Line 51"/>
            <p:cNvSpPr/>
            <p:nvPr/>
          </p:nvSpPr>
          <p:spPr>
            <a:xfrm>
              <a:off x="1826" y="2736"/>
              <a:ext cx="534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2336" name="Line 52"/>
            <p:cNvSpPr/>
            <p:nvPr/>
          </p:nvSpPr>
          <p:spPr>
            <a:xfrm>
              <a:off x="1826" y="2967"/>
              <a:ext cx="534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2337" name="Line 53"/>
            <p:cNvSpPr/>
            <p:nvPr/>
          </p:nvSpPr>
          <p:spPr>
            <a:xfrm>
              <a:off x="2360" y="2736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2338" name="Line 54"/>
            <p:cNvSpPr/>
            <p:nvPr/>
          </p:nvSpPr>
          <p:spPr>
            <a:xfrm>
              <a:off x="2360" y="2967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2339" name="Line 55"/>
            <p:cNvSpPr/>
            <p:nvPr/>
          </p:nvSpPr>
          <p:spPr>
            <a:xfrm>
              <a:off x="2895" y="2736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2340" name="Line 56"/>
            <p:cNvSpPr/>
            <p:nvPr/>
          </p:nvSpPr>
          <p:spPr>
            <a:xfrm>
              <a:off x="2895" y="2967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2341" name="Line 57"/>
            <p:cNvSpPr/>
            <p:nvPr/>
          </p:nvSpPr>
          <p:spPr>
            <a:xfrm>
              <a:off x="3430" y="2736"/>
              <a:ext cx="534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2342" name="Line 58"/>
            <p:cNvSpPr/>
            <p:nvPr/>
          </p:nvSpPr>
          <p:spPr>
            <a:xfrm>
              <a:off x="3430" y="2967"/>
              <a:ext cx="534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2343" name="Line 59"/>
            <p:cNvSpPr/>
            <p:nvPr/>
          </p:nvSpPr>
          <p:spPr>
            <a:xfrm>
              <a:off x="3964" y="2736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2344" name="Line 60"/>
            <p:cNvSpPr/>
            <p:nvPr/>
          </p:nvSpPr>
          <p:spPr>
            <a:xfrm>
              <a:off x="3964" y="2967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2345" name="Line 61"/>
            <p:cNvSpPr/>
            <p:nvPr/>
          </p:nvSpPr>
          <p:spPr>
            <a:xfrm>
              <a:off x="4499" y="2736"/>
              <a:ext cx="534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2346" name="Line 62"/>
            <p:cNvSpPr/>
            <p:nvPr/>
          </p:nvSpPr>
          <p:spPr>
            <a:xfrm>
              <a:off x="4499" y="2967"/>
              <a:ext cx="534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2347" name="Line 63"/>
            <p:cNvSpPr/>
            <p:nvPr/>
          </p:nvSpPr>
          <p:spPr>
            <a:xfrm>
              <a:off x="5033" y="2736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2348" name="Line 64"/>
            <p:cNvSpPr/>
            <p:nvPr/>
          </p:nvSpPr>
          <p:spPr>
            <a:xfrm>
              <a:off x="5033" y="2967"/>
              <a:ext cx="535" cy="0"/>
            </a:xfrm>
            <a:prstGeom prst="line">
              <a:avLst/>
            </a:prstGeom>
            <a:ln w="12700">
              <a:noFill/>
            </a:ln>
          </p:spPr>
        </p:sp>
      </p:grpSp>
      <p:sp>
        <p:nvSpPr>
          <p:cNvPr id="3" name="Text Box 16"/>
          <p:cNvSpPr txBox="1"/>
          <p:nvPr/>
        </p:nvSpPr>
        <p:spPr>
          <a:xfrm>
            <a:off x="479425" y="2849563"/>
            <a:ext cx="67675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993300"/>
                </a:solidFill>
                <a:latin typeface="VNI-Avo" pitchFamily="2" charset="0"/>
              </a:rPr>
              <a:t>  </a:t>
            </a:r>
            <a:r>
              <a:rPr lang="en-US" altLang="en-US" sz="32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99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" name="Text Box 255"/>
          <p:cNvSpPr txBox="1"/>
          <p:nvPr/>
        </p:nvSpPr>
        <p:spPr>
          <a:xfrm>
            <a:off x="990600" y="1608138"/>
            <a:ext cx="73914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có vạch chia th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từng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xăng-ti-mét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Text Box 255"/>
          <p:cNvSpPr txBox="1"/>
          <p:nvPr/>
        </p:nvSpPr>
        <p:spPr>
          <a:xfrm>
            <a:off x="228600" y="2236788"/>
            <a:ext cx="73914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Xăng-ti-mét viết tắt l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230938" y="2381250"/>
            <a:ext cx="1008063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cm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grpSp>
        <p:nvGrpSpPr>
          <p:cNvPr id="13317" name="Group 10"/>
          <p:cNvGrpSpPr/>
          <p:nvPr/>
        </p:nvGrpSpPr>
        <p:grpSpPr>
          <a:xfrm>
            <a:off x="150813" y="742950"/>
            <a:ext cx="8872537" cy="654050"/>
            <a:chOff x="75" y="2736"/>
            <a:chExt cx="5685" cy="549"/>
          </a:xfrm>
        </p:grpSpPr>
        <p:sp>
          <p:nvSpPr>
            <p:cNvPr id="13318" name="Rectangle 11" descr="Water droplets"/>
            <p:cNvSpPr/>
            <p:nvPr/>
          </p:nvSpPr>
          <p:spPr>
            <a:xfrm>
              <a:off x="138" y="2736"/>
              <a:ext cx="5526" cy="528"/>
            </a:xfrm>
            <a:prstGeom prst="rect">
              <a:avLst/>
            </a:prstGeom>
            <a:solidFill>
              <a:srgbClr val="FFFF00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en-US" altLang="en-US" sz="2800" dirty="0">
                <a:latin typeface="Arial" panose="020B0604020202020204" pitchFamily="34" charset="0"/>
              </a:endParaRPr>
            </a:p>
          </p:txBody>
        </p:sp>
        <p:sp>
          <p:nvSpPr>
            <p:cNvPr id="13319" name="Text Box 12"/>
            <p:cNvSpPr txBox="1"/>
            <p:nvPr/>
          </p:nvSpPr>
          <p:spPr>
            <a:xfrm>
              <a:off x="174" y="2802"/>
              <a:ext cx="354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66"/>
                  </a:solidFill>
                  <a:latin typeface="Arial" panose="020B0604020202020204" pitchFamily="34" charset="0"/>
                </a:rPr>
                <a:t>cm</a:t>
              </a:r>
              <a:endParaRPr lang="en-US" altLang="en-US" b="1" dirty="0">
                <a:solidFill>
                  <a:srgbClr val="FF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0" name="Text Box 13"/>
            <p:cNvSpPr txBox="1"/>
            <p:nvPr/>
          </p:nvSpPr>
          <p:spPr>
            <a:xfrm>
              <a:off x="75" y="2946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1" name="Text Box 14"/>
            <p:cNvSpPr txBox="1"/>
            <p:nvPr/>
          </p:nvSpPr>
          <p:spPr>
            <a:xfrm>
              <a:off x="1146" y="2949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2" name="Text Box 15"/>
            <p:cNvSpPr txBox="1"/>
            <p:nvPr/>
          </p:nvSpPr>
          <p:spPr>
            <a:xfrm>
              <a:off x="1680" y="2946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3" name="Text Box 16"/>
            <p:cNvSpPr txBox="1"/>
            <p:nvPr/>
          </p:nvSpPr>
          <p:spPr>
            <a:xfrm>
              <a:off x="2208" y="2940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4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4" name="Text Box 17"/>
            <p:cNvSpPr txBox="1"/>
            <p:nvPr/>
          </p:nvSpPr>
          <p:spPr>
            <a:xfrm>
              <a:off x="2748" y="2940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5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5" name="Text Box 18"/>
            <p:cNvSpPr txBox="1"/>
            <p:nvPr/>
          </p:nvSpPr>
          <p:spPr>
            <a:xfrm>
              <a:off x="3282" y="2946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6" name="Text Box 19"/>
            <p:cNvSpPr txBox="1"/>
            <p:nvPr/>
          </p:nvSpPr>
          <p:spPr>
            <a:xfrm>
              <a:off x="3816" y="2946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7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7" name="Text Box 20"/>
            <p:cNvSpPr txBox="1"/>
            <p:nvPr/>
          </p:nvSpPr>
          <p:spPr>
            <a:xfrm>
              <a:off x="4350" y="2946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8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8" name="Text Box 21"/>
            <p:cNvSpPr txBox="1"/>
            <p:nvPr/>
          </p:nvSpPr>
          <p:spPr>
            <a:xfrm>
              <a:off x="4884" y="2946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9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9" name="Text Box 22"/>
            <p:cNvSpPr txBox="1"/>
            <p:nvPr/>
          </p:nvSpPr>
          <p:spPr>
            <a:xfrm>
              <a:off x="5376" y="2946"/>
              <a:ext cx="384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10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0" name="Text Box 23"/>
            <p:cNvSpPr txBox="1"/>
            <p:nvPr/>
          </p:nvSpPr>
          <p:spPr>
            <a:xfrm>
              <a:off x="606" y="2946"/>
              <a:ext cx="28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Rectangle 24"/>
            <p:cNvSpPr>
              <a:spLocks noChangeArrowheads="1"/>
            </p:cNvSpPr>
            <p:nvPr/>
          </p:nvSpPr>
          <p:spPr bwMode="auto">
            <a:xfrm>
              <a:off x="5033" y="2736"/>
              <a:ext cx="535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angle 25"/>
            <p:cNvSpPr>
              <a:spLocks noChangeArrowheads="1"/>
            </p:cNvSpPr>
            <p:nvPr/>
          </p:nvSpPr>
          <p:spPr bwMode="auto">
            <a:xfrm>
              <a:off x="4499" y="2736"/>
              <a:ext cx="534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Rectangle 26"/>
            <p:cNvSpPr>
              <a:spLocks noChangeArrowheads="1"/>
            </p:cNvSpPr>
            <p:nvPr/>
          </p:nvSpPr>
          <p:spPr bwMode="auto">
            <a:xfrm>
              <a:off x="3964" y="2736"/>
              <a:ext cx="535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Rectangle 27"/>
            <p:cNvSpPr>
              <a:spLocks noChangeArrowheads="1"/>
            </p:cNvSpPr>
            <p:nvPr/>
          </p:nvSpPr>
          <p:spPr bwMode="auto">
            <a:xfrm>
              <a:off x="3430" y="2736"/>
              <a:ext cx="534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Rectangle 28"/>
            <p:cNvSpPr>
              <a:spLocks noChangeArrowheads="1"/>
            </p:cNvSpPr>
            <p:nvPr/>
          </p:nvSpPr>
          <p:spPr bwMode="auto">
            <a:xfrm>
              <a:off x="2895" y="2736"/>
              <a:ext cx="535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angle 29"/>
            <p:cNvSpPr>
              <a:spLocks noChangeArrowheads="1"/>
            </p:cNvSpPr>
            <p:nvPr/>
          </p:nvSpPr>
          <p:spPr bwMode="auto">
            <a:xfrm>
              <a:off x="2360" y="2736"/>
              <a:ext cx="535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Rectangle 30"/>
            <p:cNvSpPr>
              <a:spLocks noChangeArrowheads="1"/>
            </p:cNvSpPr>
            <p:nvPr/>
          </p:nvSpPr>
          <p:spPr bwMode="auto">
            <a:xfrm>
              <a:off x="1826" y="2736"/>
              <a:ext cx="534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Rectangle 31"/>
            <p:cNvSpPr>
              <a:spLocks noChangeArrowheads="1"/>
            </p:cNvSpPr>
            <p:nvPr/>
          </p:nvSpPr>
          <p:spPr bwMode="auto">
            <a:xfrm>
              <a:off x="1291" y="2736"/>
              <a:ext cx="535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Rectangle 32"/>
            <p:cNvSpPr>
              <a:spLocks noChangeArrowheads="1"/>
            </p:cNvSpPr>
            <p:nvPr/>
          </p:nvSpPr>
          <p:spPr bwMode="auto">
            <a:xfrm>
              <a:off x="757" y="2736"/>
              <a:ext cx="534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Rectangle 33"/>
            <p:cNvSpPr>
              <a:spLocks noChangeArrowheads="1"/>
            </p:cNvSpPr>
            <p:nvPr/>
          </p:nvSpPr>
          <p:spPr bwMode="auto">
            <a:xfrm>
              <a:off x="222" y="2736"/>
              <a:ext cx="534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41" name="Line 34"/>
            <p:cNvSpPr/>
            <p:nvPr/>
          </p:nvSpPr>
          <p:spPr>
            <a:xfrm>
              <a:off x="222" y="2736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3342" name="Line 35"/>
            <p:cNvSpPr/>
            <p:nvPr/>
          </p:nvSpPr>
          <p:spPr>
            <a:xfrm>
              <a:off x="222" y="2967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3343" name="Line 36"/>
            <p:cNvSpPr/>
            <p:nvPr/>
          </p:nvSpPr>
          <p:spPr>
            <a:xfrm>
              <a:off x="222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4" name="Line 37"/>
            <p:cNvSpPr/>
            <p:nvPr/>
          </p:nvSpPr>
          <p:spPr>
            <a:xfrm>
              <a:off x="757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5" name="Line 38"/>
            <p:cNvSpPr/>
            <p:nvPr/>
          </p:nvSpPr>
          <p:spPr>
            <a:xfrm>
              <a:off x="1291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6" name="Line 39"/>
            <p:cNvSpPr/>
            <p:nvPr/>
          </p:nvSpPr>
          <p:spPr>
            <a:xfrm>
              <a:off x="1826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7" name="Line 40"/>
            <p:cNvSpPr/>
            <p:nvPr/>
          </p:nvSpPr>
          <p:spPr>
            <a:xfrm>
              <a:off x="2360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8" name="Line 41"/>
            <p:cNvSpPr/>
            <p:nvPr/>
          </p:nvSpPr>
          <p:spPr>
            <a:xfrm>
              <a:off x="2895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49" name="Line 42"/>
            <p:cNvSpPr/>
            <p:nvPr/>
          </p:nvSpPr>
          <p:spPr>
            <a:xfrm>
              <a:off x="3430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0" name="Line 43"/>
            <p:cNvSpPr/>
            <p:nvPr/>
          </p:nvSpPr>
          <p:spPr>
            <a:xfrm>
              <a:off x="3964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1" name="Line 44"/>
            <p:cNvSpPr/>
            <p:nvPr/>
          </p:nvSpPr>
          <p:spPr>
            <a:xfrm>
              <a:off x="4499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2" name="Line 45"/>
            <p:cNvSpPr/>
            <p:nvPr/>
          </p:nvSpPr>
          <p:spPr>
            <a:xfrm>
              <a:off x="5033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3" name="Line 46"/>
            <p:cNvSpPr/>
            <p:nvPr/>
          </p:nvSpPr>
          <p:spPr>
            <a:xfrm>
              <a:off x="5568" y="2736"/>
              <a:ext cx="0" cy="231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4" name="Line 47"/>
            <p:cNvSpPr/>
            <p:nvPr/>
          </p:nvSpPr>
          <p:spPr>
            <a:xfrm>
              <a:off x="757" y="2736"/>
              <a:ext cx="534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3355" name="Line 48"/>
            <p:cNvSpPr/>
            <p:nvPr/>
          </p:nvSpPr>
          <p:spPr>
            <a:xfrm>
              <a:off x="757" y="2967"/>
              <a:ext cx="534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3356" name="Line 49"/>
            <p:cNvSpPr/>
            <p:nvPr/>
          </p:nvSpPr>
          <p:spPr>
            <a:xfrm>
              <a:off x="1291" y="2736"/>
              <a:ext cx="535" cy="0"/>
            </a:xfrm>
            <a:prstGeom prst="line">
              <a:avLst/>
            </a:prstGeom>
            <a:ln w="12700" cap="sq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7" name="Line 50"/>
            <p:cNvSpPr/>
            <p:nvPr/>
          </p:nvSpPr>
          <p:spPr>
            <a:xfrm>
              <a:off x="1291" y="2967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3358" name="Line 51"/>
            <p:cNvSpPr/>
            <p:nvPr/>
          </p:nvSpPr>
          <p:spPr>
            <a:xfrm>
              <a:off x="1826" y="2736"/>
              <a:ext cx="534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3359" name="Line 52"/>
            <p:cNvSpPr/>
            <p:nvPr/>
          </p:nvSpPr>
          <p:spPr>
            <a:xfrm>
              <a:off x="1826" y="2967"/>
              <a:ext cx="534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3360" name="Line 53"/>
            <p:cNvSpPr/>
            <p:nvPr/>
          </p:nvSpPr>
          <p:spPr>
            <a:xfrm>
              <a:off x="2360" y="2736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3361" name="Line 54"/>
            <p:cNvSpPr/>
            <p:nvPr/>
          </p:nvSpPr>
          <p:spPr>
            <a:xfrm>
              <a:off x="2360" y="2967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3362" name="Line 55"/>
            <p:cNvSpPr/>
            <p:nvPr/>
          </p:nvSpPr>
          <p:spPr>
            <a:xfrm>
              <a:off x="2895" y="2736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3363" name="Line 56"/>
            <p:cNvSpPr/>
            <p:nvPr/>
          </p:nvSpPr>
          <p:spPr>
            <a:xfrm>
              <a:off x="2895" y="2967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3364" name="Line 57"/>
            <p:cNvSpPr/>
            <p:nvPr/>
          </p:nvSpPr>
          <p:spPr>
            <a:xfrm>
              <a:off x="3430" y="2736"/>
              <a:ext cx="534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3365" name="Line 58"/>
            <p:cNvSpPr/>
            <p:nvPr/>
          </p:nvSpPr>
          <p:spPr>
            <a:xfrm>
              <a:off x="3430" y="2967"/>
              <a:ext cx="534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3366" name="Line 59"/>
            <p:cNvSpPr/>
            <p:nvPr/>
          </p:nvSpPr>
          <p:spPr>
            <a:xfrm>
              <a:off x="3964" y="2736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3367" name="Line 60"/>
            <p:cNvSpPr/>
            <p:nvPr/>
          </p:nvSpPr>
          <p:spPr>
            <a:xfrm>
              <a:off x="3964" y="2967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3368" name="Line 61"/>
            <p:cNvSpPr/>
            <p:nvPr/>
          </p:nvSpPr>
          <p:spPr>
            <a:xfrm>
              <a:off x="4499" y="2736"/>
              <a:ext cx="534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3369" name="Line 62"/>
            <p:cNvSpPr/>
            <p:nvPr/>
          </p:nvSpPr>
          <p:spPr>
            <a:xfrm>
              <a:off x="4499" y="2967"/>
              <a:ext cx="534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3370" name="Line 63"/>
            <p:cNvSpPr/>
            <p:nvPr/>
          </p:nvSpPr>
          <p:spPr>
            <a:xfrm>
              <a:off x="5033" y="2736"/>
              <a:ext cx="535" cy="0"/>
            </a:xfrm>
            <a:prstGeom prst="line">
              <a:avLst/>
            </a:prstGeom>
            <a:ln w="12700">
              <a:noFill/>
            </a:ln>
          </p:spPr>
        </p:sp>
        <p:sp>
          <p:nvSpPr>
            <p:cNvPr id="13371" name="Line 64"/>
            <p:cNvSpPr/>
            <p:nvPr/>
          </p:nvSpPr>
          <p:spPr>
            <a:xfrm>
              <a:off x="5033" y="2967"/>
              <a:ext cx="535" cy="0"/>
            </a:xfrm>
            <a:prstGeom prst="line">
              <a:avLst/>
            </a:prstGeom>
            <a:ln w="12700">
              <a:noFill/>
            </a:ln>
          </p:spPr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4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4"/>
          <p:cNvGrpSpPr/>
          <p:nvPr/>
        </p:nvGrpSpPr>
        <p:grpSpPr>
          <a:xfrm>
            <a:off x="-8332787" y="935038"/>
            <a:ext cx="17367250" cy="3759200"/>
            <a:chOff x="-5196" y="-648"/>
            <a:chExt cx="10940" cy="3156"/>
          </a:xfrm>
        </p:grpSpPr>
        <p:grpSp>
          <p:nvGrpSpPr>
            <p:cNvPr id="14351" name="Group 5"/>
            <p:cNvGrpSpPr/>
            <p:nvPr/>
          </p:nvGrpSpPr>
          <p:grpSpPr>
            <a:xfrm rot="719649">
              <a:off x="59" y="1741"/>
              <a:ext cx="5685" cy="450"/>
              <a:chOff x="72" y="2734"/>
              <a:chExt cx="5685" cy="611"/>
            </a:xfrm>
          </p:grpSpPr>
          <p:sp>
            <p:nvSpPr>
              <p:cNvPr id="14353" name="Rectangle 6" descr="Water droplets"/>
              <p:cNvSpPr/>
              <p:nvPr/>
            </p:nvSpPr>
            <p:spPr>
              <a:xfrm>
                <a:off x="138" y="2736"/>
                <a:ext cx="5526" cy="528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D8FFFF"/>
                  </a:gs>
                </a:gsLst>
                <a:lin ang="5400000" scaled="1"/>
                <a:tileRect/>
              </a:gradFill>
              <a:ln w="5715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/>
                <a:endParaRPr lang="en-US" altLang="en-US" sz="2800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4" name="Text Box 7"/>
              <p:cNvSpPr txBox="1"/>
              <p:nvPr/>
            </p:nvSpPr>
            <p:spPr>
              <a:xfrm>
                <a:off x="174" y="2738"/>
                <a:ext cx="354" cy="4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cm</a:t>
                </a:r>
                <a:endParaRPr lang="en-US" altLang="en-US" sz="2000" b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5" name="Text Box 8"/>
              <p:cNvSpPr txBox="1"/>
              <p:nvPr/>
            </p:nvSpPr>
            <p:spPr>
              <a:xfrm>
                <a:off x="72" y="2884"/>
                <a:ext cx="288" cy="4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sz="2000" b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6" name="Text Box 9"/>
              <p:cNvSpPr txBox="1"/>
              <p:nvPr/>
            </p:nvSpPr>
            <p:spPr>
              <a:xfrm>
                <a:off x="1143" y="2889"/>
                <a:ext cx="288" cy="4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 sz="2000" b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7" name="Text Box 10"/>
              <p:cNvSpPr txBox="1"/>
              <p:nvPr/>
            </p:nvSpPr>
            <p:spPr>
              <a:xfrm>
                <a:off x="1675" y="2884"/>
                <a:ext cx="288" cy="4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 sz="2000" b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8" name="Text Box 11"/>
              <p:cNvSpPr txBox="1"/>
              <p:nvPr/>
            </p:nvSpPr>
            <p:spPr>
              <a:xfrm>
                <a:off x="2206" y="2877"/>
                <a:ext cx="288" cy="4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 sz="2000" b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59" name="Text Box 12"/>
              <p:cNvSpPr txBox="1"/>
              <p:nvPr/>
            </p:nvSpPr>
            <p:spPr>
              <a:xfrm>
                <a:off x="2746" y="2877"/>
                <a:ext cx="288" cy="4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 sz="2000" b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60" name="Text Box 13"/>
              <p:cNvSpPr txBox="1"/>
              <p:nvPr/>
            </p:nvSpPr>
            <p:spPr>
              <a:xfrm>
                <a:off x="3277" y="2884"/>
                <a:ext cx="288" cy="4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 sz="2000" b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61" name="Text Box 14"/>
              <p:cNvSpPr txBox="1"/>
              <p:nvPr/>
            </p:nvSpPr>
            <p:spPr>
              <a:xfrm>
                <a:off x="3813" y="2884"/>
                <a:ext cx="288" cy="4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 sz="2000" b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62" name="Text Box 15"/>
              <p:cNvSpPr txBox="1"/>
              <p:nvPr/>
            </p:nvSpPr>
            <p:spPr>
              <a:xfrm>
                <a:off x="4348" y="2884"/>
                <a:ext cx="288" cy="4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 sz="2000" b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63" name="Text Box 16"/>
              <p:cNvSpPr txBox="1"/>
              <p:nvPr/>
            </p:nvSpPr>
            <p:spPr>
              <a:xfrm>
                <a:off x="4879" y="2884"/>
                <a:ext cx="288" cy="4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 sz="2000" b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64" name="Text Box 17"/>
              <p:cNvSpPr txBox="1"/>
              <p:nvPr/>
            </p:nvSpPr>
            <p:spPr>
              <a:xfrm>
                <a:off x="5373" y="2884"/>
                <a:ext cx="384" cy="4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 sz="2000" b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65" name="Text Box 18"/>
              <p:cNvSpPr txBox="1"/>
              <p:nvPr/>
            </p:nvSpPr>
            <p:spPr>
              <a:xfrm>
                <a:off x="603" y="2883"/>
                <a:ext cx="288" cy="4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rgbClr val="000066"/>
                    </a:solidFill>
                    <a:latin typeface="Arial" panose="020B0604020202020204" pitchFamily="34" charset="0"/>
                  </a:rPr>
                  <a:t>1</a:t>
                </a:r>
                <a:endParaRPr lang="en-US" altLang="en-US" sz="2000" b="1" dirty="0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8019" name="Rectangle 19"/>
              <p:cNvSpPr>
                <a:spLocks noChangeArrowheads="1"/>
              </p:cNvSpPr>
              <p:nvPr/>
            </p:nvSpPr>
            <p:spPr bwMode="auto">
              <a:xfrm>
                <a:off x="5028" y="2737"/>
                <a:ext cx="535" cy="2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8020" name="Rectangle 20"/>
              <p:cNvSpPr>
                <a:spLocks noChangeArrowheads="1"/>
              </p:cNvSpPr>
              <p:nvPr/>
            </p:nvSpPr>
            <p:spPr bwMode="auto">
              <a:xfrm>
                <a:off x="4499" y="2735"/>
                <a:ext cx="534" cy="2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8021" name="Rectangle 21"/>
              <p:cNvSpPr>
                <a:spLocks noChangeArrowheads="1"/>
              </p:cNvSpPr>
              <p:nvPr/>
            </p:nvSpPr>
            <p:spPr bwMode="auto">
              <a:xfrm>
                <a:off x="3956" y="2738"/>
                <a:ext cx="535" cy="2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8022" name="Rectangle 22"/>
              <p:cNvSpPr>
                <a:spLocks noChangeArrowheads="1"/>
              </p:cNvSpPr>
              <p:nvPr/>
            </p:nvSpPr>
            <p:spPr bwMode="auto">
              <a:xfrm>
                <a:off x="3427" y="2736"/>
                <a:ext cx="534" cy="2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8023" name="Rectangle 23"/>
              <p:cNvSpPr>
                <a:spLocks noChangeArrowheads="1"/>
              </p:cNvSpPr>
              <p:nvPr/>
            </p:nvSpPr>
            <p:spPr bwMode="auto">
              <a:xfrm>
                <a:off x="2895" y="2735"/>
                <a:ext cx="535" cy="2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8024" name="Rectangle 24"/>
              <p:cNvSpPr>
                <a:spLocks noChangeArrowheads="1"/>
              </p:cNvSpPr>
              <p:nvPr/>
            </p:nvSpPr>
            <p:spPr bwMode="auto">
              <a:xfrm>
                <a:off x="2359" y="2734"/>
                <a:ext cx="535" cy="2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8025" name="Rectangle 25"/>
              <p:cNvSpPr>
                <a:spLocks noChangeArrowheads="1"/>
              </p:cNvSpPr>
              <p:nvPr/>
            </p:nvSpPr>
            <p:spPr bwMode="auto">
              <a:xfrm>
                <a:off x="1818" y="2737"/>
                <a:ext cx="534" cy="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8026" name="Rectangle 26"/>
              <p:cNvSpPr>
                <a:spLocks noChangeArrowheads="1"/>
              </p:cNvSpPr>
              <p:nvPr/>
            </p:nvSpPr>
            <p:spPr bwMode="auto">
              <a:xfrm>
                <a:off x="1291" y="2734"/>
                <a:ext cx="535" cy="2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8027" name="Rectangle 27"/>
              <p:cNvSpPr>
                <a:spLocks noChangeArrowheads="1"/>
              </p:cNvSpPr>
              <p:nvPr/>
            </p:nvSpPr>
            <p:spPr bwMode="auto">
              <a:xfrm>
                <a:off x="756" y="2736"/>
                <a:ext cx="534" cy="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28028" name="Rectangle 28"/>
              <p:cNvSpPr>
                <a:spLocks noChangeArrowheads="1"/>
              </p:cNvSpPr>
              <p:nvPr/>
            </p:nvSpPr>
            <p:spPr bwMode="auto">
              <a:xfrm>
                <a:off x="214" y="2737"/>
                <a:ext cx="535" cy="2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76" name="Line 29"/>
              <p:cNvSpPr/>
              <p:nvPr/>
            </p:nvSpPr>
            <p:spPr>
              <a:xfrm>
                <a:off x="222" y="2736"/>
                <a:ext cx="535" cy="0"/>
              </a:xfrm>
              <a:prstGeom prst="line">
                <a:avLst/>
              </a:prstGeom>
              <a:ln w="12700">
                <a:noFill/>
              </a:ln>
            </p:spPr>
          </p:sp>
          <p:sp>
            <p:nvSpPr>
              <p:cNvPr id="14377" name="Line 30"/>
              <p:cNvSpPr/>
              <p:nvPr/>
            </p:nvSpPr>
            <p:spPr>
              <a:xfrm>
                <a:off x="222" y="2967"/>
                <a:ext cx="535" cy="0"/>
              </a:xfrm>
              <a:prstGeom prst="line">
                <a:avLst/>
              </a:prstGeom>
              <a:ln w="12700">
                <a:noFill/>
              </a:ln>
            </p:spPr>
          </p:sp>
          <p:sp>
            <p:nvSpPr>
              <p:cNvPr id="14378" name="Line 31"/>
              <p:cNvSpPr/>
              <p:nvPr/>
            </p:nvSpPr>
            <p:spPr>
              <a:xfrm>
                <a:off x="222" y="2736"/>
                <a:ext cx="0" cy="23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79" name="Line 32"/>
              <p:cNvSpPr/>
              <p:nvPr/>
            </p:nvSpPr>
            <p:spPr>
              <a:xfrm>
                <a:off x="757" y="2736"/>
                <a:ext cx="0" cy="23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80" name="Line 33"/>
              <p:cNvSpPr/>
              <p:nvPr/>
            </p:nvSpPr>
            <p:spPr>
              <a:xfrm>
                <a:off x="1291" y="2736"/>
                <a:ext cx="0" cy="23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81" name="Line 34"/>
              <p:cNvSpPr/>
              <p:nvPr/>
            </p:nvSpPr>
            <p:spPr>
              <a:xfrm>
                <a:off x="1826" y="2736"/>
                <a:ext cx="0" cy="23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82" name="Line 35"/>
              <p:cNvSpPr/>
              <p:nvPr/>
            </p:nvSpPr>
            <p:spPr>
              <a:xfrm>
                <a:off x="2360" y="2736"/>
                <a:ext cx="0" cy="23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83" name="Line 36"/>
              <p:cNvSpPr/>
              <p:nvPr/>
            </p:nvSpPr>
            <p:spPr>
              <a:xfrm>
                <a:off x="2895" y="2736"/>
                <a:ext cx="0" cy="23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84" name="Line 37"/>
              <p:cNvSpPr/>
              <p:nvPr/>
            </p:nvSpPr>
            <p:spPr>
              <a:xfrm>
                <a:off x="3430" y="2736"/>
                <a:ext cx="0" cy="23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85" name="Line 38"/>
              <p:cNvSpPr/>
              <p:nvPr/>
            </p:nvSpPr>
            <p:spPr>
              <a:xfrm>
                <a:off x="3964" y="2736"/>
                <a:ext cx="0" cy="23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86" name="Line 39"/>
              <p:cNvSpPr/>
              <p:nvPr/>
            </p:nvSpPr>
            <p:spPr>
              <a:xfrm>
                <a:off x="4499" y="2736"/>
                <a:ext cx="0" cy="23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87" name="Line 40"/>
              <p:cNvSpPr/>
              <p:nvPr/>
            </p:nvSpPr>
            <p:spPr>
              <a:xfrm>
                <a:off x="5033" y="2736"/>
                <a:ext cx="0" cy="23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88" name="Line 41"/>
              <p:cNvSpPr/>
              <p:nvPr/>
            </p:nvSpPr>
            <p:spPr>
              <a:xfrm>
                <a:off x="5568" y="2736"/>
                <a:ext cx="0" cy="23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89" name="Line 42"/>
              <p:cNvSpPr/>
              <p:nvPr/>
            </p:nvSpPr>
            <p:spPr>
              <a:xfrm>
                <a:off x="757" y="2736"/>
                <a:ext cx="534" cy="0"/>
              </a:xfrm>
              <a:prstGeom prst="line">
                <a:avLst/>
              </a:prstGeom>
              <a:ln w="12700">
                <a:noFill/>
              </a:ln>
            </p:spPr>
          </p:sp>
          <p:sp>
            <p:nvSpPr>
              <p:cNvPr id="14390" name="Line 43"/>
              <p:cNvSpPr/>
              <p:nvPr/>
            </p:nvSpPr>
            <p:spPr>
              <a:xfrm>
                <a:off x="757" y="2967"/>
                <a:ext cx="534" cy="0"/>
              </a:xfrm>
              <a:prstGeom prst="line">
                <a:avLst/>
              </a:prstGeom>
              <a:ln w="12700">
                <a:noFill/>
              </a:ln>
            </p:spPr>
          </p:sp>
          <p:sp>
            <p:nvSpPr>
              <p:cNvPr id="14391" name="Line 44"/>
              <p:cNvSpPr/>
              <p:nvPr/>
            </p:nvSpPr>
            <p:spPr>
              <a:xfrm>
                <a:off x="1291" y="2736"/>
                <a:ext cx="535" cy="0"/>
              </a:xfrm>
              <a:prstGeom prst="line">
                <a:avLst/>
              </a:prstGeom>
              <a:ln w="12700">
                <a:noFill/>
              </a:ln>
            </p:spPr>
          </p:sp>
          <p:sp>
            <p:nvSpPr>
              <p:cNvPr id="14392" name="Line 45"/>
              <p:cNvSpPr/>
              <p:nvPr/>
            </p:nvSpPr>
            <p:spPr>
              <a:xfrm>
                <a:off x="1291" y="2967"/>
                <a:ext cx="535" cy="0"/>
              </a:xfrm>
              <a:prstGeom prst="line">
                <a:avLst/>
              </a:prstGeom>
              <a:ln w="12700">
                <a:noFill/>
              </a:ln>
            </p:spPr>
          </p:sp>
          <p:sp>
            <p:nvSpPr>
              <p:cNvPr id="14393" name="Line 46"/>
              <p:cNvSpPr/>
              <p:nvPr/>
            </p:nvSpPr>
            <p:spPr>
              <a:xfrm>
                <a:off x="1826" y="2736"/>
                <a:ext cx="534" cy="0"/>
              </a:xfrm>
              <a:prstGeom prst="line">
                <a:avLst/>
              </a:prstGeom>
              <a:ln w="12700">
                <a:noFill/>
              </a:ln>
            </p:spPr>
          </p:sp>
          <p:sp>
            <p:nvSpPr>
              <p:cNvPr id="14394" name="Line 47"/>
              <p:cNvSpPr/>
              <p:nvPr/>
            </p:nvSpPr>
            <p:spPr>
              <a:xfrm>
                <a:off x="1826" y="2967"/>
                <a:ext cx="534" cy="0"/>
              </a:xfrm>
              <a:prstGeom prst="line">
                <a:avLst/>
              </a:prstGeom>
              <a:ln w="12700">
                <a:noFill/>
              </a:ln>
            </p:spPr>
          </p:sp>
          <p:sp>
            <p:nvSpPr>
              <p:cNvPr id="14395" name="Line 48"/>
              <p:cNvSpPr/>
              <p:nvPr/>
            </p:nvSpPr>
            <p:spPr>
              <a:xfrm>
                <a:off x="2360" y="2736"/>
                <a:ext cx="535" cy="0"/>
              </a:xfrm>
              <a:prstGeom prst="line">
                <a:avLst/>
              </a:prstGeom>
              <a:ln w="12700">
                <a:noFill/>
              </a:ln>
            </p:spPr>
          </p:sp>
          <p:sp>
            <p:nvSpPr>
              <p:cNvPr id="14396" name="Line 49"/>
              <p:cNvSpPr/>
              <p:nvPr/>
            </p:nvSpPr>
            <p:spPr>
              <a:xfrm>
                <a:off x="2360" y="2967"/>
                <a:ext cx="535" cy="0"/>
              </a:xfrm>
              <a:prstGeom prst="line">
                <a:avLst/>
              </a:prstGeom>
              <a:ln w="12700">
                <a:noFill/>
              </a:ln>
            </p:spPr>
          </p:sp>
          <p:sp>
            <p:nvSpPr>
              <p:cNvPr id="14397" name="Line 50"/>
              <p:cNvSpPr/>
              <p:nvPr/>
            </p:nvSpPr>
            <p:spPr>
              <a:xfrm>
                <a:off x="2895" y="2736"/>
                <a:ext cx="535" cy="0"/>
              </a:xfrm>
              <a:prstGeom prst="line">
                <a:avLst/>
              </a:prstGeom>
              <a:ln w="12700">
                <a:noFill/>
              </a:ln>
            </p:spPr>
          </p:sp>
          <p:sp>
            <p:nvSpPr>
              <p:cNvPr id="14398" name="Line 51"/>
              <p:cNvSpPr/>
              <p:nvPr/>
            </p:nvSpPr>
            <p:spPr>
              <a:xfrm>
                <a:off x="2895" y="2967"/>
                <a:ext cx="535" cy="0"/>
              </a:xfrm>
              <a:prstGeom prst="line">
                <a:avLst/>
              </a:prstGeom>
              <a:ln w="12700">
                <a:noFill/>
              </a:ln>
            </p:spPr>
          </p:sp>
          <p:sp>
            <p:nvSpPr>
              <p:cNvPr id="14399" name="Line 52"/>
              <p:cNvSpPr/>
              <p:nvPr/>
            </p:nvSpPr>
            <p:spPr>
              <a:xfrm>
                <a:off x="3430" y="2736"/>
                <a:ext cx="534" cy="0"/>
              </a:xfrm>
              <a:prstGeom prst="line">
                <a:avLst/>
              </a:prstGeom>
              <a:ln w="12700">
                <a:noFill/>
              </a:ln>
            </p:spPr>
          </p:sp>
          <p:sp>
            <p:nvSpPr>
              <p:cNvPr id="14400" name="Line 53"/>
              <p:cNvSpPr/>
              <p:nvPr/>
            </p:nvSpPr>
            <p:spPr>
              <a:xfrm>
                <a:off x="3430" y="2967"/>
                <a:ext cx="534" cy="0"/>
              </a:xfrm>
              <a:prstGeom prst="line">
                <a:avLst/>
              </a:prstGeom>
              <a:ln w="12700">
                <a:noFill/>
              </a:ln>
            </p:spPr>
          </p:sp>
          <p:sp>
            <p:nvSpPr>
              <p:cNvPr id="14401" name="Line 54"/>
              <p:cNvSpPr/>
              <p:nvPr/>
            </p:nvSpPr>
            <p:spPr>
              <a:xfrm>
                <a:off x="3964" y="2736"/>
                <a:ext cx="535" cy="0"/>
              </a:xfrm>
              <a:prstGeom prst="line">
                <a:avLst/>
              </a:prstGeom>
              <a:ln w="12700">
                <a:noFill/>
              </a:ln>
            </p:spPr>
          </p:sp>
          <p:sp>
            <p:nvSpPr>
              <p:cNvPr id="14402" name="Line 55"/>
              <p:cNvSpPr/>
              <p:nvPr/>
            </p:nvSpPr>
            <p:spPr>
              <a:xfrm>
                <a:off x="3964" y="2967"/>
                <a:ext cx="535" cy="0"/>
              </a:xfrm>
              <a:prstGeom prst="line">
                <a:avLst/>
              </a:prstGeom>
              <a:ln w="12700">
                <a:noFill/>
              </a:ln>
            </p:spPr>
          </p:sp>
          <p:sp>
            <p:nvSpPr>
              <p:cNvPr id="14403" name="Line 56"/>
              <p:cNvSpPr/>
              <p:nvPr/>
            </p:nvSpPr>
            <p:spPr>
              <a:xfrm>
                <a:off x="4499" y="2736"/>
                <a:ext cx="534" cy="0"/>
              </a:xfrm>
              <a:prstGeom prst="line">
                <a:avLst/>
              </a:prstGeom>
              <a:ln w="12700">
                <a:noFill/>
              </a:ln>
            </p:spPr>
          </p:sp>
          <p:sp>
            <p:nvSpPr>
              <p:cNvPr id="14404" name="Line 57"/>
              <p:cNvSpPr/>
              <p:nvPr/>
            </p:nvSpPr>
            <p:spPr>
              <a:xfrm>
                <a:off x="4499" y="2967"/>
                <a:ext cx="534" cy="0"/>
              </a:xfrm>
              <a:prstGeom prst="line">
                <a:avLst/>
              </a:prstGeom>
              <a:ln w="12700">
                <a:noFill/>
              </a:ln>
            </p:spPr>
          </p:sp>
          <p:sp>
            <p:nvSpPr>
              <p:cNvPr id="14405" name="Line 58"/>
              <p:cNvSpPr/>
              <p:nvPr/>
            </p:nvSpPr>
            <p:spPr>
              <a:xfrm>
                <a:off x="5033" y="2736"/>
                <a:ext cx="535" cy="0"/>
              </a:xfrm>
              <a:prstGeom prst="line">
                <a:avLst/>
              </a:prstGeom>
              <a:ln w="12700">
                <a:noFill/>
              </a:ln>
            </p:spPr>
          </p:sp>
          <p:sp>
            <p:nvSpPr>
              <p:cNvPr id="14406" name="Line 59"/>
              <p:cNvSpPr/>
              <p:nvPr/>
            </p:nvSpPr>
            <p:spPr>
              <a:xfrm>
                <a:off x="5033" y="2967"/>
                <a:ext cx="535" cy="0"/>
              </a:xfrm>
              <a:prstGeom prst="line">
                <a:avLst/>
              </a:prstGeom>
              <a:ln w="12700">
                <a:noFill/>
              </a:ln>
            </p:spPr>
          </p:sp>
        </p:grpSp>
        <p:sp>
          <p:nvSpPr>
            <p:cNvPr id="14352" name="Oval 60"/>
            <p:cNvSpPr/>
            <p:nvPr/>
          </p:nvSpPr>
          <p:spPr>
            <a:xfrm rot="403314">
              <a:off x="-5196" y="-648"/>
              <a:ext cx="4674" cy="3156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339" name="Group 203"/>
          <p:cNvGrpSpPr/>
          <p:nvPr/>
        </p:nvGrpSpPr>
        <p:grpSpPr>
          <a:xfrm>
            <a:off x="153988" y="819150"/>
            <a:ext cx="1258887" cy="530225"/>
            <a:chOff x="147" y="834"/>
            <a:chExt cx="834" cy="445"/>
          </a:xfrm>
        </p:grpSpPr>
        <p:sp>
          <p:nvSpPr>
            <p:cNvPr id="14345" name="Text Box 62"/>
            <p:cNvSpPr txBox="1"/>
            <p:nvPr/>
          </p:nvSpPr>
          <p:spPr>
            <a:xfrm>
              <a:off x="147" y="840"/>
              <a:ext cx="288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  <a:endPara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46" name="Text Box 63"/>
            <p:cNvSpPr txBox="1"/>
            <p:nvPr/>
          </p:nvSpPr>
          <p:spPr>
            <a:xfrm>
              <a:off x="693" y="834"/>
              <a:ext cx="288" cy="4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B</a:t>
              </a:r>
              <a:endPara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4347" name="Group 64"/>
            <p:cNvGrpSpPr/>
            <p:nvPr/>
          </p:nvGrpSpPr>
          <p:grpSpPr>
            <a:xfrm>
              <a:off x="252" y="1134"/>
              <a:ext cx="621" cy="69"/>
              <a:chOff x="243" y="1188"/>
              <a:chExt cx="621" cy="69"/>
            </a:xfrm>
          </p:grpSpPr>
          <p:sp>
            <p:nvSpPr>
              <p:cNvPr id="14348" name="Line 65"/>
              <p:cNvSpPr/>
              <p:nvPr/>
            </p:nvSpPr>
            <p:spPr>
              <a:xfrm>
                <a:off x="267" y="1221"/>
                <a:ext cx="537" cy="0"/>
              </a:xfrm>
              <a:prstGeom prst="line">
                <a:avLst/>
              </a:prstGeom>
              <a:ln w="603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49" name="Oval 66"/>
              <p:cNvSpPr/>
              <p:nvPr/>
            </p:nvSpPr>
            <p:spPr>
              <a:xfrm>
                <a:off x="795" y="1188"/>
                <a:ext cx="69" cy="69"/>
              </a:xfrm>
              <a:prstGeom prst="ellipse">
                <a:avLst/>
              </a:prstGeom>
              <a:solidFill>
                <a:srgbClr val="006600"/>
              </a:solidFill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50" name="Oval 67"/>
              <p:cNvSpPr/>
              <p:nvPr/>
            </p:nvSpPr>
            <p:spPr>
              <a:xfrm>
                <a:off x="243" y="1188"/>
                <a:ext cx="69" cy="69"/>
              </a:xfrm>
              <a:prstGeom prst="ellipse">
                <a:avLst/>
              </a:prstGeom>
              <a:solidFill>
                <a:srgbClr val="006600"/>
              </a:solidFill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8069" name="Rectangle 69" descr="Parchment"/>
          <p:cNvSpPr/>
          <p:nvPr/>
        </p:nvSpPr>
        <p:spPr>
          <a:xfrm>
            <a:off x="304800" y="2400300"/>
            <a:ext cx="2971800" cy="8001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8070" name="Text Box 70"/>
          <p:cNvSpPr txBox="1"/>
          <p:nvPr/>
        </p:nvSpPr>
        <p:spPr>
          <a:xfrm>
            <a:off x="981075" y="1428750"/>
            <a:ext cx="457200" cy="4159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1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21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8071" name="Text Box 71"/>
          <p:cNvSpPr txBox="1"/>
          <p:nvPr/>
        </p:nvSpPr>
        <p:spPr>
          <a:xfrm>
            <a:off x="381000" y="2751138"/>
            <a:ext cx="35052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một xăng-ti-mét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lang="en-US" alt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8072" name="Text Box 72"/>
          <p:cNvSpPr txBox="1"/>
          <p:nvPr/>
        </p:nvSpPr>
        <p:spPr>
          <a:xfrm>
            <a:off x="990600" y="1390650"/>
            <a:ext cx="45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8073" name="Text Box 73"/>
          <p:cNvSpPr txBox="1"/>
          <p:nvPr/>
        </p:nvSpPr>
        <p:spPr>
          <a:xfrm>
            <a:off x="1573213" y="2292350"/>
            <a:ext cx="83820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3.9963E-6 L -0.00104 -0.298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2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300" fill="hold"/>
                                        <p:tgtEl>
                                          <p:spTgt spid="1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25069E-7 L 0.03334 0.19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8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69" grpId="0" animBg="1"/>
      <p:bldP spid="128070" grpId="0" animBg="1"/>
      <p:bldP spid="128070" grpId="1" animBg="1"/>
      <p:bldP spid="128071" grpId="0"/>
      <p:bldP spid="128072" grpId="0"/>
      <p:bldP spid="128072" grpId="1"/>
      <p:bldP spid="1280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6636" name="Picture 11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1581150"/>
            <a:ext cx="4038600" cy="93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73"/>
          <p:cNvSpPr txBox="1"/>
          <p:nvPr/>
        </p:nvSpPr>
        <p:spPr>
          <a:xfrm>
            <a:off x="5153025" y="1871663"/>
            <a:ext cx="609600" cy="585787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73"/>
          <p:cNvSpPr txBox="1"/>
          <p:nvPr/>
        </p:nvSpPr>
        <p:spPr>
          <a:xfrm>
            <a:off x="4162425" y="2901950"/>
            <a:ext cx="838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4" name="Text Box 71"/>
          <p:cNvSpPr txBox="1"/>
          <p:nvPr/>
        </p:nvSpPr>
        <p:spPr>
          <a:xfrm>
            <a:off x="1563688" y="3714750"/>
            <a:ext cx="5715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 chì d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xăng – ti - mét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6" name="Picture 1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825" y="1200150"/>
            <a:ext cx="3024188" cy="387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69719E-6 L -0.16355 0.205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4588" y="1200150"/>
            <a:ext cx="6640512" cy="290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86038" cy="120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6780213" y="1200150"/>
            <a:ext cx="2201863" cy="277018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9" name="AutoShape 2" descr="Child Thinking Clipart, HD Png Download , Transparent Png Image ..."/>
          <p:cNvSpPr>
            <a:spLocks noChangeAspect="1"/>
          </p:cNvSpPr>
          <p:nvPr/>
        </p:nvSpPr>
        <p:spPr>
          <a:xfrm>
            <a:off x="115888" y="-107950"/>
            <a:ext cx="228600" cy="2286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7" name="Line Callout 2 (Border and Accent Bar) 16"/>
          <p:cNvSpPr/>
          <p:nvPr/>
        </p:nvSpPr>
        <p:spPr>
          <a:xfrm>
            <a:off x="304800" y="1758950"/>
            <a:ext cx="1508125" cy="2057400"/>
          </a:xfrm>
          <a:prstGeom prst="accentBorderCallout2">
            <a:avLst>
              <a:gd name="adj1" fmla="val 27793"/>
              <a:gd name="adj2" fmla="val 134220"/>
              <a:gd name="adj3" fmla="val 28856"/>
              <a:gd name="adj4" fmla="val 109929"/>
              <a:gd name="adj5" fmla="val 83777"/>
              <a:gd name="adj6" fmla="val 1001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đặt thước đo đúng?</a:t>
            </a:r>
            <a:endParaRPr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4" descr="Screen Clipp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4287"/>
            <a:ext cx="9144000" cy="4643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3790950"/>
            <a:ext cx="9144000" cy="838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100" y="4286250"/>
            <a:ext cx="8610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Symbol" panose="05050102010706020507" pitchFamily="18" charset="2"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742950"/>
            <a:ext cx="7620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86600" y="1733550"/>
            <a:ext cx="7620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86600" y="2724150"/>
            <a:ext cx="7620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50" grpId="0" animBg="1"/>
      <p:bldP spid="51" grpId="0" animBg="1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</p:tagLst>
</file>

<file path=ppt/tags/tag3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xang ti m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 dirty="0" smtClean="0">
            <a:solidFill>
              <a:srgbClr val="FF0000"/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xang ti met</Template>
  <TotalTime>0</TotalTime>
  <Words>282</Words>
  <Application>WPS Presentation</Application>
  <PresentationFormat>On-screen Show (16:9)</PresentationFormat>
  <Paragraphs>139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Times New Roman</vt:lpstr>
      <vt:lpstr>VNI-Avo</vt:lpstr>
      <vt:lpstr>HP001 5 hàng</vt:lpstr>
      <vt:lpstr>Symbol</vt:lpstr>
      <vt:lpstr>Microsoft YaHei</vt:lpstr>
      <vt:lpstr>Arial Unicode MS</vt:lpstr>
      <vt:lpstr>.VnArial</vt:lpstr>
      <vt:lpstr>xang ti met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win7_pro</dc:creator>
  <cp:lastModifiedBy>LUONG</cp:lastModifiedBy>
  <cp:revision>60</cp:revision>
  <dcterms:created xsi:type="dcterms:W3CDTF">2013-01-22T16:29:00Z</dcterms:created>
  <dcterms:modified xsi:type="dcterms:W3CDTF">2024-02-22T15:20:17Z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8CD8D52E8D14421380C3060A0A20FDC9_12</vt:lpwstr>
  </property>
  <property fmtid="{D5CDD505-2E9C-101B-9397-08002B2CF9AE}" pid="3" name="KSOProductBuildVer">
    <vt:lpwstr>1033-12.2.0.13431</vt:lpwstr>
  </property>
</Properties>
</file>