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7" r:id="rId3"/>
    <p:sldId id="298" r:id="rId4"/>
    <p:sldId id="330" r:id="rId5"/>
    <p:sldId id="316" r:id="rId6"/>
    <p:sldId id="258" r:id="rId7"/>
    <p:sldId id="274" r:id="rId8"/>
    <p:sldId id="275" r:id="rId9"/>
    <p:sldId id="276" r:id="rId10"/>
    <p:sldId id="277" r:id="rId11"/>
    <p:sldId id="278" r:id="rId12"/>
    <p:sldId id="279" r:id="rId13"/>
    <p:sldId id="288" r:id="rId14"/>
    <p:sldId id="273" r:id="rId15"/>
    <p:sldId id="259" r:id="rId16"/>
    <p:sldId id="280" r:id="rId17"/>
    <p:sldId id="281" r:id="rId18"/>
    <p:sldId id="2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88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4604-EA91-4B2C-92C5-CF1F9C71CB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A09A3-9CFD-4ACB-823B-F8EA5F6A84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GIF"/><Relationship Id="rId4" Type="http://schemas.openxmlformats.org/officeDocument/2006/relationships/image" Target="../media/image4.jpeg"/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432821" y="1686719"/>
            <a:ext cx="2696633" cy="404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9207" y="2097751"/>
            <a:ext cx="522817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-798793" y="1934369"/>
            <a:ext cx="2366433" cy="354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371" y="2264569"/>
            <a:ext cx="522817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" y="0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55705" y="5173177"/>
            <a:ext cx="1544373" cy="182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441767" y="5446384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0616039" y="-47953"/>
            <a:ext cx="1871133" cy="12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71" y="1386683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100247" y="985043"/>
            <a:ext cx="8356251" cy="412067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1370437" y="3124359"/>
            <a:ext cx="10401300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thăm lớp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3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3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303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165773" y="4508424"/>
            <a:ext cx="10346267" cy="14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VÀ NGHỈ NGƠI</a:t>
            </a:r>
            <a:r>
              <a:rPr lang="en-US" sz="30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-260101" y="-308935"/>
            <a:ext cx="12772143" cy="3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369951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62507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615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8796" y="608581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1937" r="51204" b="14674"/>
          <a:stretch>
            <a:fillRect/>
          </a:stretch>
        </p:blipFill>
        <p:spPr>
          <a:xfrm>
            <a:off x="-635" y="71755"/>
            <a:ext cx="1219263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61629" r="7532" b="14982"/>
          <a:stretch>
            <a:fillRect/>
          </a:stretch>
        </p:blipFill>
        <p:spPr>
          <a:xfrm>
            <a:off x="635" y="0"/>
            <a:ext cx="12191365" cy="67697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87799" r="19494" b="7697"/>
          <a:stretch>
            <a:fillRect/>
          </a:stretch>
        </p:blipFill>
        <p:spPr>
          <a:xfrm>
            <a:off x="0" y="1907540"/>
            <a:ext cx="12049125" cy="2923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503" r="8594" b="46419"/>
          <a:stretch>
            <a:fillRect/>
          </a:stretch>
        </p:blipFill>
        <p:spPr>
          <a:xfrm>
            <a:off x="1543456" y="0"/>
            <a:ext cx="8326537" cy="6794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54670" r="6880" b="36196"/>
          <a:stretch>
            <a:fillRect/>
          </a:stretch>
        </p:blipFill>
        <p:spPr>
          <a:xfrm>
            <a:off x="0" y="1517650"/>
            <a:ext cx="12125325" cy="2788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t="68532" r="6880" b="6967"/>
          <a:stretch>
            <a:fillRect/>
          </a:stretch>
        </p:blipFill>
        <p:spPr>
          <a:xfrm>
            <a:off x="147955" y="87630"/>
            <a:ext cx="12044045" cy="65760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THẦY CÔ MẠNH KHỎE, 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EM LUÔN CHĂM NGOAN  HỌC GIỎI !</a:t>
            </a:r>
            <a:endParaRPr lang="en-US" sz="3900" b="1" kern="10" dirty="0">
              <a:ln w="9525">
                <a:solidFill>
                  <a:srgbClr val="CC99FF"/>
                </a:solidFill>
                <a:round/>
              </a:ln>
              <a:solidFill>
                <a:srgbClr val="000099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8051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0" y="1447800"/>
            <a:ext cx="9144000" cy="455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" t="4058" r="28003" b="87536"/>
          <a:stretch>
            <a:fillRect/>
          </a:stretch>
        </p:blipFill>
        <p:spPr>
          <a:xfrm>
            <a:off x="1749287" y="1431235"/>
            <a:ext cx="8262510" cy="14610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285" r="7510" b="13595"/>
          <a:stretch>
            <a:fillRect/>
          </a:stretch>
        </p:blipFill>
        <p:spPr>
          <a:xfrm>
            <a:off x="165735" y="0"/>
            <a:ext cx="11932920" cy="67760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11876" r="49902" b="64735"/>
          <a:stretch>
            <a:fillRect/>
          </a:stretch>
        </p:blipFill>
        <p:spPr>
          <a:xfrm>
            <a:off x="100965" y="-635"/>
            <a:ext cx="11816715" cy="69221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1671" r="9267" b="64940"/>
          <a:stretch>
            <a:fillRect/>
          </a:stretch>
        </p:blipFill>
        <p:spPr>
          <a:xfrm>
            <a:off x="0" y="0"/>
            <a:ext cx="12049760" cy="67379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36804" r="50770" b="39807"/>
          <a:stretch>
            <a:fillRect/>
          </a:stretch>
        </p:blipFill>
        <p:spPr>
          <a:xfrm>
            <a:off x="102235" y="72390"/>
            <a:ext cx="12089765" cy="6762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t="36701" r="7821" b="39910"/>
          <a:stretch>
            <a:fillRect/>
          </a:stretch>
        </p:blipFill>
        <p:spPr>
          <a:xfrm>
            <a:off x="0" y="0"/>
            <a:ext cx="12100560" cy="6858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WPS Presentation</Application>
  <PresentationFormat>Widescreen</PresentationFormat>
  <Paragraphs>11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Arial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LUONG</cp:lastModifiedBy>
  <cp:revision>9</cp:revision>
  <dcterms:created xsi:type="dcterms:W3CDTF">2020-08-22T23:45:00Z</dcterms:created>
  <dcterms:modified xsi:type="dcterms:W3CDTF">2024-05-06T02:22:40Z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444848BAAB2D4B198EA4CB626CC711E2_12</vt:lpwstr>
  </property>
  <property fmtid="{D5CDD505-2E9C-101B-9397-08002B2CF9AE}" pid="3" name="KSOProductBuildVer">
    <vt:lpwstr>1033-12.2.0.16731</vt:lpwstr>
  </property>
</Properties>
</file>