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489" r:id="rId2"/>
    <p:sldId id="48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3D6E6-115E-4473-A2CE-4CE4D794BF7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A7BAB-9744-46F1-AD4E-CB73985C7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58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55261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7468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881155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606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443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02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6833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9654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06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235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3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80DEC3-5CE1-CB1F-9AF2-48C1A98742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270" y="176177"/>
            <a:ext cx="1640217" cy="16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2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3199"/>
            <a:ext cx="9836888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/>
              <a:t>Kể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chuyện</a:t>
            </a:r>
            <a:r>
              <a:rPr lang="en-US" sz="5400" b="1" smtClean="0"/>
              <a:t>  </a:t>
            </a:r>
            <a:br>
              <a:rPr lang="en-US" sz="5400" b="1" smtClean="0"/>
            </a:br>
            <a:r>
              <a:rPr lang="en-US" sz="5400" b="1" smtClean="0"/>
              <a:t> </a:t>
            </a:r>
            <a:r>
              <a:rPr lang="en-US" sz="5400" b="1" dirty="0" err="1" smtClean="0"/>
              <a:t>Cậu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học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trò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nghèo</a:t>
            </a:r>
            <a:r>
              <a:rPr lang="en-US" sz="5400" b="1" dirty="0" smtClean="0"/>
              <a:t> ham </a:t>
            </a:r>
            <a:r>
              <a:rPr lang="en-US" sz="5400" b="1" dirty="0" err="1" smtClean="0"/>
              <a:t>học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hỏi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903757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3A6E4153-6CF5-6F8C-A357-07A9DCBAD8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3015662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微软雅黑</vt:lpstr>
      <vt:lpstr>Arial</vt:lpstr>
      <vt:lpstr>Calibri</vt:lpstr>
      <vt:lpstr>Office 主题​​</vt:lpstr>
      <vt:lpstr>Kể chuyện    Cậu học trò nghèo ham học hỏi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97</cp:revision>
  <dcterms:created xsi:type="dcterms:W3CDTF">2022-07-15T01:13:52Z</dcterms:created>
  <dcterms:modified xsi:type="dcterms:W3CDTF">2025-12-01T07:27:05Z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2025-11-11T02:58:57Z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40f1d5b0-125d-4722-873b-fc3feb8c9e20</vt:lpwstr>
  </property>
  <property fmtid="{D5CDD505-2E9C-101B-9397-08002B2CF9AE}" pid="8" name="MSIP_Label_defa4170-0d19-0005-0004-bc88714345d2_ContentBits">
    <vt:lpwstr>0</vt:lpwstr>
  </property>
</Properties>
</file>