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4" r:id="rId1"/>
    <p:sldMasterId id="2147483750" r:id="rId2"/>
    <p:sldMasterId id="2147483762" r:id="rId3"/>
  </p:sldMasterIdLst>
  <p:notesMasterIdLst>
    <p:notesMasterId r:id="rId15"/>
  </p:notesMasterIdLst>
  <p:sldIdLst>
    <p:sldId id="4499" r:id="rId4"/>
    <p:sldId id="4380" r:id="rId5"/>
    <p:sldId id="4494" r:id="rId6"/>
    <p:sldId id="4495" r:id="rId7"/>
    <p:sldId id="4496" r:id="rId8"/>
    <p:sldId id="4497" r:id="rId9"/>
    <p:sldId id="4473" r:id="rId10"/>
    <p:sldId id="4492" r:id="rId11"/>
    <p:sldId id="4482" r:id="rId12"/>
    <p:sldId id="4493" r:id="rId13"/>
    <p:sldId id="4491" r:id="rId14"/>
  </p:sldIdLst>
  <p:sldSz cx="12192000" cy="6858000"/>
  <p:notesSz cx="6858000" cy="9144000"/>
  <p:embeddedFontLst>
    <p:embeddedFont>
      <p:font typeface="Roboto" panose="020B060402020202020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 Black" panose="020B0604020202020204" charset="0"/>
      <p:regular r:id="rId26"/>
      <p:bold r:id="rId27"/>
      <p:boldItalic r:id="rId2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3F8"/>
    <a:srgbClr val="1EDC92"/>
    <a:srgbClr val="CDE29A"/>
    <a:srgbClr val="F8C1D9"/>
    <a:srgbClr val="FFE3B8"/>
    <a:srgbClr val="92D050"/>
    <a:srgbClr val="E1F3FC"/>
    <a:srgbClr val="C7C7DF"/>
    <a:srgbClr val="F58D68"/>
    <a:srgbClr val="E8E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4" autoAdjust="0"/>
    <p:restoredTop sz="93979" autoAdjust="0"/>
  </p:normalViewPr>
  <p:slideViewPr>
    <p:cSldViewPr snapToGrid="0">
      <p:cViewPr varScale="1">
        <p:scale>
          <a:sx n="61" d="100"/>
          <a:sy n="61" d="100"/>
        </p:scale>
        <p:origin x="80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</a:t>
            </a:r>
            <a:r>
              <a:rPr lang="en-US" baseline="0"/>
              <a:t>cho HS hát và vận động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23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57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phẩm, cho các nhóm thảo luận xây dựng ý tưởng làm sản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45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en-US" sz="1200" b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200" b="0" baseline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thống nhất ý tưởng sẽ thực hiện. </a:t>
            </a:r>
            <a:r>
              <a:rPr lang="vi-VN" sz="1200" b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 diện các nhóm chia sẻ ý tưởng, các nhóm khác đặt câu hỏi, nhận xét, góp ý cho nhóm bạn</a:t>
            </a:r>
            <a:endParaRPr lang="en-US" sz="11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70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phẩm, cho các nhóm thảo luận xây dựng ý tưởng làm sản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65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81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3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06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85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4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025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942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467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92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63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3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83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418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042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504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9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3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9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5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5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8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543440" indent="0">
              <a:buNone/>
              <a:defRPr sz="2169">
                <a:solidFill>
                  <a:schemeClr val="tx1">
                    <a:tint val="75000"/>
                  </a:schemeClr>
                </a:solidFill>
              </a:defRPr>
            </a:lvl2pPr>
            <a:lvl3pPr marL="1086404" indent="0">
              <a:buNone/>
              <a:defRPr sz="1870">
                <a:solidFill>
                  <a:schemeClr val="tx1">
                    <a:tint val="75000"/>
                  </a:schemeClr>
                </a:solidFill>
              </a:defRPr>
            </a:lvl3pPr>
            <a:lvl4pPr marL="1629845" indent="0">
              <a:buNone/>
              <a:defRPr sz="1646">
                <a:solidFill>
                  <a:schemeClr val="tx1">
                    <a:tint val="75000"/>
                  </a:schemeClr>
                </a:solidFill>
              </a:defRPr>
            </a:lvl4pPr>
            <a:lvl5pPr marL="2173285" indent="0">
              <a:buNone/>
              <a:defRPr sz="1646">
                <a:solidFill>
                  <a:schemeClr val="tx1">
                    <a:tint val="75000"/>
                  </a:schemeClr>
                </a:solidFill>
              </a:defRPr>
            </a:lvl5pPr>
            <a:lvl6pPr marL="2716725" indent="0">
              <a:buNone/>
              <a:defRPr sz="1646">
                <a:solidFill>
                  <a:schemeClr val="tx1">
                    <a:tint val="75000"/>
                  </a:schemeClr>
                </a:solidFill>
              </a:defRPr>
            </a:lvl6pPr>
            <a:lvl7pPr marL="3259691" indent="0">
              <a:buNone/>
              <a:defRPr sz="1646">
                <a:solidFill>
                  <a:schemeClr val="tx1">
                    <a:tint val="75000"/>
                  </a:schemeClr>
                </a:solidFill>
              </a:defRPr>
            </a:lvl7pPr>
            <a:lvl8pPr marL="3803130" indent="0">
              <a:buNone/>
              <a:defRPr sz="1646">
                <a:solidFill>
                  <a:schemeClr val="tx1">
                    <a:tint val="75000"/>
                  </a:schemeClr>
                </a:solidFill>
              </a:defRPr>
            </a:lvl8pPr>
            <a:lvl9pPr marL="4346570" indent="0">
              <a:buNone/>
              <a:defRPr sz="16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47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2"/>
            </a:lvl1pPr>
            <a:lvl2pPr>
              <a:defRPr sz="2843"/>
            </a:lvl2pPr>
            <a:lvl3pPr>
              <a:defRPr sz="2394"/>
            </a:lvl3pPr>
            <a:lvl4pPr>
              <a:defRPr sz="2169"/>
            </a:lvl4pPr>
            <a:lvl5pPr>
              <a:defRPr sz="2169"/>
            </a:lvl5pPr>
            <a:lvl6pPr>
              <a:defRPr sz="2169"/>
            </a:lvl6pPr>
            <a:lvl7pPr>
              <a:defRPr sz="2169"/>
            </a:lvl7pPr>
            <a:lvl8pPr>
              <a:defRPr sz="2169"/>
            </a:lvl8pPr>
            <a:lvl9pPr>
              <a:defRPr sz="21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2"/>
            </a:lvl1pPr>
            <a:lvl2pPr>
              <a:defRPr sz="2843"/>
            </a:lvl2pPr>
            <a:lvl3pPr>
              <a:defRPr sz="2394"/>
            </a:lvl3pPr>
            <a:lvl4pPr>
              <a:defRPr sz="2169"/>
            </a:lvl4pPr>
            <a:lvl5pPr>
              <a:defRPr sz="2169"/>
            </a:lvl5pPr>
            <a:lvl6pPr>
              <a:defRPr sz="2169"/>
            </a:lvl6pPr>
            <a:lvl7pPr>
              <a:defRPr sz="2169"/>
            </a:lvl7pPr>
            <a:lvl8pPr>
              <a:defRPr sz="2169"/>
            </a:lvl8pPr>
            <a:lvl9pPr>
              <a:defRPr sz="21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94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843" b="1"/>
            </a:lvl1pPr>
            <a:lvl2pPr marL="543440" indent="0">
              <a:buNone/>
              <a:defRPr sz="2394" b="1"/>
            </a:lvl2pPr>
            <a:lvl3pPr marL="1086404" indent="0">
              <a:buNone/>
              <a:defRPr sz="2169" b="1"/>
            </a:lvl3pPr>
            <a:lvl4pPr marL="1629845" indent="0">
              <a:buNone/>
              <a:defRPr sz="1870" b="1"/>
            </a:lvl4pPr>
            <a:lvl5pPr marL="2173285" indent="0">
              <a:buNone/>
              <a:defRPr sz="1870" b="1"/>
            </a:lvl5pPr>
            <a:lvl6pPr marL="2716725" indent="0">
              <a:buNone/>
              <a:defRPr sz="1870" b="1"/>
            </a:lvl6pPr>
            <a:lvl7pPr marL="3259691" indent="0">
              <a:buNone/>
              <a:defRPr sz="1870" b="1"/>
            </a:lvl7pPr>
            <a:lvl8pPr marL="3803130" indent="0">
              <a:buNone/>
              <a:defRPr sz="1870" b="1"/>
            </a:lvl8pPr>
            <a:lvl9pPr marL="4346570" indent="0">
              <a:buNone/>
              <a:defRPr sz="187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843"/>
            </a:lvl1pPr>
            <a:lvl2pPr>
              <a:defRPr sz="2394"/>
            </a:lvl2pPr>
            <a:lvl3pPr>
              <a:defRPr sz="2169"/>
            </a:lvl3pPr>
            <a:lvl4pPr>
              <a:defRPr sz="1870"/>
            </a:lvl4pPr>
            <a:lvl5pPr>
              <a:defRPr sz="1870"/>
            </a:lvl5pPr>
            <a:lvl6pPr>
              <a:defRPr sz="1870"/>
            </a:lvl6pPr>
            <a:lvl7pPr>
              <a:defRPr sz="1870"/>
            </a:lvl7pPr>
            <a:lvl8pPr>
              <a:defRPr sz="1870"/>
            </a:lvl8pPr>
            <a:lvl9pPr>
              <a:defRPr sz="187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3" b="1"/>
            </a:lvl1pPr>
            <a:lvl2pPr marL="543440" indent="0">
              <a:buNone/>
              <a:defRPr sz="2394" b="1"/>
            </a:lvl2pPr>
            <a:lvl3pPr marL="1086404" indent="0">
              <a:buNone/>
              <a:defRPr sz="2169" b="1"/>
            </a:lvl3pPr>
            <a:lvl4pPr marL="1629845" indent="0">
              <a:buNone/>
              <a:defRPr sz="1870" b="1"/>
            </a:lvl4pPr>
            <a:lvl5pPr marL="2173285" indent="0">
              <a:buNone/>
              <a:defRPr sz="1870" b="1"/>
            </a:lvl5pPr>
            <a:lvl6pPr marL="2716725" indent="0">
              <a:buNone/>
              <a:defRPr sz="1870" b="1"/>
            </a:lvl6pPr>
            <a:lvl7pPr marL="3259691" indent="0">
              <a:buNone/>
              <a:defRPr sz="1870" b="1"/>
            </a:lvl7pPr>
            <a:lvl8pPr marL="3803130" indent="0">
              <a:buNone/>
              <a:defRPr sz="1870" b="1"/>
            </a:lvl8pPr>
            <a:lvl9pPr marL="4346570" indent="0">
              <a:buNone/>
              <a:defRPr sz="187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3"/>
            </a:lvl1pPr>
            <a:lvl2pPr>
              <a:defRPr sz="2394"/>
            </a:lvl2pPr>
            <a:lvl3pPr>
              <a:defRPr sz="2169"/>
            </a:lvl3pPr>
            <a:lvl4pPr>
              <a:defRPr sz="1870"/>
            </a:lvl4pPr>
            <a:lvl5pPr>
              <a:defRPr sz="1870"/>
            </a:lvl5pPr>
            <a:lvl6pPr>
              <a:defRPr sz="1870"/>
            </a:lvl6pPr>
            <a:lvl7pPr>
              <a:defRPr sz="1870"/>
            </a:lvl7pPr>
            <a:lvl8pPr>
              <a:defRPr sz="1870"/>
            </a:lvl8pPr>
            <a:lvl9pPr>
              <a:defRPr sz="187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17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33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5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90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815"/>
            </a:lvl1pPr>
            <a:lvl2pPr>
              <a:defRPr sz="3292"/>
            </a:lvl2pPr>
            <a:lvl3pPr>
              <a:defRPr sz="2843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6"/>
            </a:lvl1pPr>
            <a:lvl2pPr marL="543440" indent="0">
              <a:buNone/>
              <a:defRPr sz="1421"/>
            </a:lvl2pPr>
            <a:lvl3pPr marL="1086404" indent="0">
              <a:buNone/>
              <a:defRPr sz="1198"/>
            </a:lvl3pPr>
            <a:lvl4pPr marL="1629845" indent="0">
              <a:buNone/>
              <a:defRPr sz="1048"/>
            </a:lvl4pPr>
            <a:lvl5pPr marL="2173285" indent="0">
              <a:buNone/>
              <a:defRPr sz="1048"/>
            </a:lvl5pPr>
            <a:lvl6pPr marL="2716725" indent="0">
              <a:buNone/>
              <a:defRPr sz="1048"/>
            </a:lvl6pPr>
            <a:lvl7pPr marL="3259691" indent="0">
              <a:buNone/>
              <a:defRPr sz="1048"/>
            </a:lvl7pPr>
            <a:lvl8pPr marL="3803130" indent="0">
              <a:buNone/>
              <a:defRPr sz="1048"/>
            </a:lvl8pPr>
            <a:lvl9pPr marL="4346570" indent="0">
              <a:buNone/>
              <a:defRPr sz="10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5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39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815"/>
            </a:lvl1pPr>
            <a:lvl2pPr marL="543440" indent="0">
              <a:buNone/>
              <a:defRPr sz="3292"/>
            </a:lvl2pPr>
            <a:lvl3pPr marL="1086404" indent="0">
              <a:buNone/>
              <a:defRPr sz="2843"/>
            </a:lvl3pPr>
            <a:lvl4pPr marL="1629845" indent="0">
              <a:buNone/>
              <a:defRPr sz="2394"/>
            </a:lvl4pPr>
            <a:lvl5pPr marL="2173285" indent="0">
              <a:buNone/>
              <a:defRPr sz="2394"/>
            </a:lvl5pPr>
            <a:lvl6pPr marL="2716725" indent="0">
              <a:buNone/>
              <a:defRPr sz="2394"/>
            </a:lvl6pPr>
            <a:lvl7pPr marL="3259691" indent="0">
              <a:buNone/>
              <a:defRPr sz="2394"/>
            </a:lvl7pPr>
            <a:lvl8pPr marL="3803130" indent="0">
              <a:buNone/>
              <a:defRPr sz="2394"/>
            </a:lvl8pPr>
            <a:lvl9pPr marL="4346570" indent="0">
              <a:buNone/>
              <a:defRPr sz="239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46"/>
            </a:lvl1pPr>
            <a:lvl2pPr marL="543440" indent="0">
              <a:buNone/>
              <a:defRPr sz="1421"/>
            </a:lvl2pPr>
            <a:lvl3pPr marL="1086404" indent="0">
              <a:buNone/>
              <a:defRPr sz="1198"/>
            </a:lvl3pPr>
            <a:lvl4pPr marL="1629845" indent="0">
              <a:buNone/>
              <a:defRPr sz="1048"/>
            </a:lvl4pPr>
            <a:lvl5pPr marL="2173285" indent="0">
              <a:buNone/>
              <a:defRPr sz="1048"/>
            </a:lvl5pPr>
            <a:lvl6pPr marL="2716725" indent="0">
              <a:buNone/>
              <a:defRPr sz="1048"/>
            </a:lvl6pPr>
            <a:lvl7pPr marL="3259691" indent="0">
              <a:buNone/>
              <a:defRPr sz="1048"/>
            </a:lvl7pPr>
            <a:lvl8pPr marL="3803130" indent="0">
              <a:buNone/>
              <a:defRPr sz="1048"/>
            </a:lvl8pPr>
            <a:lvl9pPr marL="4346570" indent="0">
              <a:buNone/>
              <a:defRPr sz="10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02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90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2" y="366715"/>
            <a:ext cx="4881033" cy="7800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2" y="366715"/>
            <a:ext cx="14446249" cy="7800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6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5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6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8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30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6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34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404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6404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6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1086404" rtl="0" eaLnBrk="1" latinLnBrk="0" hangingPunct="1">
        <a:spcBef>
          <a:spcPct val="0"/>
        </a:spcBef>
        <a:buNone/>
        <a:defRPr sz="52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580" indent="-407580" algn="l" defTabSz="1086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815" kern="1200">
          <a:solidFill>
            <a:schemeClr val="tx1"/>
          </a:solidFill>
          <a:latin typeface="+mn-lt"/>
          <a:ea typeface="+mn-ea"/>
          <a:cs typeface="+mn-cs"/>
        </a:defRPr>
      </a:lvl1pPr>
      <a:lvl2pPr marL="883090" indent="-339650" algn="l" defTabSz="10864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2" kern="1200">
          <a:solidFill>
            <a:schemeClr val="tx1"/>
          </a:solidFill>
          <a:latin typeface="+mn-lt"/>
          <a:ea typeface="+mn-ea"/>
          <a:cs typeface="+mn-cs"/>
        </a:defRPr>
      </a:lvl2pPr>
      <a:lvl3pPr marL="1358125" indent="-271721" algn="l" defTabSz="1086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3" kern="1200">
          <a:solidFill>
            <a:schemeClr val="tx1"/>
          </a:solidFill>
          <a:latin typeface="+mn-lt"/>
          <a:ea typeface="+mn-ea"/>
          <a:cs typeface="+mn-cs"/>
        </a:defRPr>
      </a:lvl3pPr>
      <a:lvl4pPr marL="1901565" indent="-271721" algn="l" defTabSz="10864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45004" indent="-271721" algn="l" defTabSz="1086404" rtl="0" eaLnBrk="1" latinLnBrk="0" hangingPunct="1">
        <a:spcBef>
          <a:spcPct val="20000"/>
        </a:spcBef>
        <a:buFont typeface="Arial" panose="020B0604020202020204" pitchFamily="34" charset="0"/>
        <a:buChar char="»"/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2987970" indent="-271721" algn="l" defTabSz="1086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531410" indent="-271721" algn="l" defTabSz="1086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074851" indent="-271721" algn="l" defTabSz="1086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618291" indent="-271721" algn="l" defTabSz="10864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404" rtl="0" eaLnBrk="1" latinLnBrk="0" hangingPunct="1">
        <a:defRPr sz="2169" kern="1200">
          <a:solidFill>
            <a:schemeClr val="tx1"/>
          </a:solidFill>
          <a:latin typeface="+mn-lt"/>
          <a:ea typeface="+mn-ea"/>
          <a:cs typeface="+mn-cs"/>
        </a:defRPr>
      </a:lvl1pPr>
      <a:lvl2pPr marL="543440" algn="l" defTabSz="1086404" rtl="0" eaLnBrk="1" latinLnBrk="0" hangingPunct="1">
        <a:defRPr sz="2169" kern="1200">
          <a:solidFill>
            <a:schemeClr val="tx1"/>
          </a:solidFill>
          <a:latin typeface="+mn-lt"/>
          <a:ea typeface="+mn-ea"/>
          <a:cs typeface="+mn-cs"/>
        </a:defRPr>
      </a:lvl2pPr>
      <a:lvl3pPr marL="1086404" algn="l" defTabSz="1086404" rtl="0" eaLnBrk="1" latinLnBrk="0" hangingPunct="1">
        <a:defRPr sz="2169" kern="1200">
          <a:solidFill>
            <a:schemeClr val="tx1"/>
          </a:solidFill>
          <a:latin typeface="+mn-lt"/>
          <a:ea typeface="+mn-ea"/>
          <a:cs typeface="+mn-cs"/>
        </a:defRPr>
      </a:lvl3pPr>
      <a:lvl4pPr marL="1629845" algn="l" defTabSz="1086404" rtl="0" eaLnBrk="1" latinLnBrk="0" hangingPunct="1">
        <a:defRPr sz="2169" kern="1200">
          <a:solidFill>
            <a:schemeClr val="tx1"/>
          </a:solidFill>
          <a:latin typeface="+mn-lt"/>
          <a:ea typeface="+mn-ea"/>
          <a:cs typeface="+mn-cs"/>
        </a:defRPr>
      </a:lvl4pPr>
      <a:lvl5pPr marL="2173285" algn="l" defTabSz="1086404" rtl="0" eaLnBrk="1" latinLnBrk="0" hangingPunct="1">
        <a:defRPr sz="2169" kern="1200">
          <a:solidFill>
            <a:schemeClr val="tx1"/>
          </a:solidFill>
          <a:latin typeface="+mn-lt"/>
          <a:ea typeface="+mn-ea"/>
          <a:cs typeface="+mn-cs"/>
        </a:defRPr>
      </a:lvl5pPr>
      <a:lvl6pPr marL="2716725" algn="l" defTabSz="1086404" rtl="0" eaLnBrk="1" latinLnBrk="0" hangingPunct="1">
        <a:defRPr sz="2169" kern="1200">
          <a:solidFill>
            <a:schemeClr val="tx1"/>
          </a:solidFill>
          <a:latin typeface="+mn-lt"/>
          <a:ea typeface="+mn-ea"/>
          <a:cs typeface="+mn-cs"/>
        </a:defRPr>
      </a:lvl6pPr>
      <a:lvl7pPr marL="3259691" algn="l" defTabSz="1086404" rtl="0" eaLnBrk="1" latinLnBrk="0" hangingPunct="1">
        <a:defRPr sz="2169" kern="1200">
          <a:solidFill>
            <a:schemeClr val="tx1"/>
          </a:solidFill>
          <a:latin typeface="+mn-lt"/>
          <a:ea typeface="+mn-ea"/>
          <a:cs typeface="+mn-cs"/>
        </a:defRPr>
      </a:lvl7pPr>
      <a:lvl8pPr marL="3803130" algn="l" defTabSz="1086404" rtl="0" eaLnBrk="1" latinLnBrk="0" hangingPunct="1">
        <a:defRPr sz="2169" kern="1200">
          <a:solidFill>
            <a:schemeClr val="tx1"/>
          </a:solidFill>
          <a:latin typeface="+mn-lt"/>
          <a:ea typeface="+mn-ea"/>
          <a:cs typeface="+mn-cs"/>
        </a:defRPr>
      </a:lvl8pPr>
      <a:lvl9pPr marL="4346570" algn="l" defTabSz="1086404" rtl="0" eaLnBrk="1" latinLnBrk="0" hangingPunct="1">
        <a:defRPr sz="21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29315" y="863768"/>
            <a:ext cx="7508867" cy="47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94" tIns="53747" rIns="107494" bIns="5374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6404">
              <a:spcBef>
                <a:spcPct val="50000"/>
              </a:spcBef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vi-VN" altLang="en-US" sz="2394" b="1">
                <a:solidFill>
                  <a:srgbClr val="002060"/>
                </a:solidFill>
                <a:latin typeface="Times New Roman" panose="02020603050405020304" pitchFamily="18" charset="0"/>
              </a:rPr>
              <a:t>ĐOÀN LẬP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7051" y="3721544"/>
            <a:ext cx="10099416" cy="32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4" tIns="53747" rIns="107494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6404" eaLnBrk="1" hangingPunct="1">
              <a:spcBef>
                <a:spcPts val="599"/>
              </a:spcBef>
              <a:defRPr/>
            </a:pP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5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9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59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59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6404" eaLnBrk="1" hangingPunct="1">
              <a:spcBef>
                <a:spcPts val="599"/>
              </a:spcBef>
              <a:defRPr/>
            </a:pPr>
            <a:r>
              <a:rPr lang="en-US" sz="3595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95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95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STEM</a:t>
            </a:r>
            <a:r>
              <a:rPr lang="en-US" sz="3595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59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595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95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algn="ctr" defTabSz="1086404" eaLnBrk="1" hangingPunct="1">
              <a:spcBef>
                <a:spcPts val="1346"/>
              </a:spcBef>
              <a:defRPr/>
            </a:pPr>
            <a:endParaRPr lang="en-US" sz="2796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6404" eaLnBrk="1" hangingPunct="1">
              <a:spcBef>
                <a:spcPts val="1346"/>
              </a:spcBef>
              <a:defRPr/>
            </a:pPr>
            <a:endParaRPr lang="en-US" sz="3292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6404" eaLnBrk="1" hangingPunct="1">
              <a:spcBef>
                <a:spcPts val="1346"/>
              </a:spcBef>
              <a:defRPr/>
            </a:pPr>
            <a:endParaRPr lang="en-US" sz="3292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885976" y="2231893"/>
            <a:ext cx="8591734" cy="12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4" tIns="53747" rIns="107494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6404" eaLnBrk="1" hangingPunct="1">
              <a:defRPr/>
            </a:pP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sz="35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MỪNG</a:t>
            </a:r>
            <a:r>
              <a:rPr lang="en-US" sz="35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QUÝ</a:t>
            </a:r>
            <a:r>
              <a:rPr lang="en-US" sz="35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THẦY</a:t>
            </a:r>
            <a:r>
              <a:rPr lang="en-US" sz="35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endParaRPr lang="en-US" sz="359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defTabSz="1086404" eaLnBrk="1" hangingPunct="1">
              <a:defRPr/>
            </a:pP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sz="35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</a:t>
            </a:r>
            <a:r>
              <a:rPr lang="en-US" sz="35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GIỜ</a:t>
            </a:r>
            <a:r>
              <a:rPr lang="en-US" sz="35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THĂM</a:t>
            </a:r>
            <a:r>
              <a:rPr lang="en-US" sz="359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</a:t>
            </a:r>
            <a:endParaRPr lang="en-US" sz="359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53" y="5284264"/>
            <a:ext cx="4201390" cy="1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33637" y="1348310"/>
            <a:ext cx="35005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445261" y="5284264"/>
            <a:ext cx="5565730" cy="98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4" tIns="53747" rIns="107494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6404" eaLnBrk="1" hangingPunct="1">
              <a:spcBef>
                <a:spcPts val="449"/>
              </a:spcBef>
              <a:defRPr/>
            </a:pPr>
            <a:r>
              <a:rPr lang="en-US" sz="2693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93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3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93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693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Duyên</a:t>
            </a:r>
            <a:endParaRPr lang="en-US" sz="2693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6404" eaLnBrk="1" hangingPunct="1">
              <a:spcBef>
                <a:spcPts val="449"/>
              </a:spcBef>
              <a:defRPr/>
            </a:pPr>
            <a:r>
              <a:rPr lang="en-US" sz="2693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93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693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551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61185" y="705678"/>
            <a:ext cx="6395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TIÊU CHÍ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ĐẠT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052" y="1883432"/>
            <a:ext cx="11585168" cy="15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8325" marR="0" lvl="0" indent="-568325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🗸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Mô hình có đầy đủ các dạng địa hình: núi, đồi, cao nguyên, đồng bằng, sông, hồ, biển.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44346" cy="16737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2052" y="3565069"/>
            <a:ext cx="1158516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🗸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Thể hiện được đặc điểm đặc trưng 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từng dạng địa hình.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052" y="4518037"/>
            <a:ext cx="7315200" cy="78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🗸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Vật liệu dễ kiếm, dễ sử dụng. 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0441" y="149426"/>
            <a:ext cx="934995" cy="93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3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7" grpId="0"/>
      <p:bldP spid="7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221699" y="185716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EM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02" y="1857163"/>
            <a:ext cx="2779448" cy="4554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0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5.55112E-17 L 1.8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7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821151" y="3730733"/>
            <a:ext cx="685800" cy="70977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988031" y="291198"/>
            <a:ext cx="860883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B. Cao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C.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2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3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3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4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5" name="Oval 247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248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Oval 249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Oval 250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Oval 251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Oval 252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5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5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6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6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72" name="Oval 66"/>
          <p:cNvSpPr>
            <a:spLocks noChangeArrowheads="1"/>
          </p:cNvSpPr>
          <p:nvPr/>
        </p:nvSpPr>
        <p:spPr bwMode="auto">
          <a:xfrm>
            <a:off x="8775715" y="5298114"/>
            <a:ext cx="2439448" cy="839444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73" name="Group 293"/>
          <p:cNvGrpSpPr>
            <a:grpSpLocks/>
          </p:cNvGrpSpPr>
          <p:nvPr/>
        </p:nvGrpSpPr>
        <p:grpSpPr bwMode="auto">
          <a:xfrm>
            <a:off x="7101709" y="4856581"/>
            <a:ext cx="1460459" cy="1603105"/>
            <a:chOff x="4515752" y="2921039"/>
            <a:chExt cx="866428" cy="866407"/>
          </a:xfrm>
        </p:grpSpPr>
        <p:grpSp>
          <p:nvGrpSpPr>
            <p:cNvPr id="17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7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3" name="Group 293"/>
          <p:cNvGrpSpPr>
            <a:grpSpLocks/>
          </p:cNvGrpSpPr>
          <p:nvPr/>
        </p:nvGrpSpPr>
        <p:grpSpPr bwMode="auto">
          <a:xfrm>
            <a:off x="7099155" y="4854651"/>
            <a:ext cx="1460459" cy="1603105"/>
            <a:chOff x="4515752" y="2921039"/>
            <a:chExt cx="866428" cy="866407"/>
          </a:xfrm>
        </p:grpSpPr>
        <p:grpSp>
          <p:nvGrpSpPr>
            <p:cNvPr id="18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8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93" name="Group 293"/>
          <p:cNvGrpSpPr>
            <a:grpSpLocks/>
          </p:cNvGrpSpPr>
          <p:nvPr/>
        </p:nvGrpSpPr>
        <p:grpSpPr bwMode="auto">
          <a:xfrm>
            <a:off x="7099155" y="4874107"/>
            <a:ext cx="1460459" cy="1603105"/>
            <a:chOff x="4515752" y="2921039"/>
            <a:chExt cx="866428" cy="866407"/>
          </a:xfrm>
        </p:grpSpPr>
        <p:grpSp>
          <p:nvGrpSpPr>
            <p:cNvPr id="19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9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03" name="Group 293"/>
          <p:cNvGrpSpPr>
            <a:grpSpLocks/>
          </p:cNvGrpSpPr>
          <p:nvPr/>
        </p:nvGrpSpPr>
        <p:grpSpPr bwMode="auto">
          <a:xfrm>
            <a:off x="7108666" y="4854651"/>
            <a:ext cx="1460459" cy="1603105"/>
            <a:chOff x="4515752" y="2921039"/>
            <a:chExt cx="866428" cy="866407"/>
          </a:xfrm>
        </p:grpSpPr>
        <p:grpSp>
          <p:nvGrpSpPr>
            <p:cNvPr id="20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0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3" name="Group 293"/>
          <p:cNvGrpSpPr>
            <a:grpSpLocks/>
          </p:cNvGrpSpPr>
          <p:nvPr/>
        </p:nvGrpSpPr>
        <p:grpSpPr bwMode="auto">
          <a:xfrm>
            <a:off x="7108666" y="4850908"/>
            <a:ext cx="1460459" cy="1603105"/>
            <a:chOff x="4515752" y="2921039"/>
            <a:chExt cx="866428" cy="866407"/>
          </a:xfrm>
        </p:grpSpPr>
        <p:grpSp>
          <p:nvGrpSpPr>
            <p:cNvPr id="21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1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888" y="0"/>
            <a:ext cx="3265112" cy="2598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6888" y="2598755"/>
            <a:ext cx="3265112" cy="2577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090" y="4237908"/>
            <a:ext cx="3145659" cy="2687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847" y="4323153"/>
            <a:ext cx="3310560" cy="2598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97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2" grpId="0" animBg="1"/>
      <p:bldP spid="17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5"/>
          <a:srcRect l="461" r="417"/>
          <a:stretch/>
        </p:blipFill>
        <p:spPr>
          <a:xfrm>
            <a:off x="612870" y="3928291"/>
            <a:ext cx="5848889" cy="2917629"/>
          </a:xfrm>
          <a:prstGeom prst="rect">
            <a:avLst/>
          </a:prstGeom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0" y="178886"/>
            <a:ext cx="11912829" cy="414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 dạng địa hình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sắp xếp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thấp đến cao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đồng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bằng, đồi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cao nguyên,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Núi, cao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nguyên, đồi, đồng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bằng, biển.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núi, biển, đồi, cao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nguyên.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biển, đồi, cao nguyên, đồng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826692" y="1202296"/>
            <a:ext cx="685800" cy="70977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2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2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3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3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4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5" name="Oval 247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248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Oval 249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Oval 250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Oval 251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Oval 252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5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5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6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6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72" name="Oval 66"/>
          <p:cNvSpPr>
            <a:spLocks noChangeArrowheads="1"/>
          </p:cNvSpPr>
          <p:nvPr/>
        </p:nvSpPr>
        <p:spPr bwMode="auto">
          <a:xfrm>
            <a:off x="8775715" y="5298114"/>
            <a:ext cx="2439448" cy="839444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173" name="Group 293"/>
          <p:cNvGrpSpPr>
            <a:grpSpLocks/>
          </p:cNvGrpSpPr>
          <p:nvPr/>
        </p:nvGrpSpPr>
        <p:grpSpPr bwMode="auto">
          <a:xfrm>
            <a:off x="7101709" y="4856581"/>
            <a:ext cx="1460459" cy="1603105"/>
            <a:chOff x="4515752" y="2921039"/>
            <a:chExt cx="866428" cy="866407"/>
          </a:xfrm>
        </p:grpSpPr>
        <p:grpSp>
          <p:nvGrpSpPr>
            <p:cNvPr id="17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7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3" name="Group 293"/>
          <p:cNvGrpSpPr>
            <a:grpSpLocks/>
          </p:cNvGrpSpPr>
          <p:nvPr/>
        </p:nvGrpSpPr>
        <p:grpSpPr bwMode="auto">
          <a:xfrm>
            <a:off x="7099155" y="4854651"/>
            <a:ext cx="1460459" cy="1603105"/>
            <a:chOff x="4515752" y="2921039"/>
            <a:chExt cx="866428" cy="866407"/>
          </a:xfrm>
        </p:grpSpPr>
        <p:grpSp>
          <p:nvGrpSpPr>
            <p:cNvPr id="18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8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93" name="Group 293"/>
          <p:cNvGrpSpPr>
            <a:grpSpLocks/>
          </p:cNvGrpSpPr>
          <p:nvPr/>
        </p:nvGrpSpPr>
        <p:grpSpPr bwMode="auto">
          <a:xfrm>
            <a:off x="7099155" y="4874107"/>
            <a:ext cx="1460459" cy="1603105"/>
            <a:chOff x="4515752" y="2921039"/>
            <a:chExt cx="866428" cy="866407"/>
          </a:xfrm>
        </p:grpSpPr>
        <p:grpSp>
          <p:nvGrpSpPr>
            <p:cNvPr id="19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9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03" name="Group 293"/>
          <p:cNvGrpSpPr>
            <a:grpSpLocks/>
          </p:cNvGrpSpPr>
          <p:nvPr/>
        </p:nvGrpSpPr>
        <p:grpSpPr bwMode="auto">
          <a:xfrm>
            <a:off x="7108666" y="4854651"/>
            <a:ext cx="1460459" cy="1603105"/>
            <a:chOff x="4515752" y="2921039"/>
            <a:chExt cx="866428" cy="866407"/>
          </a:xfrm>
        </p:grpSpPr>
        <p:grpSp>
          <p:nvGrpSpPr>
            <p:cNvPr id="20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0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3" name="Group 293"/>
          <p:cNvGrpSpPr>
            <a:grpSpLocks/>
          </p:cNvGrpSpPr>
          <p:nvPr/>
        </p:nvGrpSpPr>
        <p:grpSpPr bwMode="auto">
          <a:xfrm>
            <a:off x="7108666" y="4850908"/>
            <a:ext cx="1460459" cy="1603105"/>
            <a:chOff x="4515752" y="2921039"/>
            <a:chExt cx="866428" cy="866407"/>
          </a:xfrm>
        </p:grpSpPr>
        <p:grpSp>
          <p:nvGrpSpPr>
            <p:cNvPr id="21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1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8209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2" grpId="0" animBg="1"/>
      <p:bldP spid="17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35" y="3400688"/>
            <a:ext cx="6457890" cy="3395600"/>
          </a:xfrm>
          <a:prstGeom prst="rect">
            <a:avLst/>
          </a:prstGeom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66876" y="331592"/>
            <a:ext cx="1169746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 điểm của dạng địa hình đồng bằng là</a:t>
            </a: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Bằng phẳng.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B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đ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ỉnh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 nhọn, dốc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C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Thấp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thoải, tương đối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013966" y="1373900"/>
            <a:ext cx="685800" cy="70977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2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2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3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3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4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45" name="Oval 247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248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Oval 249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Oval 250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Oval 251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Oval 252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5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5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5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2" name="Group 293"/>
          <p:cNvGrpSpPr>
            <a:grpSpLocks/>
          </p:cNvGrpSpPr>
          <p:nvPr/>
        </p:nvGrpSpPr>
        <p:grpSpPr bwMode="auto">
          <a:xfrm>
            <a:off x="7091998" y="4863573"/>
            <a:ext cx="1460459" cy="1603105"/>
            <a:chOff x="4515752" y="2921039"/>
            <a:chExt cx="866428" cy="866407"/>
          </a:xfrm>
        </p:grpSpPr>
        <p:grpSp>
          <p:nvGrpSpPr>
            <p:cNvPr id="163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65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4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72" name="Oval 66"/>
          <p:cNvSpPr>
            <a:spLocks noChangeArrowheads="1"/>
          </p:cNvSpPr>
          <p:nvPr/>
        </p:nvSpPr>
        <p:spPr bwMode="auto">
          <a:xfrm>
            <a:off x="8775715" y="5298114"/>
            <a:ext cx="2439448" cy="839444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2652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7224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1796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636838" indent="1017588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grpSp>
        <p:nvGrpSpPr>
          <p:cNvPr id="173" name="Group 293"/>
          <p:cNvGrpSpPr>
            <a:grpSpLocks/>
          </p:cNvGrpSpPr>
          <p:nvPr/>
        </p:nvGrpSpPr>
        <p:grpSpPr bwMode="auto">
          <a:xfrm>
            <a:off x="7101709" y="4856581"/>
            <a:ext cx="1460459" cy="1603105"/>
            <a:chOff x="4515752" y="2921039"/>
            <a:chExt cx="866428" cy="866407"/>
          </a:xfrm>
        </p:grpSpPr>
        <p:grpSp>
          <p:nvGrpSpPr>
            <p:cNvPr id="17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7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3" name="Group 293"/>
          <p:cNvGrpSpPr>
            <a:grpSpLocks/>
          </p:cNvGrpSpPr>
          <p:nvPr/>
        </p:nvGrpSpPr>
        <p:grpSpPr bwMode="auto">
          <a:xfrm>
            <a:off x="7099155" y="4854651"/>
            <a:ext cx="1460459" cy="1603105"/>
            <a:chOff x="4515752" y="2921039"/>
            <a:chExt cx="866428" cy="866407"/>
          </a:xfrm>
        </p:grpSpPr>
        <p:grpSp>
          <p:nvGrpSpPr>
            <p:cNvPr id="18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8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93" name="Group 293"/>
          <p:cNvGrpSpPr>
            <a:grpSpLocks/>
          </p:cNvGrpSpPr>
          <p:nvPr/>
        </p:nvGrpSpPr>
        <p:grpSpPr bwMode="auto">
          <a:xfrm>
            <a:off x="7099155" y="4874107"/>
            <a:ext cx="1460459" cy="1603105"/>
            <a:chOff x="4515752" y="2921039"/>
            <a:chExt cx="866428" cy="866407"/>
          </a:xfrm>
        </p:grpSpPr>
        <p:grpSp>
          <p:nvGrpSpPr>
            <p:cNvPr id="19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19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03" name="Group 293"/>
          <p:cNvGrpSpPr>
            <a:grpSpLocks/>
          </p:cNvGrpSpPr>
          <p:nvPr/>
        </p:nvGrpSpPr>
        <p:grpSpPr bwMode="auto">
          <a:xfrm>
            <a:off x="7108666" y="4854651"/>
            <a:ext cx="1460459" cy="1603105"/>
            <a:chOff x="4515752" y="2921039"/>
            <a:chExt cx="866428" cy="866407"/>
          </a:xfrm>
        </p:grpSpPr>
        <p:grpSp>
          <p:nvGrpSpPr>
            <p:cNvPr id="20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0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3" name="Group 293"/>
          <p:cNvGrpSpPr>
            <a:grpSpLocks/>
          </p:cNvGrpSpPr>
          <p:nvPr/>
        </p:nvGrpSpPr>
        <p:grpSpPr bwMode="auto">
          <a:xfrm>
            <a:off x="7108666" y="4850908"/>
            <a:ext cx="1460459" cy="1603105"/>
            <a:chOff x="4515752" y="2921039"/>
            <a:chExt cx="866428" cy="866407"/>
          </a:xfrm>
        </p:grpSpPr>
        <p:grpSp>
          <p:nvGrpSpPr>
            <p:cNvPr id="214" name="Group 13"/>
            <p:cNvGrpSpPr>
              <a:grpSpLocks/>
            </p:cNvGrpSpPr>
            <p:nvPr/>
          </p:nvGrpSpPr>
          <p:grpSpPr bwMode="auto">
            <a:xfrm>
              <a:off x="4515752" y="2921039"/>
              <a:ext cx="866428" cy="866407"/>
              <a:chOff x="4515752" y="2921039"/>
              <a:chExt cx="866428" cy="866407"/>
            </a:xfrm>
          </p:grpSpPr>
          <p:sp>
            <p:nvSpPr>
              <p:cNvPr id="216" name="Oval 126"/>
              <p:cNvSpPr>
                <a:spLocks noChangeArrowheads="1"/>
              </p:cNvSpPr>
              <p:nvPr/>
            </p:nvSpPr>
            <p:spPr bwMode="auto">
              <a:xfrm>
                <a:off x="4557142" y="3029863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7" name="Oval 127"/>
              <p:cNvSpPr>
                <a:spLocks noChangeArrowheads="1"/>
              </p:cNvSpPr>
              <p:nvPr/>
            </p:nvSpPr>
            <p:spPr bwMode="auto">
              <a:xfrm>
                <a:off x="5068997" y="3102412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8" name="Oval 128"/>
              <p:cNvSpPr>
                <a:spLocks noChangeArrowheads="1"/>
              </p:cNvSpPr>
              <p:nvPr/>
            </p:nvSpPr>
            <p:spPr bwMode="auto">
              <a:xfrm>
                <a:off x="4515752" y="3315875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9" name="Oval 129"/>
              <p:cNvSpPr>
                <a:spLocks noChangeArrowheads="1"/>
              </p:cNvSpPr>
              <p:nvPr/>
            </p:nvSpPr>
            <p:spPr bwMode="auto">
              <a:xfrm>
                <a:off x="5038644" y="3382844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0" name="Oval 130"/>
              <p:cNvSpPr>
                <a:spLocks noChangeArrowheads="1"/>
              </p:cNvSpPr>
              <p:nvPr/>
            </p:nvSpPr>
            <p:spPr bwMode="auto">
              <a:xfrm>
                <a:off x="4839973" y="2921039"/>
                <a:ext cx="313183" cy="30554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" name="Oval 131"/>
              <p:cNvSpPr>
                <a:spLocks noChangeArrowheads="1"/>
              </p:cNvSpPr>
              <p:nvPr/>
            </p:nvSpPr>
            <p:spPr bwMode="auto">
              <a:xfrm>
                <a:off x="4759952" y="3486087"/>
                <a:ext cx="309044" cy="30135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Oval 132"/>
              <p:cNvSpPr>
                <a:spLocks noChangeArrowheads="1"/>
              </p:cNvSpPr>
              <p:nvPr/>
            </p:nvSpPr>
            <p:spPr bwMode="auto">
              <a:xfrm>
                <a:off x="4648200" y="3048000"/>
                <a:ext cx="626367" cy="613879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defTabSz="6858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12652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17224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21796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2636838" indent="1017588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5" name="TextBox 295"/>
            <p:cNvSpPr txBox="1">
              <a:spLocks noChangeArrowheads="1"/>
            </p:cNvSpPr>
            <p:nvPr/>
          </p:nvSpPr>
          <p:spPr bwMode="auto">
            <a:xfrm>
              <a:off x="4723631" y="3155889"/>
              <a:ext cx="458604" cy="382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652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7224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796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636838" indent="1017588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292" y="1171237"/>
            <a:ext cx="4708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7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2" grpId="0" animBg="1"/>
      <p:bldP spid="17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" y="38885"/>
            <a:ext cx="2774738" cy="1771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3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8357" cy="1720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384333-6FD7-B365-7A84-9C153EA18D16}"/>
              </a:ext>
            </a:extLst>
          </p:cNvPr>
          <p:cNvSpPr txBox="1"/>
          <p:nvPr/>
        </p:nvSpPr>
        <p:spPr>
          <a:xfrm>
            <a:off x="2194818" y="1113450"/>
            <a:ext cx="951938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ĐỀ XUẤT Ý TƯỞNG VÀ CÁCH LÀM MÔ HÌNH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CÁC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DẠNG ĐỊA HÌNH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99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2533830" cy="17390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81766" y="1065326"/>
            <a:ext cx="8668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MÔ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HÌNH </a:t>
            </a:r>
            <a:r>
              <a:rPr lang="vi-VN" altLang="zh-CN" sz="3600" b="1" dirty="0" smtClean="0">
                <a:latin typeface="Roboto Black" panose="02000000000000000000" pitchFamily="2" charset="0"/>
                <a:ea typeface="Roboto Black" panose="02000000000000000000" pitchFamily="2" charset="0"/>
              </a:rPr>
              <a:t>CÁC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DẠNG ĐỊA HÌNH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3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9190</TotalTime>
  <Words>302</Words>
  <Application>Microsoft Office PowerPoint</Application>
  <PresentationFormat>Widescreen</PresentationFormat>
  <Paragraphs>73</Paragraphs>
  <Slides>11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Times New Roman</vt:lpstr>
      <vt:lpstr>Arial</vt:lpstr>
      <vt:lpstr>Roboto</vt:lpstr>
      <vt:lpstr>Calibri Light</vt:lpstr>
      <vt:lpstr>Calibri</vt:lpstr>
      <vt:lpstr>Roboto Black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480</cp:revision>
  <dcterms:created xsi:type="dcterms:W3CDTF">2023-04-01T23:44:56Z</dcterms:created>
  <dcterms:modified xsi:type="dcterms:W3CDTF">2025-04-01T01:50:13Z</dcterms:modified>
</cp:coreProperties>
</file>