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10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2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14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496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3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32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74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84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06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033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A65A0-6ED7-4B21-9CBF-7B76B79CF84A}" type="datetimeFigureOut">
              <a:rPr lang="en-US" smtClean="0"/>
              <a:t>2/6/2025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08638-2311-479A-985D-08A42447D2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84" y="846153"/>
            <a:ext cx="10684232" cy="5165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2BA753-852E-1651-79E0-0EC29B22E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5288" y="1122982"/>
            <a:ext cx="8261424" cy="5532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68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069A7C-9F41-5850-629F-1C84C402F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4" y="1564408"/>
            <a:ext cx="11438471" cy="43858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18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" y="0"/>
            <a:ext cx="12065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EE2BA1-6B83-26FF-6949-BFCAA39BD1A2}"/>
              </a:ext>
            </a:extLst>
          </p:cNvPr>
          <p:cNvSpPr txBox="1"/>
          <p:nvPr/>
        </p:nvSpPr>
        <p:spPr>
          <a:xfrm>
            <a:off x="811696" y="1249339"/>
            <a:ext cx="10916478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Mô tả các bước gợi ý thực hành sáng tạo một bức tranh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chủ đề </a:t>
            </a:r>
            <a:r>
              <a:rPr lang="vi-VN" sz="2400" b="1" i="1" dirty="0">
                <a:solidFill>
                  <a:srgbClr val="000000"/>
                </a:solidFill>
                <a:effectLst/>
                <a:latin typeface="Arial-BoldItalicMT"/>
              </a:rPr>
              <a:t>Gia đình </a:t>
            </a:r>
            <a:r>
              <a:rPr lang="vi-VN" sz="2400" b="1" i="0" dirty="0">
                <a:solidFill>
                  <a:srgbClr val="000000"/>
                </a:solidFill>
                <a:effectLst/>
                <a:latin typeface="Arial-BoldMT"/>
              </a:rPr>
              <a:t>bằng hình thức vẽ.</a:t>
            </a:r>
            <a:r>
              <a:rPr lang="vi-VN" sz="2400" dirty="0"/>
              <a:t> </a:t>
            </a:r>
            <a:r>
              <a:rPr lang="vi-VN" dirty="0"/>
              <a:t/>
            </a:r>
            <a:br>
              <a:rPr lang="vi-VN" dirty="0"/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F4AA03-88F6-22EC-A53A-0DC94047F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950" y="2607605"/>
            <a:ext cx="11862589" cy="35811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8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B19166-633A-E69B-05FB-0F4F55D10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26" y="1500948"/>
            <a:ext cx="6692348" cy="51191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54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E4D014-D3A4-2A10-603F-C034E2B34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3" y="2174003"/>
            <a:ext cx="11232346" cy="3760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43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64DA8E-9368-62AB-BC5E-0F3385680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0829" y="1513145"/>
            <a:ext cx="5601076" cy="52057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521148" y="1513145"/>
            <a:ext cx="3048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242021"/>
                </a:solidFill>
                <a:latin typeface="ArialMT"/>
              </a:rPr>
              <a:t>Sản phẩm thủ công mĩ nghệ là sản phẩm được làm từ sự khéo léo của đôi</a:t>
            </a:r>
            <a:r>
              <a:rPr lang="en-US" sz="3200" b="1" dirty="0">
                <a:solidFill>
                  <a:srgbClr val="242021"/>
                </a:solidFill>
                <a:latin typeface="ArialMT"/>
              </a:rPr>
              <a:t> </a:t>
            </a:r>
            <a:r>
              <a:rPr lang="vi-VN" sz="3200" b="1" dirty="0">
                <a:solidFill>
                  <a:srgbClr val="242021"/>
                </a:solidFill>
                <a:latin typeface="ArialMT"/>
              </a:rPr>
              <a:t>bàn tay như đồ trang trí, đồ gia dụng, đồ trang sức,…</a:t>
            </a:r>
            <a:r>
              <a:rPr lang="vi-VN" sz="3200" b="1" dirty="0"/>
              <a:t>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65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53EF9D-5A1D-1E43-0793-D2646CB9D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139" y="1263143"/>
            <a:ext cx="6792567" cy="54288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34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823D68-AA34-2F1C-DF26-7497E59DE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747" y="1556709"/>
            <a:ext cx="8792026" cy="50428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83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10E1159-60C2-0BDF-86F5-5843F1F84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50" y="2178908"/>
            <a:ext cx="11338300" cy="451343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80520" y="136692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b="1" dirty="0">
                <a:solidFill>
                  <a:srgbClr val="000000"/>
                </a:solidFill>
                <a:latin typeface="Arial-BoldMT"/>
              </a:rPr>
              <a:t>Mô tả các bước gợi ý thiết kế một đồ gia dụng dựa trên</a:t>
            </a:r>
            <a:r>
              <a:rPr lang="en-US" b="1" dirty="0">
                <a:solidFill>
                  <a:srgbClr val="000000"/>
                </a:solidFill>
                <a:latin typeface="Arial-BoldMT"/>
              </a:rPr>
              <a:t> </a:t>
            </a:r>
            <a:r>
              <a:rPr lang="vi-VN" b="1" dirty="0">
                <a:solidFill>
                  <a:srgbClr val="000000"/>
                </a:solidFill>
                <a:latin typeface="Arial-BoldMT"/>
              </a:rPr>
              <a:t>đặc điểm của sản phẩm thủ công mĩ nghệ.</a:t>
            </a:r>
            <a:r>
              <a:rPr lang="vi-VN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18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C3C271-F893-878A-D80A-786906EAE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211" y="1383325"/>
            <a:ext cx="6634270" cy="5216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6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09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55" y="1633224"/>
            <a:ext cx="10958089" cy="272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4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43" y="1863570"/>
            <a:ext cx="9412199" cy="4537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2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CF711F-6FA3-0BB1-4261-FAA7C55B1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505" y="893679"/>
            <a:ext cx="8560990" cy="57032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7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730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577E1B-95E2-2E19-168C-9B420CA4B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113" y="1222426"/>
            <a:ext cx="8365926" cy="53068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9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60015-B19C-0969-6C7E-B9E7F9D29B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5633" y="1082738"/>
            <a:ext cx="6758609" cy="56082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5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EF5C9A-49FF-7570-B69C-EF55CF1F2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8888" y="1092939"/>
            <a:ext cx="7029128" cy="5413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1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79DE4B-70FF-7E5D-D600-A42B50215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665" y="1027664"/>
            <a:ext cx="7093848" cy="55434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7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271D5BE-F5EA-53CD-A087-27D0160C4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026" y="1574447"/>
            <a:ext cx="10442148" cy="449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0"/>
            <a:ext cx="12065000" cy="893679"/>
          </a:xfrm>
          <a:prstGeom prst="rect">
            <a:avLst/>
          </a:prstGeom>
        </p:spPr>
      </p:pic>
      <p:pic>
        <p:nvPicPr>
          <p:cNvPr id="5" name="Picture 2" descr="Không có mô tả ảnh.">
            <a:extLst>
              <a:ext uri="{FF2B5EF4-FFF2-40B4-BE49-F238E27FC236}">
                <a16:creationId xmlns:a16="http://schemas.microsoft.com/office/drawing/2014/main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7600" y="139094"/>
            <a:ext cx="689113" cy="95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1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78</Words>
  <Application>Microsoft Office PowerPoint</Application>
  <PresentationFormat>Widescreen</PresentationFormat>
  <Paragraphs>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Arial-BoldItalicMT</vt:lpstr>
      <vt:lpstr>Arial-BoldMT</vt:lpstr>
      <vt:lpstr>ArialMT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MUOITHUONG</dc:creator>
  <cp:lastModifiedBy>Admin</cp:lastModifiedBy>
  <cp:revision>15</cp:revision>
  <dcterms:created xsi:type="dcterms:W3CDTF">2024-07-23T01:04:26Z</dcterms:created>
  <dcterms:modified xsi:type="dcterms:W3CDTF">2025-02-06T14:47:35Z</dcterms:modified>
</cp:coreProperties>
</file>