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1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1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9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3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7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8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7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6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3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2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4" y="846153"/>
            <a:ext cx="10684232" cy="51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7E2E8A-7FF9-2728-9FE5-138AB4883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521" y="1207135"/>
            <a:ext cx="7354957" cy="5467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1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" y="0"/>
            <a:ext cx="12065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5CA072-D2EA-5DC9-FB3F-A6E05F504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635" y="1702640"/>
            <a:ext cx="8313000" cy="4962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38C021-9790-D749-2886-B8476F057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140" y="1426128"/>
            <a:ext cx="7187648" cy="5213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7EEBE0-255F-59EC-C4C7-044AA9539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84" y="2048497"/>
            <a:ext cx="11148831" cy="3636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D3B8E6-2850-07B6-37DE-FDEFD909B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18" y="2024407"/>
            <a:ext cx="10771564" cy="43513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4887" y="1070300"/>
            <a:ext cx="106468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Arial-BoldMT"/>
              </a:rPr>
              <a:t>Mô tả các bước thực hiện sản phẩm mĩ thuật về chủ đề</a:t>
            </a:r>
            <a:r>
              <a:rPr lang="en-US" sz="28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vi-VN" sz="2800" b="1" i="1" dirty="0">
                <a:solidFill>
                  <a:srgbClr val="000000"/>
                </a:solidFill>
                <a:latin typeface="Arial-BoldItalicMT"/>
              </a:rPr>
              <a:t>Những hoạt động yêu thích ở trường em</a:t>
            </a:r>
            <a:r>
              <a:rPr lang="vi-VN" sz="2800" dirty="0"/>
              <a:t>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C79118-C31F-9353-17AF-72E1EC560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852" y="1052098"/>
            <a:ext cx="7106931" cy="5678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D6C5D7-5823-9A2D-35C5-3B0BF98CC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97" y="1266583"/>
            <a:ext cx="7086405" cy="5413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8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F1955A-47E9-EA46-D78A-BE096503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35" y="1861205"/>
            <a:ext cx="11480129" cy="3533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4FEA9B-AAAA-D714-F455-13B38B966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59" y="1050761"/>
            <a:ext cx="6444282" cy="5595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A69FD9-FCA0-6FC2-184C-CD05A18AD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78" y="1174815"/>
            <a:ext cx="10348644" cy="5411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51" y="1532307"/>
            <a:ext cx="10512245" cy="4948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4DAD1D-6D55-6DF3-5939-1F790112E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767" y="1424599"/>
            <a:ext cx="7598465" cy="5248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9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FF24A0-BF6D-C2E5-6B2A-81DD8D90F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30" y="2681006"/>
            <a:ext cx="10558540" cy="38118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6729" y="1261646"/>
            <a:ext cx="10845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Arial-BoldMT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BoldMT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BoldMT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BoldMT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BoldMT"/>
              </a:rPr>
              <a:t>hành</a:t>
            </a:r>
            <a:r>
              <a:rPr lang="en-US" sz="28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BoldMT"/>
              </a:rPr>
              <a:t>tạo</a:t>
            </a:r>
            <a:r>
              <a:rPr lang="en-US" sz="28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BoldMT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BoldMT"/>
              </a:rPr>
              <a:t>hộp</a:t>
            </a:r>
            <a:r>
              <a:rPr lang="en-US" sz="28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BoldMT"/>
              </a:rPr>
              <a:t>đựng</a:t>
            </a:r>
            <a:r>
              <a:rPr lang="en-US" sz="28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BoldMT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BoldMT"/>
              </a:rPr>
              <a:t>dùng</a:t>
            </a:r>
            <a:r>
              <a:rPr lang="en-US" sz="28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BoldMT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BoldMT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BoldMT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BoldMT"/>
              </a:rPr>
              <a:t>hợp</a:t>
            </a:r>
            <a:r>
              <a:rPr lang="en-US" sz="28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BoldMT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BoldMT"/>
              </a:rPr>
              <a:t>nhiều</a:t>
            </a:r>
            <a:r>
              <a:rPr lang="en-US" sz="28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BoldMT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BoldMT"/>
              </a:rPr>
              <a:t>liệu</a:t>
            </a:r>
            <a:r>
              <a:rPr lang="en-US" sz="28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C947AD-707E-4F33-E622-48741FB32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34" y="2432404"/>
            <a:ext cx="3588036" cy="3397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BFFAC9-CEAD-E827-69E1-CB2844B8C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810" y="2432404"/>
            <a:ext cx="3540858" cy="3397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424516-E110-87A7-DF5C-30E295FCF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882" y="2360529"/>
            <a:ext cx="3736046" cy="3469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57610E-F9D4-3D1D-488E-3E903AA77F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0087" y="6167644"/>
            <a:ext cx="3171825" cy="352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10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0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160DA8-8945-ED0B-61A5-5E0584FA5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630" y="1246314"/>
            <a:ext cx="8494739" cy="5300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FD1D69-34A0-648D-76B1-02BE676DC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962" y="1078870"/>
            <a:ext cx="8007177" cy="5598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7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F7E249-B979-23D8-A49D-A92250C3C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843" y="1384544"/>
            <a:ext cx="7910720" cy="5280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9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172C1B-5DCC-2F65-0631-448C546BE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694" y="1208636"/>
            <a:ext cx="7009611" cy="5431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54BFD1-C71F-7FE9-970F-BF01A0052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696" y="1461614"/>
            <a:ext cx="6666612" cy="5243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32F130-229F-F8F1-A1D6-FEB75424F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650" y="1404616"/>
            <a:ext cx="7033401" cy="5256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7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73F12F-1A53-84A2-BC98-228FC1488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513" y="1256254"/>
            <a:ext cx="9231354" cy="5449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C15FE3-AC98-7787-2086-1D31095FE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047" y="1293292"/>
            <a:ext cx="8267906" cy="5454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92000" cy="898358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40</Words>
  <Application>Microsoft Office PowerPoint</Application>
  <PresentationFormat>Widescreen</PresentationFormat>
  <Paragraphs>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Arial-BoldItalicMT</vt:lpstr>
      <vt:lpstr>Arial-BoldMT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MUOITHUONG</dc:creator>
  <cp:lastModifiedBy>Admin</cp:lastModifiedBy>
  <cp:revision>14</cp:revision>
  <dcterms:created xsi:type="dcterms:W3CDTF">2024-07-23T01:04:26Z</dcterms:created>
  <dcterms:modified xsi:type="dcterms:W3CDTF">2025-02-06T14:47:54Z</dcterms:modified>
</cp:coreProperties>
</file>