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8"/>
  </p:notesMasterIdLst>
  <p:sldIdLst>
    <p:sldId id="256" r:id="rId2"/>
    <p:sldId id="258" r:id="rId3"/>
    <p:sldId id="259" r:id="rId4"/>
    <p:sldId id="281" r:id="rId5"/>
    <p:sldId id="260" r:id="rId6"/>
    <p:sldId id="262" r:id="rId7"/>
    <p:sldId id="275" r:id="rId8"/>
    <p:sldId id="282" r:id="rId9"/>
    <p:sldId id="271" r:id="rId10"/>
    <p:sldId id="272" r:id="rId11"/>
    <p:sldId id="273" r:id="rId12"/>
    <p:sldId id="274" r:id="rId13"/>
    <p:sldId id="288" r:id="rId14"/>
    <p:sldId id="294" r:id="rId15"/>
    <p:sldId id="293" r:id="rId16"/>
    <p:sldId id="291" r:id="rId17"/>
  </p:sldIdLst>
  <p:sldSz cx="9144000" cy="5143500" type="screen16x9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348EB-AE28-464D-9E2F-40F58C40CC25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BEC63-3CFA-46CB-A3D8-2D9B7914E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3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472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80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5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8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5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8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81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01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26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E3A05-ACA9-47A7-8614-8FF1DBC024ED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C68F6-B45B-4A97-A7CA-0F0025E20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8229600" cy="437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77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F704D0-E114-360E-7ABB-8229255F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855682"/>
            <a:ext cx="6248665" cy="1752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7D63E-5E96-D054-B98E-869DFCE7AF37}"/>
              </a:ext>
            </a:extLst>
          </p:cNvPr>
          <p:cNvSpPr txBox="1"/>
          <p:nvPr/>
        </p:nvSpPr>
        <p:spPr>
          <a:xfrm>
            <a:off x="533400" y="1731982"/>
            <a:ext cx="1524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Hãy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mô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tả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cách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thực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hành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sản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phẩm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mĩ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thuật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3D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thể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hiện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vẻ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đẹp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cuộc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sống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kết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hợp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từ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nhiều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chất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en-US" sz="1800" b="1" i="0" dirty="0" err="1">
                <a:solidFill>
                  <a:srgbClr val="242021"/>
                </a:solidFill>
                <a:effectLst/>
                <a:latin typeface="Arial-BoldMT"/>
              </a:rPr>
              <a:t>liệu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84C5A8-0304-2595-3EF1-10FE7FABDEB8}"/>
              </a:ext>
            </a:extLst>
          </p:cNvPr>
          <p:cNvSpPr txBox="1"/>
          <p:nvPr/>
        </p:nvSpPr>
        <p:spPr>
          <a:xfrm>
            <a:off x="76200" y="895350"/>
            <a:ext cx="22708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D07696-56FA-8F2D-293F-42A142F4A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647950"/>
            <a:ext cx="4479428" cy="20702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C0E352-5A8E-D818-2E24-71BEE2D4D0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647950"/>
            <a:ext cx="2310543" cy="20702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4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730F67-C5DA-6BCE-DD08-E19B54F37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015324"/>
            <a:ext cx="3906113" cy="36838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6BE31A-689C-C706-9799-2E6CE4B3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015324"/>
            <a:ext cx="4679439" cy="36838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08EFEA-D507-E0C3-B3CD-7175D2E79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52550"/>
            <a:ext cx="5188225" cy="2262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12D765-8022-56C4-D07B-E65193C9B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313" y="2038350"/>
            <a:ext cx="3536487" cy="2262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4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40333C-D269-8FFF-3252-766B85D2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19150"/>
            <a:ext cx="5749297" cy="4191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603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97931C-453E-A412-4919-65C20B52D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971550"/>
            <a:ext cx="7068685" cy="3973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093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747B60-598B-3838-84F8-FC0A75DA8A45}"/>
              </a:ext>
            </a:extLst>
          </p:cNvPr>
          <p:cNvSpPr txBox="1"/>
          <p:nvPr/>
        </p:nvSpPr>
        <p:spPr>
          <a:xfrm>
            <a:off x="336274" y="1657350"/>
            <a:ext cx="2406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</a:rPr>
              <a:t>Phần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tham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8F3F6-C1DB-E8A6-3544-61841DF34D08}"/>
              </a:ext>
            </a:extLst>
          </p:cNvPr>
          <p:cNvSpPr txBox="1"/>
          <p:nvPr/>
        </p:nvSpPr>
        <p:spPr>
          <a:xfrm>
            <a:off x="336274" y="2724150"/>
            <a:ext cx="246821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Hãy mô tả các bước thiết kế một đồ vật trang trí góc học tập</a:t>
            </a:r>
            <a:r>
              <a:rPr lang="en-US" sz="1800" b="1" i="0" dirty="0">
                <a:solidFill>
                  <a:srgbClr val="242021"/>
                </a:solidFill>
                <a:effectLst/>
                <a:latin typeface="Arial-BoldMT"/>
              </a:rPr>
              <a:t> </a:t>
            </a:r>
            <a:r>
              <a:rPr lang="vi-VN" sz="1800" b="1" i="0" dirty="0">
                <a:solidFill>
                  <a:srgbClr val="242021"/>
                </a:solidFill>
                <a:effectLst/>
                <a:latin typeface="Arial-BoldMT"/>
              </a:rPr>
              <a:t>từ chai nhựa.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A24860-1887-3CAF-7814-4FBBFE5E1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200150"/>
            <a:ext cx="5560389" cy="36843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16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C7D49-F956-BB04-CF27-6C2C892CD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047750"/>
            <a:ext cx="5929723" cy="39836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3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C77F89-A6C7-4539-8E88-6216D2CAE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819150"/>
            <a:ext cx="6682503" cy="41780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5C205D-8BB8-938A-3CF9-0E0733439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6069"/>
            <a:ext cx="3032945" cy="21205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649395-5357-522A-01DC-CB1CB3C0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566805"/>
            <a:ext cx="2835909" cy="2022210"/>
          </a:xfrm>
          <a:prstGeom prst="rect">
            <a:avLst/>
          </a:prstGeom>
        </p:spPr>
      </p:pic>
      <p:pic>
        <p:nvPicPr>
          <p:cNvPr id="4" name="Picture 4" descr="Có thể là hình ảnh về 2 người">
            <a:extLst>
              <a:ext uri="{FF2B5EF4-FFF2-40B4-BE49-F238E27FC236}">
                <a16:creationId xmlns:a16="http://schemas.microsoft.com/office/drawing/2014/main" id="{539A7E25-4CA9-2870-CF86-5A6E1EDE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959821"/>
            <a:ext cx="3117225" cy="207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3DC345-463D-705C-37A5-40F07F5C8573}"/>
              </a:ext>
            </a:extLst>
          </p:cNvPr>
          <p:cNvSpPr txBox="1"/>
          <p:nvPr/>
        </p:nvSpPr>
        <p:spPr>
          <a:xfrm>
            <a:off x="6553201" y="3974408"/>
            <a:ext cx="1066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4</a:t>
            </a:r>
            <a:r>
              <a:rPr lang="vi-VN" sz="1600" dirty="0"/>
              <a:t>. </a:t>
            </a:r>
            <a:r>
              <a:rPr lang="en-US" sz="1600" i="1" dirty="0" err="1"/>
              <a:t>Vẽ</a:t>
            </a:r>
            <a:r>
              <a:rPr lang="en-US" sz="1600" i="1" dirty="0"/>
              <a:t> </a:t>
            </a:r>
            <a:r>
              <a:rPr lang="en-US" sz="1600" i="1" dirty="0" err="1"/>
              <a:t>gốm</a:t>
            </a:r>
            <a:endParaRPr lang="vi-VN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604961-7307-25ED-323B-F340CB019188}"/>
              </a:ext>
            </a:extLst>
          </p:cNvPr>
          <p:cNvSpPr txBox="1"/>
          <p:nvPr/>
        </p:nvSpPr>
        <p:spPr>
          <a:xfrm>
            <a:off x="1219200" y="4629150"/>
            <a:ext cx="2061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Dọn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10" descr="Có thể là hình ảnh về 2 người, mọi người đang đứng, ngoài trời và văn bản cho biết 'HOA 2019'">
            <a:extLst>
              <a:ext uri="{FF2B5EF4-FFF2-40B4-BE49-F238E27FC236}">
                <a16:creationId xmlns:a16="http://schemas.microsoft.com/office/drawing/2014/main" id="{494E467A-AC50-CF27-1B12-20D26D979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62149"/>
            <a:ext cx="4115467" cy="25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hông có mô tả ảnh.">
            <a:extLst>
              <a:ext uri="{FF2B5EF4-FFF2-40B4-BE49-F238E27FC236}">
                <a16:creationId xmlns:a16="http://schemas.microsoft.com/office/drawing/2014/main" id="{F88EA3C5-6C66-F88D-647F-593F659E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23" y="1962150"/>
            <a:ext cx="3866320" cy="257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3EF2C4-E8E7-2E10-5A7E-10BE7B591B03}"/>
              </a:ext>
            </a:extLst>
          </p:cNvPr>
          <p:cNvSpPr txBox="1"/>
          <p:nvPr/>
        </p:nvSpPr>
        <p:spPr>
          <a:xfrm>
            <a:off x="6172200" y="4629150"/>
            <a:ext cx="1905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Múa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endParaRPr lang="vi-VN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62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42934-CEC2-9978-2117-888958BB4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41" y="819149"/>
            <a:ext cx="6500192" cy="1143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14277EA-C7E3-61D9-568B-0514D80B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2011679"/>
            <a:ext cx="4421320" cy="30539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DCA7FE3-164E-414B-AF24-E4A05B2BC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257550"/>
            <a:ext cx="2415773" cy="562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8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0E51F1-8C7B-A39A-B6AB-AD661BEF2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95350"/>
            <a:ext cx="5103113" cy="4114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63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F21872-0BFB-385B-CC93-19FF61C63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590550"/>
            <a:ext cx="7421217" cy="9144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FF4E8C-EDAF-0AA0-1D7B-79DC0F85D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581150"/>
            <a:ext cx="7421217" cy="3449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7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9458D-1783-2C56-C986-2C5579ED1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971550"/>
            <a:ext cx="6259886" cy="39987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14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0BF80E9-E1F4-6A9E-A9C5-0F87C75B14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890977"/>
            <a:ext cx="5320949" cy="24238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A2D9AD-DEAE-1638-D9A6-12CBE92B19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890977"/>
            <a:ext cx="3315260" cy="242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17"/>
            <a:ext cx="9144000" cy="4465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9637"/>
            <a:ext cx="609600" cy="83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2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F62F54EC-39A3-4703-B9DE-9241D14AFD97}"/>
  <p:tag name="ISPRING_RESOURCE_FOLDER" val="C:\Users\laptop hoangkhuong\Desktop\PHÔI\PHOI\"/>
  <p:tag name="ISPRING_PRESENTATION_PATH" val="C:\Users\laptop hoangkhuong\Desktop\PHÔI\PHOI.pptx"/>
  <p:tag name="ISPRING_PROJECT_VERSION" val="9.3"/>
  <p:tag name="ISPRING_PROJECT_FOLDER_UPDATED" val="1"/>
  <p:tag name="ISPRING_SCREEN_RECS_UPDATED" val="C:\Users\laptop hoangkhuong\Desktop\PHÔI\PHOI\"/>
</p:tagLst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653</TotalTime>
  <Words>62</Words>
  <Application>Microsoft Office PowerPoint</Application>
  <PresentationFormat>On-screen Show (16:9)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Arial-BoldMT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 hoangkhuong</dc:creator>
  <cp:lastModifiedBy>Admin</cp:lastModifiedBy>
  <cp:revision>47</cp:revision>
  <dcterms:created xsi:type="dcterms:W3CDTF">2021-10-03T03:45:32Z</dcterms:created>
  <dcterms:modified xsi:type="dcterms:W3CDTF">2025-02-06T14:15:28Z</dcterms:modified>
</cp:coreProperties>
</file>