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9" r:id="rId3"/>
    <p:sldId id="260" r:id="rId4"/>
    <p:sldId id="261" r:id="rId5"/>
    <p:sldId id="262" r:id="rId6"/>
    <p:sldId id="267" r:id="rId7"/>
    <p:sldId id="268" r:id="rId8"/>
    <p:sldId id="270" r:id="rId9"/>
    <p:sldId id="271" r:id="rId10"/>
    <p:sldId id="353" r:id="rId11"/>
    <p:sldId id="264" r:id="rId12"/>
    <p:sldId id="265" r:id="rId13"/>
    <p:sldId id="258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60"/>
  </p:normalViewPr>
  <p:slideViewPr>
    <p:cSldViewPr>
      <p:cViewPr varScale="1">
        <p:scale>
          <a:sx n="66" d="100"/>
          <a:sy n="66" d="100"/>
        </p:scale>
        <p:origin x="1428" y="60"/>
      </p:cViewPr>
      <p:guideLst>
        <p:guide orient="horz" pos="2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871F-45B0-492D-BE3F-1972E59A4A1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wmf"/><Relationship Id="rId5" Type="http://schemas.openxmlformats.org/officeDocument/2006/relationships/image" Target="../media/image6.emf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inh-nen-powerpoint-dep-hd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02432" y="1052736"/>
            <a:ext cx="66294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181100" y="1793415"/>
            <a:ext cx="67818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CC0066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QUÝ THẦY CÔ VỀ DỰ GIỜ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62300" y="3389086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Môn Mĩ thuật</a:t>
            </a:r>
            <a:endParaRPr lang="vi-VN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6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672387" y="3076575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16216" y="3555546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75537" y="4222296"/>
            <a:ext cx="487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07871" y="4364990"/>
            <a:ext cx="2819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LỚP </a:t>
            </a:r>
            <a:r>
              <a:rPr lang="vi-V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1A</a:t>
            </a:r>
            <a:endParaRPr lang="vi-VN" sz="4000" b="1" u="sng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7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835696" y="548680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419872" y="2888796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11560" y="4755696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V.A – Bé Tập V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50" y="1003210"/>
            <a:ext cx="4900138" cy="309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t="20212" r="13253" b="15667"/>
          <a:stretch>
            <a:fillRect/>
          </a:stretch>
        </p:blipFill>
        <p:spPr>
          <a:xfrm>
            <a:off x="6561481" y="4670066"/>
            <a:ext cx="2205348" cy="17049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r="200"/>
          <a:stretch>
            <a:fillRect/>
          </a:stretch>
        </p:blipFill>
        <p:spPr>
          <a:xfrm>
            <a:off x="4472923" y="4670066"/>
            <a:ext cx="1875165" cy="17049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6" y="4670066"/>
            <a:ext cx="3966674" cy="17049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37" y="1288959"/>
            <a:ext cx="3618763" cy="259458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557035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Thực hành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313" y="2135771"/>
            <a:ext cx="756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Bài tập: Em hãy vẽ hình tam giác và tô màu theo ý thích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345405" y="3861528"/>
            <a:ext cx="2093453" cy="19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questio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97729">
            <a:off x="3335588" y="2941522"/>
            <a:ext cx="947037" cy="99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appy-ukulele-746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1640" y="5661025"/>
            <a:ext cx="535305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5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544577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Đánh giá, nhận xét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5760" y="2564904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Vẽ được hình tam giác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5760" y="3051621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Vẽ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h-nen-powerpoint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6858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66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 HỌC KẾT THÚC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394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ơn</a:t>
            </a:r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nay.</a:t>
            </a:r>
          </a:p>
          <a:p>
            <a:pPr algn="ctr" eaLnBrk="1" hangingPunct="1"/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khỏe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ngoan</a:t>
            </a:r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475740" y="692785"/>
            <a:ext cx="4406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Đáp án đúng: 3 hình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7810" y="2325370"/>
            <a:ext cx="1865630" cy="1521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6876415" y="2205355"/>
            <a:ext cx="1802130" cy="1761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Isosceles Triangle 5"/>
          <p:cNvSpPr/>
          <p:nvPr/>
        </p:nvSpPr>
        <p:spPr>
          <a:xfrm>
            <a:off x="755650" y="2350770"/>
            <a:ext cx="2205355" cy="15252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8 -0.00625 0.00117 -0.01273 0.00234 -0.01875 C 0.00638 -0.03889 0.00625 -0.03102 0.01172 -0.04584 C 0.01888 -0.06482 0.00781 -0.04236 0.01875 -0.06459 C 0.01992 -0.0669 0.02109 -0.06898 0.02227 -0.07084 C 0.02774 -0.07894 0.02422 -0.07061 0.0293 -0.08125 C 0.0306 -0.08403 0.03151 -0.08727 0.03281 -0.08959 C 0.03438 -0.09236 0.03945 -0.09676 0.04102 -0.09792 C 0.04219 -0.09885 0.04349 -0.09908 0.04453 -0.1 C 0.04701 -0.10255 0.04909 -0.10648 0.05156 -0.10834 C 0.05339 -0.10996 0.0556 -0.10973 0.05742 -0.11042 C 0.05873 -0.11111 0.05977 -0.11181 0.06094 -0.1125 C 0.07149 -0.11181 0.08203 -0.11227 0.09258 -0.11042 C 0.09466 -0.11019 0.09636 -0.10764 0.09831 -0.10625 C 0.09948 -0.10556 0.10065 -0.10486 0.10195 -0.10417 C 0.10495 -0.10278 0.1082 -0.10162 0.11133 -0.1 C 0.1125 -0.09954 0.11367 -0.09908 0.11471 -0.09792 C 0.12526 -0.08866 0.11563 -0.09306 0.12878 -0.08959 C 0.13164 -0.0875 0.13425 -0.08519 0.13711 -0.08334 C 0.13854 -0.08241 0.14024 -0.08218 0.1418 -0.08125 C 0.14375 -0.0801 0.14557 -0.07848 0.14753 -0.07709 C 0.1487 -0.07639 0.15 -0.07616 0.15117 -0.075 C 0.1612 -0.06621 0.15274 -0.07084 0.16159 -0.06667 C 0.16289 -0.06528 0.16406 -0.06412 0.16524 -0.0625 C 0.1668 -0.06065 0.1681 -0.05787 0.16992 -0.05625 C 0.17136 -0.0551 0.17305 -0.05486 0.17461 -0.05417 C 0.18125 -0.04236 0.17578 -0.05394 0.1793 -0.04167 C 0.18346 -0.02686 0.18268 -0.03588 0.18503 -0.01875 C 0.18555 -0.01598 0.18594 -0.01343 0.18633 -0.01042 C 0.18776 0.00254 0.18711 0.00463 0.18971 0.01875 C 0.19024 0.02083 0.19063 0.02268 0.19102 0.025 C 0.19258 0.0368 0.19154 0.03287 0.19336 0.04375 C 0.19401 0.04791 0.1957 0.05625 0.1957 0.05625 C 0.19596 0.06111 0.19623 0.06597 0.19675 0.07083 C 0.1974 0.075 0.19909 0.08333 0.19909 0.08333 C 0.19961 0.08958 0.20039 0.0956 0.20039 0.10208 C 0.20039 0.14328 0.20026 0.15277 0.19805 0.18333 C 0.1957 0.21342 0.19688 0.20347 0.1944 0.22083 C 0.19492 0.24444 0.19505 0.26805 0.1957 0.29166 C 0.19596 0.30532 0.19675 0.31227 0.19805 0.325 C 0.19896 0.3743 0.19805 0.37546 0.20143 0.41666 C 0.20169 0.41944 0.20221 0.42222 0.20274 0.425 C 0.203 0.43055 0.20326 0.43611 0.20378 0.44166 C 0.20404 0.44375 0.20482 0.4456 0.20508 0.44791 C 0.2056 0.45324 0.20547 0.45902 0.20612 0.46458 C 0.20664 0.46759 0.20781 0.4699 0.20846 0.47291 C 0.20938 0.47615 0.21003 0.47986 0.21081 0.48333 C 0.21159 0.48611 0.2125 0.48865 0.21315 0.49166 C 0.21367 0.49352 0.21367 0.49606 0.21445 0.49791 C 0.21524 0.49977 0.21693 0.50023 0.21784 0.50208 C 0.22461 0.51389 0.21823 0.50694 0.22487 0.52083 C 0.22591 0.52268 0.22721 0.52361 0.22852 0.525 C 0.2306 0.53264 0.23086 0.53472 0.23425 0.54166 C 0.23659 0.54583 0.23815 0.55208 0.24128 0.55416 L 0.24492 0.55625 L 0.25195 0.56875 C 0.25508 0.5743 0.25742 0.57916 0.26133 0.58333 C 0.26432 0.58634 0.26758 0.58889 0.2707 0.59166 C 0.27227 0.59305 0.2737 0.59467 0.27539 0.59583 L 0.28242 0.6 C 0.28346 0.60069 0.2849 0.60069 0.28581 0.60208 C 0.29206 0.60926 0.28646 0.6037 0.29414 0.60833 C 0.2961 0.60949 0.29792 0.6118 0.29987 0.6125 C 0.30807 0.61458 0.32461 0.61666 0.32461 0.61666 C 0.33633 0.61527 0.34818 0.61666 0.35977 0.6125 C 0.36211 0.61157 0.36302 0.60555 0.36445 0.60208 C 0.37721 0.56759 0.35495 0.62176 0.37018 0.58541 C 0.37292 0.56898 0.3724 0.57083 0.37617 0.55416 C 0.37721 0.54907 0.37878 0.54444 0.37956 0.53958 C 0.38034 0.53518 0.38242 0.51713 0.3832 0.51041 C 0.38346 0.50277 0.38386 0.4949 0.38425 0.4875 C 0.38464 0.48102 0.38542 0.475 0.38555 0.46875 C 0.38906 0.27986 0.38386 0.35879 0.38893 0.28541 C 0.38945 0.26944 0.38958 0.25324 0.39024 0.2375 C 0.39037 0.23055 0.39206 0.21342 0.39258 0.20625 C 0.39427 0.18125 0.39297 0.19467 0.39492 0.17291 C 0.39518 0.16852 0.39518 0.16435 0.39596 0.16041 C 0.39675 0.15648 0.39857 0.15347 0.39961 0.15 C 0.40091 0.14514 0.40182 0.14004 0.403 0.13541 C 0.40495 0.12824 0.4069 0.12129 0.40899 0.11458 C 0.41901 0.08055 0.40833 0.11782 0.41836 0.0875 C 0.41966 0.08333 0.42031 0.0787 0.42175 0.07477 C 0.42396 0.06921 0.42656 0.06713 0.43008 0.06458 C 0.43112 0.06365 0.43242 0.06319 0.43346 0.0625 C 0.4655 0.0706 0.42617 0.05995 0.44649 0.06666 C 0.46537 0.07268 0.44297 0.06203 0.47695 0.07477 C 0.54727 0.10162 0.50638 0.09074 0.53425 0.09791 C 0.53893 0.10139 0.54375 0.10439 0.54831 0.10833 C 0.54961 0.10926 0.55091 0.11064 0.55195 0.1125 C 0.55521 0.11898 0.5582 0.12639 0.56133 0.13333 C 0.56159 0.13541 0.56198 0.1375 0.56237 0.13958 C 0.56432 0.14791 0.56706 0.15578 0.56836 0.16458 C 0.57149 0.1868 0.56953 0.17569 0.57409 0.19791 C 0.57461 0.20347 0.57474 0.20902 0.57539 0.21458 C 0.57552 0.21666 0.5763 0.21852 0.57643 0.22083 C 0.57708 0.22546 0.57721 0.23055 0.57774 0.23541 C 0.578 0.23958 0.57852 0.24375 0.57878 0.24791 C 0.57956 0.28958 0.58021 0.33125 0.58112 0.37291 C 0.58125 0.37685 0.58255 0.39421 0.58346 0.4 C 0.58412 0.40347 0.58529 0.40671 0.58581 0.41041 C 0.58646 0.41365 0.58646 0.41736 0.58711 0.42083 C 0.58763 0.425 0.5888 0.42893 0.58945 0.43333 C 0.58998 0.43657 0.58998 0.44027 0.5905 0.44375 C 0.59115 0.44652 0.59245 0.44907 0.59284 0.45208 C 0.59466 0.46227 0.59766 0.49236 0.60221 0.50625 C 0.6043 0.51203 0.6069 0.51736 0.60925 0.52291 C 0.61159 0.52777 0.61367 0.53333 0.61628 0.5375 C 0.61914 0.54166 0.6224 0.5449 0.62565 0.54791 C 0.62787 0.54977 0.63034 0.55092 0.63268 0.55208 C 0.63659 0.5537 0.64063 0.55463 0.6444 0.55625 C 0.6461 0.55671 0.64753 0.55764 0.64909 0.55833 C 0.6543 0.55764 0.65938 0.5581 0.66445 0.55625 C 0.66628 0.55532 0.66745 0.55185 0.66914 0.55 C 0.67787 0.53935 0.67318 0.54814 0.6819 0.53125 C 0.68932 0.51666 0.6862 0.52314 0.69024 0.51041 C 0.69544 0.49305 0.69466 0.49768 0.69961 0.47916 C 0.70039 0.47569 0.7013 0.47222 0.70195 0.46875 C 0.70326 0.46111 0.7043 0.45347 0.70534 0.44583 C 0.70586 0.44236 0.70612 0.43865 0.70664 0.43541 C 0.70886 0.41921 0.71133 0.40347 0.71367 0.3875 C 0.71445 0.38194 0.71602 0.37083 0.71602 0.37083 C 0.71628 0.36319 0.71628 0.35532 0.71706 0.34791 C 0.71745 0.34421 0.71901 0.34097 0.7194 0.3375 C 0.72018 0.33125 0.72005 0.32477 0.7207 0.31875 C 0.72123 0.31157 0.72227 0.30486 0.72305 0.29791 C 0.72956 0.23634 0.7207 0.31389 0.72878 0.25208 C 0.72943 0.24791 0.72943 0.24352 0.73008 0.23958 C 0.7306 0.23518 0.73177 0.23125 0.73242 0.22708 C 0.73932 0.18171 0.72708 0.25277 0.73581 0.20625 C 0.73633 0.20347 0.73633 0.20046 0.73711 0.19791 C 0.73841 0.19259 0.74024 0.18819 0.7418 0.18333 C 0.74336 0.17777 0.74466 0.17199 0.74649 0.16666 C 0.75013 0.15555 0.75261 0.14722 0.7582 0.1375 C 0.76003 0.13402 0.76185 0.13009 0.76393 0.12708 C 0.76771 0.12176 0.7707 0.1206 0.77461 0.11666 C 0.77578 0.11527 0.77682 0.11342 0.778 0.1125 C 0.78021 0.11088 0.78672 0.10926 0.78867 0.10833 C 0.80248 0.10092 0.7849 0.10625 0.80378 0.10208 C 0.81055 0.10416 0.81745 0.10416 0.82383 0.10833 C 0.82669 0.10995 0.82839 0.11527 0.83086 0.11875 C 0.83346 0.12222 0.83633 0.12546 0.83893 0.12916 C 0.84206 0.13333 0.85169 0.14814 0.8543 0.15416 C 0.85846 0.16412 0.86094 0.17639 0.86602 0.18541 C 0.8707 0.19375 0.8737 0.19861 0.87774 0.21041 C 0.88008 0.21759 0.88138 0.22569 0.88346 0.23333 C 0.88451 0.2368 0.88594 0.24004 0.88711 0.24375 C 0.88789 0.24629 0.88867 0.2493 0.88945 0.25208 C 0.89323 0.28264 0.88998 0.26111 0.89753 0.29791 C 0.89844 0.30185 0.89896 0.30625 0.89987 0.31041 C 0.9013 0.31597 0.90313 0.32129 0.90456 0.32708 C 0.90586 0.33171 0.90703 0.33657 0.9082 0.34166 C 0.90938 0.34699 0.91016 0.35301 0.91159 0.35833 C 0.91524 0.37037 0.91966 0.38171 0.92331 0.39375 C 0.9263 0.40324 0.92813 0.41389 0.93164 0.42291 L 0.9444 0.45625 C 0.94636 0.46111 0.94844 0.46574 0.95039 0.47083 C 0.95716 0.48842 0.95677 0.49051 0.96784 0.51041 C 0.97383 0.52083 0.98229 0.53796 0.99024 0.54791 C 0.99206 0.55023 0.99401 0.55231 0.99596 0.55416 C 0.99883 0.55648 1.00235 0.55856 1.00534 0.56041 C 1.00768 0.55625 1.00964 0.55115 1.01237 0.54791 C 1.01719 0.54213 1.01771 0.54189 1.02305 0.53333 C 1.02578 0.52847 1.02839 0.52338 1.03112 0.51875 C 1.03307 0.51574 1.03516 0.51319 1.03711 0.51041 C 1.04232 0.50185 1.05156 0.48379 1.05456 0.475 C 1.05586 0.47152 1.05716 0.46805 1.0582 0.46458 C 1.06445 0.44213 1.05625 0.46689 1.06289 0.44166 C 1.06419 0.43657 1.06602 0.43194 1.06758 0.42708 C 1.06836 0.4243 1.06901 0.42129 1.06992 0.41875 C 1.07057 0.41643 1.07162 0.41458 1.07227 0.4125 C 1.07748 0.38958 1.0737 0.39166 1.08399 0.36875 C 1.08503 0.3662 1.08711 0.3662 1.08867 0.36458 C 1.09024 0.36273 1.09193 0.36064 1.09336 0.35833 C 1.09714 0.35092 1.10078 0.34352 1.10378 0.33541 C 1.10612 0.32916 1.10794 0.32199 1.11081 0.31643 C 1.11276 0.31296 1.11576 0.31157 1.11784 0.30833 C 1.11979 0.30532 1.12096 0.30115 1.12253 0.29791 C 1.13672 0.27014 1.12214 0.30069 1.13789 0.27291 C 1.14037 0.26828 1.14232 0.26296 1.14492 0.25833 C 1.14974 0.24907 1.15482 0.23981 1.16003 0.23125 C 1.16654 0.22037 1.17357 0.21088 1.18008 0.2 C 1.18386 0.19352 1.18685 0.18564 1.1905 0.17916 C 1.19831 0.16527 1.2086 0.15162 1.21758 0.14166 C 1.21927 0.13958 1.22149 0.13912 1.22331 0.1375 C 1.22513 0.13564 1.2263 0.13264 1.228 0.13125 C 1.22956 0.12986 1.23125 0.12986 1.23268 0.12916 C 1.2349 0.12777 1.24375 0.12083 1.2457 0.12083 L 1.24805 0.12083 " pathEditMode="relative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5 -0.00556 0.00378 -0.01135 0.00586 -0.01667 C 0.00794 -0.02153 0.01302 -0.02755 0.01523 -0.03102 C 0.0207 -0.03959 0.01654 -0.03612 0.02227 -0.03936 C 0.02422 -0.04213 0.02617 -0.04514 0.02812 -0.04769 C 0.03047 -0.05093 0.03385 -0.0544 0.03633 -0.05602 C 0.03789 -0.05718 0.03945 -0.05741 0.04102 -0.05834 C 0.04427 -0.0625 0.04661 -0.06644 0.05039 -0.06852 C 0.05234 -0.06968 0.0543 -0.06991 0.05625 -0.07084 C 0.0582 -0.07269 0.06003 -0.07547 0.06211 -0.07686 C 0.06406 -0.07825 0.06602 -0.07848 0.06797 -0.07917 C 0.08646 -0.08403 0.06979 -0.07848 0.0832 -0.08334 C 0.0974 -0.09584 0.08294 -0.08496 0.10664 -0.09167 C 0.10859 -0.09213 0.11042 -0.09514 0.1125 -0.09584 C 0.11784 -0.09723 0.12344 -0.09723 0.12878 -0.09769 C 0.14336 -0.09584 0.15781 -0.09468 0.17227 -0.09167 C 0.17526 -0.09098 0.18477 -0.08079 0.18633 -0.07917 C 0.18945 -0.07524 0.1957 -0.06667 0.1957 -0.06667 C 0.19674 -0.06297 0.19779 -0.05926 0.19909 -0.05602 C 0.2013 -0.05093 0.20443 -0.04723 0.20625 -0.04167 C 0.20794 -0.03588 0.20846 -0.02917 0.20977 -0.02269 C 0.20977 -0.02246 0.21185 0.01527 0.21211 0.01666 C 0.21341 0.02546 0.21628 0.03333 0.21797 0.04166 C 0.21901 0.04791 0.2194 0.05439 0.22018 0.06064 C 0.22214 0.07384 0.22448 0.0868 0.22617 0.1 C 0.22734 0.10972 0.22839 0.11967 0.22969 0.12916 C 0.22995 0.13148 0.23047 0.13333 0.23086 0.13564 C 0.23125 0.13865 0.23216 0.14675 0.2332 0.15 C 0.23411 0.1537 0.23555 0.15694 0.23672 0.16064 C 0.23945 0.18055 0.23529 0.15416 0.24258 0.18333 C 0.24401 0.18958 0.2444 0.19629 0.24596 0.20231 C 0.24792 0.20902 0.25091 0.21435 0.25313 0.22083 C 0.25365 0.22291 0.25352 0.22523 0.2543 0.22731 C 0.2556 0.23101 0.25755 0.23379 0.25898 0.2375 C 0.27227 0.275 0.26224 0.25787 0.27539 0.27731 C 0.27852 0.28981 0.27982 0.29814 0.28477 0.30833 C 0.28685 0.31296 0.2901 0.31574 0.2918 0.32083 C 0.29336 0.32592 0.2944 0.33125 0.29648 0.33564 C 0.29857 0.34027 0.31107 0.36203 0.31523 0.36666 C 0.3181 0.37013 0.32148 0.37199 0.32461 0.375 C 0.33424 0.38541 0.33086 0.38564 0.34102 0.39398 C 0.34271 0.39537 0.35013 0.39722 0.35143 0.39814 C 0.35352 0.39907 0.35534 0.40092 0.35742 0.40231 C 0.36797 0.40138 0.37852 0.40185 0.38906 0.4 C 0.39115 0.39976 0.39284 0.39722 0.39492 0.39583 C 0.39714 0.39444 0.39948 0.39305 0.40195 0.39166 C 0.40456 0.39027 0.40755 0.38981 0.41003 0.3875 C 0.43542 0.36643 0.41576 0.38101 0.43008 0.36481 C 0.43451 0.35949 0.43932 0.35486 0.44414 0.35 C 0.44674 0.34722 0.44987 0.34537 0.45221 0.34166 C 0.46497 0.32384 0.45026 0.34398 0.47109 0.31898 C 0.47539 0.31365 0.48047 0.30949 0.48398 0.30231 C 0.48594 0.29814 0.48763 0.29351 0.48984 0.28981 C 0.49115 0.28726 0.49297 0.28564 0.49453 0.28333 C 0.49648 0.28009 0.49844 0.27638 0.50039 0.27314 C 0.50885 0.24282 0.4918 0.30231 0.50977 0.24814 C 0.51159 0.24212 0.51263 0.23541 0.51445 0.22916 C 0.51771 0.21805 0.525 0.19583 0.525 0.19583 C 0.52578 0.18958 0.52656 0.1831 0.52852 0.17731 C 0.53021 0.17199 0.53242 0.16759 0.53424 0.1625 C 0.53477 0.15787 0.53477 0.15277 0.53555 0.14814 C 0.53633 0.14305 0.53789 0.13842 0.53906 0.13333 C 0.54023 0.128 0.54115 0.12222 0.54258 0.11666 C 0.54349 0.11319 0.54518 0.11018 0.54596 0.10648 C 0.54792 0.09814 0.54922 0.08981 0.55078 0.08148 C 0.55117 0.07916 0.55156 0.07731 0.55195 0.075 C 0.55234 0.07222 0.55273 0.06967 0.55313 0.06666 C 0.55352 0.06203 0.55391 0.05717 0.5543 0.05231 C 0.55547 0.03333 0.55573 0.02199 0.55664 0.00231 C 0.55625 -0.03056 0.55677 -0.0632 0.55547 -0.09584 C 0.55521 -0.10093 0.55286 -0.10533 0.55195 -0.11019 C 0.5513 -0.11366 0.5513 -0.11737 0.55078 -0.12084 C 0.54974 -0.12593 0.54779 -0.13079 0.54596 -0.13519 C 0.5457 -0.13936 0.5457 -0.14399 0.54492 -0.14769 C 0.54414 -0.15093 0.54245 -0.15325 0.54141 -0.15602 C 0.53607 -0.16922 0.54245 -0.15625 0.5319 -0.175 C 0.53086 -0.17686 0.52995 -0.17987 0.52852 -0.18102 C 0.52695 -0.18241 0.52526 -0.18357 0.52383 -0.18519 C 0.52214 -0.18704 0.52083 -0.18982 0.51914 -0.19167 C 0.51797 -0.1926 0.51667 -0.19283 0.51549 -0.19352 C 0.51081 -0.197 0.50573 -0.19908 0.50156 -0.20417 C 0.49805 -0.20811 0.49831 -0.20857 0.49453 -0.21019 C 0.49258 -0.21112 0.49049 -0.21158 0.48867 -0.2125 C 0.48737 -0.21297 0.48633 -0.21413 0.48516 -0.21436 C 0.48203 -0.21551 0.47878 -0.21575 0.47565 -0.21667 C 0.4737 -0.21713 0.47174 -0.21806 0.46992 -0.21852 C 0.46758 -0.21852 0.4401 -0.21713 0.43242 -0.21436 C 0.42214 -0.21112 0.42839 -0.21065 0.41953 -0.20417 C 0.4168 -0.20209 0.41393 -0.20139 0.41133 -0.2 C 0.41003 -0.19769 0.40898 -0.19561 0.40781 -0.19352 C 0.40625 -0.19144 0.40443 -0.18982 0.40313 -0.1875 C 0.39922 -0.1801 0.39609 -0.17223 0.39258 -0.16436 C 0.39167 -0.1625 0.39115 -0.16019 0.39023 -0.15834 C 0.38867 -0.15533 0.38698 -0.15278 0.38555 -0.15 C 0.38451 -0.14792 0.38398 -0.14561 0.3832 -0.14352 C 0.37799 -0.13172 0.37383 -0.125 0.37018 -0.1125 C 0.36966 -0.11042 0.36953 -0.10811 0.36914 -0.10602 C 0.36836 -0.10255 0.36732 -0.09931 0.3668 -0.09584 C 0.36615 -0.09237 0.36602 -0.08866 0.36563 -0.08519 C 0.36523 -0.08311 0.36471 -0.08125 0.36445 -0.07917 C 0.36315 -0.07084 0.36094 -0.05417 0.36094 -0.05417 C 0.36133 -0.02917 0.36133 -0.00394 0.36211 0.02083 C 0.36224 0.02662 0.3638 0.03402 0.36445 0.03981 C 0.36484 0.04444 0.36471 0.04953 0.36563 0.05416 C 0.36745 0.06435 0.37109 0.07314 0.37266 0.08333 C 0.37448 0.09722 0.37292 0.08935 0.37852 0.10648 C 0.38047 0.12476 0.37813 0.10925 0.3832 0.12731 C 0.38411 0.13055 0.38464 0.13425 0.38555 0.1375 C 0.38659 0.14189 0.38789 0.14583 0.38906 0.15 C 0.38984 0.15347 0.39036 0.15717 0.39141 0.16064 C 0.39271 0.1655 0.39453 0.17013 0.39609 0.175 C 0.40977 0.22106 0.39531 0.17777 0.40664 0.20648 C 0.41016 0.21527 0.41055 0.22037 0.41484 0.22916 C 0.41732 0.23449 0.42031 0.23888 0.42305 0.24398 C 0.42799 0.25277 0.42747 0.25324 0.43242 0.25833 C 0.43698 0.26342 0.44115 0.27037 0.44648 0.27314 C 0.44909 0.27453 0.45195 0.27569 0.45469 0.27731 C 0.45781 0.27916 0.46094 0.28125 0.46393 0.28333 C 0.4668 0.28541 0.46927 0.28842 0.47227 0.28981 C 0.47526 0.2912 0.47852 0.2912 0.48164 0.29166 C 0.49909 0.30509 0.48411 0.2949 0.5168 0.30833 C 0.52109 0.31018 0.52526 0.31296 0.52969 0.31481 C 0.53216 0.31574 0.54271 0.31828 0.54492 0.31898 L 0.60456 0.31481 C 0.6082 0.31435 0.61172 0.31388 0.61523 0.3125 C 0.61992 0.31111 0.62448 0.3081 0.6293 0.30648 C 0.63893 0.30254 0.64883 0.3 0.65859 0.29583 L 0.69258 0.28148 C 0.69518 0.2787 0.69779 0.27523 0.70065 0.27314 C 0.70573 0.26898 0.7112 0.26712 0.71602 0.2625 C 0.72214 0.25671 0.72747 0.24837 0.73346 0.24166 C 0.76914 0.20277 0.72018 0.26203 0.76172 0.20833 C 0.7651 0.20393 0.76862 0.19976 0.77227 0.19583 C 0.7776 0.19004 0.78867 0.17916 0.78867 0.17916 C 0.78984 0.17638 0.79063 0.17291 0.79219 0.17083 C 0.81185 0.14467 0.78268 0.19328 0.80378 0.15833 C 0.80742 0.15254 0.81133 0.14652 0.81445 0.13981 C 0.8181 0.13148 0.82266 0.1206 0.82721 0.11481 L 0.83555 0.10416 C 0.83711 0.1 0.83828 0.0956 0.84023 0.09166 C 0.84141 0.08912 0.84362 0.08819 0.84492 0.08564 C 0.84688 0.08125 0.84753 0.07523 0.84961 0.07083 C 0.85117 0.06759 0.85365 0.06574 0.85547 0.0625 C 0.85638 0.06087 0.85677 0.0581 0.85768 0.05648 C 0.86107 0.04976 0.86836 0.0375 0.86836 0.0375 C 0.86953 0.03333 0.87031 0.02893 0.87188 0.025 C 0.87279 0.02268 0.87461 0.02152 0.87539 0.01898 C 0.8862 -0.01991 0.87201 0.01921 0.88008 -0.00186 C 0.88034 -0.00417 0.88073 -0.00625 0.88112 -0.00834 C 0.88268 -0.01389 0.88464 -0.01922 0.88594 -0.025 C 0.88776 -0.03311 0.88932 -0.04144 0.89049 -0.05 L 0.89297 -0.06667 C 0.89258 -0.08195 0.89271 -0.09723 0.8918 -0.1125 C 0.89115 -0.12038 0.88138 -0.1257 0.88008 -0.12686 L 0.87539 -0.13102 C 0.87383 -0.13241 0.8724 -0.13473 0.8707 -0.13519 C 0.85911 -0.13936 0.87044 -0.13473 0.85898 -0.14167 C 0.85638 -0.14306 0.85065 -0.14491 0.84844 -0.14584 L 0.80273 -0.14352 C 0.80065 -0.14352 0.79844 -0.14352 0.79674 -0.14167 C 0.76927 -0.10764 0.79805 -0.13426 0.78281 -0.12084 C 0.77813 -0.1044 0.78333 -0.11968 0.77578 -0.10602 C 0.77435 -0.10371 0.77344 -0.10047 0.77227 -0.09769 C 0.77109 -0.09561 0.76992 -0.09352 0.76875 -0.09167 C 0.76758 -0.08658 0.76654 -0.08172 0.76523 -0.07686 C 0.7638 -0.072 0.76159 -0.0676 0.76055 -0.0625 C 0.75768 -0.04954 0.75586 -0.03588 0.75352 -0.02269 C 0.75273 -0.01852 0.75117 -0.01019 0.75117 -0.01019 C 0.75039 -0.00047 0.75013 0.00925 0.74883 0.01898 C 0.74635 0.03611 0.74779 0.0243 0.74531 0.05416 C 0.74492 0.06342 0.74388 0.07222 0.74414 0.08148 C 0.74427 0.09606 0.74557 0.11064 0.74648 0.125 C 0.7474 0.14074 0.74727 0.13912 0.74883 0.15231 C 0.74961 0.16944 0.7457 0.18981 0.75117 0.20416 C 0.75195 0.20648 0.75286 0.20833 0.75352 0.21064 C 0.7556 0.21875 0.75938 0.23564 0.75938 0.23564 C 0.75977 0.23888 0.75977 0.24259 0.76055 0.24583 C 0.76185 0.25231 0.76458 0.25462 0.76758 0.25833 C 0.76823 0.26087 0.7707 0.27083 0.77227 0.27314 C 0.78034 0.28564 0.77734 0.278 0.78633 0.28564 C 0.81836 0.31226 0.77891 0.28564 0.81445 0.30416 C 0.81992 0.30717 0.82526 0.3118 0.83086 0.31481 C 0.8362 0.31736 0.84167 0.31898 0.84727 0.32083 C 0.88138 0.33263 0.85326 0.32245 0.88346 0.33148 C 0.88984 0.33333 0.89596 0.33587 0.90234 0.3375 C 0.92005 0.34259 0.9237 0.34212 0.94219 0.34398 C 0.97539 0.34259 1.00859 0.34375 1.0418 0.33981 C 1.04753 0.33888 1.0526 0.33217 1.0582 0.32916 C 1.06081 0.328 1.06367 0.32824 1.06641 0.32731 C 1.07578 0.32337 1.08516 0.31921 1.09453 0.31481 C 1.09805 0.31296 1.10156 0.31087 1.10508 0.30833 C 1.11055 0.30462 1.11563 0.29861 1.12148 0.29583 C 1.12813 0.29305 1.12461 0.2949 1.13203 0.28981 C 1.13633 0.28194 1.14297 0.27708 1.14492 0.26666 C 1.14661 0.25717 1.14531 0.26226 1.14961 0.25231 C 1.15 0.25 1.15013 0.24791 1.15078 0.24583 C 1.15417 0.23379 1.15221 0.2456 1.1543 0.23333 C 1.15586 0.22337 1.15508 0.22592 1.15664 0.21481 C 1.15729 0.20902 1.1582 0.2037 1.15898 0.19814 C 1.15938 0.19467 1.15924 0.19074 1.16016 0.1875 C 1.16094 0.18449 1.16237 0.18194 1.16367 0.17916 C 1.16419 0.17407 1.16471 0.16759 1.16602 0.1625 C 1.16745 0.15694 1.16953 0.15185 1.1707 0.14583 C 1.17279 0.13449 1.17057 0.14467 1.17422 0.13333 C 1.175 0.13078 1.17552 0.12777 1.17656 0.125 C 1.17904 0.11851 1.18151 0.11203 1.18477 0.10648 C 1.18581 0.10416 1.18711 0.10231 1.18828 0.1 C 1.18906 0.09814 1.18958 0.0956 1.19063 0.09398 C 1.1931 0.08935 1.19609 0.08564 1.19883 0.08148 C 1.20117 0.07731 1.20326 0.07268 1.20586 0.06898 C 1.20833 0.06504 1.21146 0.0625 1.21406 0.05833 C 1.22708 0.0375 1.20313 0.0662 1.22461 0.0375 C 1.2293 0.03125 1.23372 0.02662 1.2375 0.01898 C 1.23867 0.0162 1.23984 0.01342 1.24102 0.01064 C 1.25091 0.01504 1.24128 0.00879 1.24805 0.01898 C 1.24974 0.02152 1.25195 0.02268 1.25391 0.025 C 1.25469 0.02615 1.25547 0.02777 1.25612 0.02916 " pathEditMode="relative" ptsTypes="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4 -0.00348 0.00547 -0.00718 0.00821 -0.01042 C 0.01211 -0.01482 0.01615 -0.01852 0.01993 -0.02292 C 0.0211 -0.02431 0.0224 -0.0257 0.02344 -0.02709 C 0.02553 -0.02986 0.02735 -0.03287 0.0293 -0.03542 C 0.03633 -0.04491 0.0293 -0.03334 0.03868 -0.04792 C 0.03998 -0.05 0.04102 -0.05232 0.04219 -0.05417 C 0.0461 -0.05996 0.04831 -0.06204 0.05261 -0.06667 C 0.05378 -0.06945 0.05482 -0.07269 0.05612 -0.075 C 0.06316 -0.0875 0.0612 -0.06598 0.07019 -0.09792 C 0.07097 -0.1007 0.07149 -0.10394 0.07253 -0.10625 C 0.07461 -0.11042 0.07761 -0.11273 0.07956 -0.11667 C 0.08243 -0.12246 0.08438 -0.12917 0.08659 -0.13542 C 0.0879 -0.13889 0.08881 -0.14283 0.09011 -0.14584 C 0.09193 -0.14977 0.09441 -0.15232 0.09597 -0.15625 C 0.09753 -0.16019 0.09792 -0.16505 0.09948 -0.16875 C 0.10079 -0.17153 0.10287 -0.17269 0.10417 -0.175 C 0.10599 -0.17824 0.10756 -0.18172 0.10886 -0.18542 C 0.11198 -0.19352 0.11029 -0.19329 0.11355 -0.2 C 0.1181 -0.20903 0.12019 -0.21158 0.12527 -0.21875 C 0.12683 -0.22385 0.128 -0.22894 0.12995 -0.23334 C 0.13112 -0.23565 0.1323 -0.2375 0.13347 -0.23959 C 0.13581 -0.23889 0.13842 -0.23936 0.1405 -0.2375 C 0.14402 -0.23496 0.14402 -0.2294 0.14636 -0.225 C 0.14818 -0.22199 0.1504 -0.21968 0.15222 -0.21667 C 0.16563 -0.19468 0.16055 -0.20255 0.17097 -0.17709 C 0.17253 -0.17361 0.17435 -0.17037 0.17566 -0.16667 C 0.17748 -0.16204 0.17878 -0.15695 0.18034 -0.15209 C 0.18269 -0.14584 0.18529 -0.13982 0.18737 -0.13334 C 0.19219 -0.11922 0.18959 -0.12616 0.19558 -0.1125 C 0.19636 -0.10903 0.19701 -0.10556 0.19792 -0.10209 C 0.19896 -0.09885 0.20287 -0.09005 0.20378 -0.0875 C 0.20691 -0.07986 0.20886 -0.075 0.21081 -0.06667 C 0.21133 -0.06482 0.21159 -0.0625 0.21198 -0.06042 C 0.21355 -0.0625 0.2155 -0.06412 0.21667 -0.06667 C 0.21758 -0.06852 0.21745 -0.07107 0.21784 -0.07292 C 0.21862 -0.07662 0.21941 -0.07986 0.22019 -0.08334 C 0.22058 -0.0882 0.22123 -0.09306 0.22136 -0.09792 C 0.22188 -0.10764 0.22253 -0.14468 0.2237 -0.15834 C 0.22514 -0.17361 0.228 -0.18311 0.23073 -0.19792 C 0.23204 -0.20486 0.23295 -0.21204 0.23425 -0.21875 C 0.24011 -0.24815 0.23685 -0.21829 0.24362 -0.2625 C 0.24532 -0.27292 0.24584 -0.28357 0.24714 -0.29375 C 0.24896 -0.30787 0.25118 -0.32153 0.253 -0.33542 C 0.25391 -0.34236 0.25456 -0.34931 0.25534 -0.35625 C 0.25652 -0.36528 0.25769 -0.37431 0.25886 -0.38334 C 0.26003 -0.40139 0.26159 -0.41945 0.26237 -0.4375 C 0.26745 -0.54445 0.26237 -0.47848 0.26589 -0.52292 C 0.26628 -0.53264 0.26641 -0.54236 0.26706 -0.55209 C 0.26797 -0.56412 0.26849 -0.57616 0.27058 -0.5875 C 0.27279 -0.59931 0.27501 -0.61158 0.27761 -0.62292 C 0.27839 -0.62593 0.2793 -0.62848 0.27995 -0.63125 C 0.28047 -0.63334 0.28034 -0.63588 0.28112 -0.6375 C 0.28243 -0.64028 0.28451 -0.64144 0.28581 -0.64375 C 0.28764 -0.64699 0.28881 -0.65116 0.2905 -0.65417 C 0.29193 -0.65672 0.29349 -0.6588 0.29519 -0.66042 C 0.29662 -0.66181 0.30248 -0.66412 0.30339 -0.66459 C 0.30886 -0.66111 0.31472 -0.65903 0.3198 -0.65417 C 0.32422 -0.65 0.328 -0.64375 0.33152 -0.6375 C 0.33894 -0.62431 0.33751 -0.62801 0.34441 -0.61042 C 0.34688 -0.6044 0.34961 -0.59838 0.35144 -0.59167 C 0.35508 -0.57894 0.35808 -0.56551 0.36081 -0.55209 C 0.36316 -0.54098 0.36563 -0.5301 0.36784 -0.51875 C 0.37631 -0.47686 0.37123 -0.50047 0.37722 -0.46667 C 0.37917 -0.45625 0.38139 -0.44607 0.38308 -0.43542 C 0.38529 -0.42315 0.38711 -0.41065 0.38894 -0.39792 C 0.39024 -0.38912 0.39102 -0.37986 0.39245 -0.37084 C 0.39349 -0.36528 0.3948 -0.35973 0.39597 -0.35417 C 0.40417 -0.27176 0.39362 -0.37269 0.40652 -0.27084 C 0.41198 -0.22801 0.4004 -0.2882 0.41355 -0.22709 C 0.41394 -0.22292 0.41446 -0.21875 0.41472 -0.21459 C 0.41524 -0.20834 0.41485 -0.20186 0.41589 -0.19584 C 0.41732 -0.18843 0.42006 -0.18218 0.42175 -0.175 C 0.42331 -0.16898 0.42409 -0.1625 0.42527 -0.15625 C 0.42774 -0.12616 0.42448 -0.15648 0.42995 -0.12917 C 0.43073 -0.12593 0.43073 -0.12223 0.43112 -0.11875 C 0.43152 -0.11667 0.43152 -0.11412 0.4323 -0.1125 C 0.43321 -0.11111 0.43464 -0.11111 0.43581 -0.11042 C 0.43737 -0.11459 0.43972 -0.11829 0.4405 -0.12292 C 0.44284 -0.13519 0.44167 -0.1301 0.44753 -0.14792 C 0.44948 -0.15371 0.4517 -0.1588 0.45339 -0.16459 C 0.45521 -0.17061 0.45626 -0.17732 0.45808 -0.18334 C 0.46094 -0.19283 0.46485 -0.20116 0.46745 -0.21042 C 0.47188 -0.22547 0.4754 -0.24098 0.47917 -0.25625 C 0.48542 -0.28102 0.48777 -0.29051 0.49206 -0.31667 C 0.49623 -0.34167 0.50131 -0.36621 0.50378 -0.39167 C 0.51003 -0.45371 0.50404 -0.40162 0.5155 -0.475 C 0.51849 -0.49375 0.5237 -0.53125 0.5237 -0.53125 C 0.52748 -0.60949 0.52214 -0.48936 0.52605 -0.68125 C 0.52618 -0.68542 0.52696 -0.67292 0.52722 -0.66875 C 0.52969 -0.63079 0.52618 -0.65625 0.53308 -0.61875 C 0.53646 -0.54352 0.53165 -0.64653 0.53659 -0.55834 C 0.53724 -0.54861 0.53737 -0.53889 0.53777 -0.52917 C 0.53855 -0.51667 0.53933 -0.50417 0.54011 -0.49167 C 0.5405 -0.48611 0.54076 -0.48056 0.54128 -0.475 C 0.54389 -0.45209 0.54779 -0.42963 0.54948 -0.40625 C 0.55066 -0.39098 0.55118 -0.37547 0.553 -0.36042 C 0.5556 -0.34005 0.55951 -0.32037 0.56237 -0.3 C 0.5642 -0.28773 0.56537 -0.275 0.56706 -0.2625 C 0.56889 -0.2507 0.57123 -0.23912 0.57292 -0.22709 C 0.58347 -0.15486 0.56784 -0.24723 0.5823 -0.16042 C 0.58724 -0.13102 0.58425 -0.15209 0.5905 -0.12292 C 0.59193 -0.1169 0.59297 -0.11065 0.59402 -0.10417 C 0.59454 -0.10162 0.59454 -0.09861 0.59519 -0.09584 C 0.59623 -0.09213 0.59753 -0.08889 0.5987 -0.08542 C 0.59987 -0.08264 0.60079 -0.0794 0.60222 -0.07709 C 0.60326 -0.0757 0.60456 -0.0757 0.60573 -0.075 C 0.61485 -0.08473 0.60938 -0.07686 0.61628 -0.09375 C 0.61784 -0.09746 0.6198 -0.10047 0.62097 -0.10417 C 0.62527 -0.11736 0.62605 -0.12986 0.63152 -0.14167 C 0.64935 -0.18033 0.64649 -0.15811 0.66316 -0.20417 C 0.68191 -0.25579 0.67891 -0.25903 0.69128 -0.31042 C 0.69922 -0.34329 0.70964 -0.37454 0.71589 -0.40834 C 0.7211 -0.43611 0.72136 -0.43959 0.72761 -0.46459 C 0.72904 -0.47037 0.73099 -0.4757 0.7323 -0.48125 C 0.73451 -0.49028 0.73581 -0.49977 0.73816 -0.50834 C 0.74167 -0.52061 0.74623 -0.53172 0.74987 -0.54375 C 0.75821 -0.57037 0.76198 -0.58241 0.76745 -0.60834 C 0.76889 -0.61459 0.76967 -0.62107 0.77097 -0.62709 C 0.7724 -0.63287 0.77409 -0.6382 0.77566 -0.64375 C 0.77865 -0.65348 0.78308 -0.66736 0.78737 -0.675 L 0.79089 -0.68125 C 0.79128 -0.68334 0.79128 -0.68588 0.79206 -0.6875 C 0.7974 -0.69676 0.79753 -0.67871 0.79792 -0.675 C 0.79896 -0.66667 0.79935 -0.65834 0.80027 -0.65 C 0.80717 -0.58959 0.81524 -0.52963 0.82136 -0.46875 C 0.83152 -0.36922 0.83581 -0.31922 0.85066 -0.21459 C 0.85456 -0.18797 0.86042 -0.16204 0.86472 -0.13542 C 0.8698 -0.10579 0.87331 -0.07523 0.87878 -0.04584 C 0.8823 -0.02732 0.88711 -0.00949 0.89167 0.00833 C 0.89532 0.02176 0.89948 0.03472 0.90339 0.04791 C 0.90417 0.05 0.90482 0.05208 0.90573 0.05416 C 0.9073 0.05694 0.90873 0.06018 0.91042 0.0625 C 0.91146 0.06365 0.91277 0.06389 0.91394 0.06458 C 0.91511 0.06319 0.91654 0.06227 0.91745 0.06041 C 0.92136 0.05231 0.92527 0.03078 0.92683 0.025 C 0.94805 -0.05348 0.92396 0.04953 0.94441 -0.05209 C 0.95547 -0.10695 0.95977 -0.11227 0.9655 -0.16459 C 0.96784 -0.18496 0.9737 -0.27223 0.97487 -0.28959 C 0.97422 -0.36945 0.9754 -0.41111 0.97136 -0.48125 C 0.97136 -0.48357 0.97058 -0.48542 0.97019 -0.4875 C 0.97136 -0.44028 0.97097 -0.39283 0.9737 -0.34584 C 0.97487 -0.32732 0.97956 -0.30996 0.98191 -0.29167 C 0.98464 -0.27176 0.98646 -0.25139 0.98894 -0.23125 C 0.99232 -0.20602 1.00027 -0.15463 1.00534 -0.13125 C 1.01224 -0.10093 1.02006 -0.07153 1.02761 -0.04167 C 1.03021 -0.03195 1.03308 -0.02223 1.03581 -0.0125 C 1.04024 0.00277 1.04037 0.00787 1.0487 0.01875 C 1.05001 0.02037 1.05183 0.02014 1.05339 0.02083 C 1.05769 0.01944 1.06237 0.01967 1.06628 0.01666 C 1.07071 0.01319 1.07396 0.00625 1.078 0.00208 C 1.08256 -0.00278 1.08777 -0.00556 1.09206 -0.01042 C 1.0987 -0.01806 1.1043 -0.02801 1.11081 -0.03542 C 1.13008 -0.05787 1.14987 -0.07871 1.16941 -0.1 C 1.18034 -0.11204 1.19219 -0.12153 1.20222 -0.13542 C 1.21628 -0.15486 1.23191 -0.17153 1.24441 -0.19375 C 1.2487 -0.20139 1.25313 -0.2088 1.2573 -0.21667 C 1.28503 -0.26852 1.24688 -0.20023 1.2737 -0.24792 C 1.27943 -0.26829 1.27605 -0.26019 1.28308 -0.27292 C 1.28438 -0.26598 1.28425 -0.26898 1.28425 -0.26459 " pathEditMode="relative" ptsTypes="AAAAAAAAAAAAAAAAAAAAAAAAAAAAAAAAAAAAAAAAAAAAAAAAAAAAAAAAAAAAAAAAAAAAAAAAAAAAAAAAAA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7" y="2593607"/>
            <a:ext cx="2469737" cy="1875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33" y="2593607"/>
            <a:ext cx="2523668" cy="19159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4595" y="1557035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Một số hình cơ bản</a:t>
            </a:r>
            <a:endParaRPr lang="vi-VN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34" y="3770003"/>
            <a:ext cx="137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Tam giác</a:t>
            </a:r>
            <a:endParaRPr lang="vi-VN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716" y="476876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1</a:t>
            </a:r>
            <a:endParaRPr lang="vi-VN" sz="36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3118" y="476201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3</a:t>
            </a:r>
            <a:endParaRPr lang="vi-VN" sz="36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568" y="481771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52" y="2634552"/>
            <a:ext cx="2590476" cy="19714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01177" y="3389433"/>
            <a:ext cx="103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Vuông</a:t>
            </a:r>
            <a:endParaRPr lang="vi-VN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9677" y="3341227"/>
            <a:ext cx="82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Tròn</a:t>
            </a:r>
            <a:endParaRPr lang="vi-VN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347217"/>
            <a:ext cx="437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Hình cơ bản trong tranh vẽ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70" y="1905073"/>
            <a:ext cx="6763023" cy="4374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661816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Cách vẽ hình tam giác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13550" y="4708852"/>
            <a:ext cx="25818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13550" y="3068960"/>
            <a:ext cx="1270418" cy="16398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3968" y="3068960"/>
            <a:ext cx="1311388" cy="16398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2959440" y="3068960"/>
            <a:ext cx="2649055" cy="163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4938834" y="772205"/>
            <a:ext cx="182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CÁCH VẼ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661816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Cách vẽ hình vuông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8968" y="2924944"/>
            <a:ext cx="2376264" cy="20882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/>
          <p:cNvCxnSpPr/>
          <p:nvPr/>
        </p:nvCxnSpPr>
        <p:spPr>
          <a:xfrm>
            <a:off x="3058968" y="2924944"/>
            <a:ext cx="0" cy="2088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9832" y="5013176"/>
            <a:ext cx="2376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8968" y="2924944"/>
            <a:ext cx="2377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36096" y="2924944"/>
            <a:ext cx="0" cy="2088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661816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Cách vẽ hình tròn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rc 1"/>
          <p:cNvSpPr/>
          <p:nvPr/>
        </p:nvSpPr>
        <p:spPr>
          <a:xfrm flipH="1">
            <a:off x="2959712" y="2711657"/>
            <a:ext cx="2269493" cy="2016224"/>
          </a:xfrm>
          <a:prstGeom prst="arc">
            <a:avLst>
              <a:gd name="adj1" fmla="val 16200000"/>
              <a:gd name="adj2" fmla="val 57147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rc 5"/>
          <p:cNvSpPr/>
          <p:nvPr/>
        </p:nvSpPr>
        <p:spPr>
          <a:xfrm>
            <a:off x="2990774" y="2711657"/>
            <a:ext cx="2079850" cy="2016224"/>
          </a:xfrm>
          <a:prstGeom prst="arc">
            <a:avLst>
              <a:gd name="adj1" fmla="val 16200000"/>
              <a:gd name="adj2" fmla="val 57147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2980328" y="2711657"/>
            <a:ext cx="2090295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8207" y="76470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Gợi ý bố cục tranh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2132856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187624" y="4221088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5004048" y="4221088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5004048" y="2132856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2502256" y="16599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1</a:t>
            </a:r>
            <a:endParaRPr lang="vi-VN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4004" y="16881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7580" y="58052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3</a:t>
            </a:r>
            <a:endParaRPr lang="vi-VN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4004" y="58183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4</a:t>
            </a:r>
            <a:endParaRPr lang="vi-VN" sz="2400" b="1" dirty="0">
              <a:latin typeface="+mj-lt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1660446" y="2109918"/>
            <a:ext cx="2112821" cy="1607113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Isosceles Triangle 16"/>
          <p:cNvSpPr/>
          <p:nvPr/>
        </p:nvSpPr>
        <p:spPr>
          <a:xfrm>
            <a:off x="5955655" y="2708919"/>
            <a:ext cx="920601" cy="53910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Isosceles Triangle 17"/>
          <p:cNvSpPr/>
          <p:nvPr/>
        </p:nvSpPr>
        <p:spPr>
          <a:xfrm>
            <a:off x="5656835" y="4433654"/>
            <a:ext cx="1752891" cy="1159043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/>
          <p:cNvSpPr/>
          <p:nvPr/>
        </p:nvSpPr>
        <p:spPr>
          <a:xfrm>
            <a:off x="1206572" y="4221088"/>
            <a:ext cx="1634238" cy="944815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5142" y="1612816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Bài vẽ tham khảo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2482522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Isosceles Triangle 6"/>
          <p:cNvSpPr/>
          <p:nvPr/>
        </p:nvSpPr>
        <p:spPr>
          <a:xfrm>
            <a:off x="1855118" y="2763823"/>
            <a:ext cx="1435445" cy="94660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860032" y="2482522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Isosceles Triangle 8"/>
          <p:cNvSpPr/>
          <p:nvPr/>
        </p:nvSpPr>
        <p:spPr>
          <a:xfrm>
            <a:off x="5676854" y="2742900"/>
            <a:ext cx="1424821" cy="988451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970757" y="4437112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Isosceles Triangle 10"/>
          <p:cNvSpPr/>
          <p:nvPr/>
        </p:nvSpPr>
        <p:spPr>
          <a:xfrm>
            <a:off x="3647410" y="4710447"/>
            <a:ext cx="1600797" cy="1011568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</Words>
  <Application>Microsoft Office PowerPoint</Application>
  <PresentationFormat>On-screen Show (4:3)</PresentationFormat>
  <Paragraphs>34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</dc:creator>
  <cp:lastModifiedBy>Admin</cp:lastModifiedBy>
  <cp:revision>52</cp:revision>
  <dcterms:created xsi:type="dcterms:W3CDTF">2020-10-31T10:32:00Z</dcterms:created>
  <dcterms:modified xsi:type="dcterms:W3CDTF">2025-02-06T14:05:58Z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337960E1012E4E5CA7F324A9C32E1FE8</vt:lpwstr>
  </property>
  <property fmtid="{D5CDD505-2E9C-101B-9397-08002B2CF9AE}" pid="3" name="KSOProductBuildVer">
    <vt:lpwstr>1033-11.2.0.10351</vt:lpwstr>
  </property>
</Properties>
</file>