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8" r:id="rId2"/>
  </p:sldMasterIdLst>
  <p:notesMasterIdLst>
    <p:notesMasterId r:id="rId20"/>
  </p:notesMasterIdLst>
  <p:sldIdLst>
    <p:sldId id="305" r:id="rId3"/>
    <p:sldId id="298" r:id="rId4"/>
    <p:sldId id="277" r:id="rId5"/>
    <p:sldId id="258" r:id="rId6"/>
    <p:sldId id="281" r:id="rId7"/>
    <p:sldId id="265" r:id="rId8"/>
    <p:sldId id="282" r:id="rId9"/>
    <p:sldId id="272" r:id="rId10"/>
    <p:sldId id="273" r:id="rId11"/>
    <p:sldId id="296" r:id="rId12"/>
    <p:sldId id="297" r:id="rId13"/>
    <p:sldId id="302" r:id="rId14"/>
    <p:sldId id="294" r:id="rId15"/>
    <p:sldId id="286" r:id="rId16"/>
    <p:sldId id="267" r:id="rId17"/>
    <p:sldId id="287" r:id="rId18"/>
    <p:sldId id="288" r:id="rId19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2" d="100"/>
          <a:sy n="92" d="100"/>
        </p:scale>
        <p:origin x="69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48EB-AE28-464D-9E2F-40F58C40CC25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EC63-3CFA-46CB-A3D8-2D9B7914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5B586E7-4321-47CC-8822-0D7C0FC8EF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BBD3C11-E91C-47A0-A181-4FC7776A6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87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5B586E7-4321-47CC-8822-0D7C0FC8EF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BBD3C11-E91C-47A0-A181-4FC7776A6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59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5B586E7-4321-47CC-8822-0D7C0FC8EF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BBD3C11-E91C-47A0-A181-4FC7776A6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24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5B586E7-4321-47CC-8822-0D7C0FC8EF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BBD3C11-E91C-47A0-A181-4FC7776A6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11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5B586E7-4321-47CC-8822-0D7C0FC8EF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BBD3C11-E91C-47A0-A181-4FC7776A6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2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5B586E7-4321-47CC-8822-0D7C0FC8EF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BBD3C11-E91C-47A0-A181-4FC7776A6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0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5B586E7-4321-47CC-8822-0D7C0FC8EF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BBD3C11-E91C-47A0-A181-4FC7776A6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52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5B586E7-4321-47CC-8822-0D7C0FC8EF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BBD3C11-E91C-47A0-A181-4FC7776A6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5B586E7-4321-47CC-8822-0D7C0FC8EF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BBD3C11-E91C-47A0-A181-4FC7776A6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48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5B586E7-4321-47CC-8822-0D7C0FC8EF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BBD3C11-E91C-47A0-A181-4FC7776A6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14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5B586E7-4321-47CC-8822-0D7C0FC8EF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BBD3C11-E91C-47A0-A181-4FC7776A6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1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5B586E7-4321-47CC-8822-0D7C0FC8EF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BBD3C11-E91C-47A0-A181-4FC7776A6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1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TỔNG HOP 2016-2017\TAI LIEU 2016\TAI LIEU\2014 -2015\thuy\New folder (2)\2412011193352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49"/>
            <a:ext cx="9144000" cy="514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TỔNG HOP 2016-2017\TAI LIEU 2016\TAI LIEU\2014 -2015\thuy\New folder (2)\2412011193352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6" y="367"/>
            <a:ext cx="9027994" cy="514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664174" y="4388927"/>
            <a:ext cx="5656438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/>
            <a:r>
              <a:rPr lang="vi-VN" sz="27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Giáo viên:VŨ THỊ HÀI</a:t>
            </a:r>
            <a:r>
              <a:rPr lang="en-US" altLang="vi-VN" sz="27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altLang="vi-VN" sz="2700" b="1" kern="10" dirty="0">
              <a:ln w="19050">
                <a:solidFill>
                  <a:srgbClr val="99CCFF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778474" y="1064702"/>
            <a:ext cx="5505600" cy="4000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381956"/>
              </a:avLst>
            </a:prstTxWarp>
          </a:bodyPr>
          <a:lstStyle/>
          <a:p>
            <a:pPr algn="ctr" defTabSz="685800"/>
            <a:r>
              <a:rPr lang="vi-VN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66FF33"/>
                </a:solidFill>
                <a:latin typeface="Times New Roman" panose="02020603050405020304"/>
                <a:cs typeface="Times New Roman" panose="02020603050405020304"/>
              </a:rPr>
              <a:t>NHIỆT LIỆT CHÀO MỪNG QUÝ THẦY CÔ 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007074" y="2714432"/>
            <a:ext cx="4826827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M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ĩ </a:t>
            </a:r>
            <a:r>
              <a:rPr 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thuật lớp</a:t>
            </a:r>
            <a:r>
              <a:rPr lang="vi-V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</a:t>
            </a:r>
            <a:endParaRPr 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6342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5" y="171450"/>
            <a:ext cx="733663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58541"/>
            <a:ext cx="5488781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1" y="1658541"/>
            <a:ext cx="3231356" cy="309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1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" y="133350"/>
            <a:ext cx="4343400" cy="50720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1" y="0"/>
            <a:ext cx="4726781" cy="50863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63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>
                <a:solidFill>
                  <a:srgbClr val="002060"/>
                </a:solidFill>
              </a:rPr>
              <a:t>Cách thực hiện: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>
                <a:solidFill>
                  <a:srgbClr val="002060"/>
                </a:solidFill>
              </a:rPr>
              <a:t>Bước 1: Chọn nội dung định thể hiện.</a:t>
            </a:r>
          </a:p>
          <a:p>
            <a:r>
              <a:rPr lang="vi-VN" smtClean="0">
                <a:solidFill>
                  <a:srgbClr val="002060"/>
                </a:solidFill>
              </a:rPr>
              <a:t>Bước 2: Chọn chất liệu phù hợp.</a:t>
            </a:r>
          </a:p>
          <a:p>
            <a:r>
              <a:rPr lang="vi-VN" smtClean="0">
                <a:solidFill>
                  <a:srgbClr val="002060"/>
                </a:solidFill>
              </a:rPr>
              <a:t>Bước 3: Tạo sản phẩm theo ý thích.</a:t>
            </a:r>
          </a:p>
          <a:p>
            <a:r>
              <a:rPr lang="vi-VN" smtClean="0">
                <a:solidFill>
                  <a:srgbClr val="002060"/>
                </a:solidFill>
              </a:rPr>
              <a:t>Bước 4: Hoàn thiện.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74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8853" y="285750"/>
            <a:ext cx="1994297" cy="565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700" dirty="0"/>
              <a:t>EM CÓ BIẾT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4" y="1428750"/>
            <a:ext cx="8566547" cy="184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41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79690"/>
            <a:ext cx="4723992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386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9" y="971550"/>
            <a:ext cx="4161111" cy="3837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668" y="971550"/>
            <a:ext cx="4555932" cy="3837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55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149"/>
            <a:ext cx="8534400" cy="685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12371" y="1235299"/>
            <a:ext cx="7580314" cy="1616758"/>
          </a:xfrm>
        </p:spPr>
        <p:txBody>
          <a:bodyPr>
            <a:normAutofit/>
          </a:bodyPr>
          <a:lstStyle/>
          <a:p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2682" y="1163033"/>
            <a:ext cx="76200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>
                <a:solidFill>
                  <a:srgbClr val="002060"/>
                </a:solidFill>
              </a:rPr>
              <a:t>THỂ HIỆN:</a:t>
            </a:r>
          </a:p>
          <a:p>
            <a:pPr algn="just"/>
            <a:r>
              <a:rPr lang="vi-VN" sz="3200" b="1">
                <a:solidFill>
                  <a:srgbClr val="002060"/>
                </a:solidFill>
              </a:rPr>
              <a:t>Sử dụng vật liệu sẵn có tạo hình một sản phẩm mĩ thuật mà em yêu thích.</a:t>
            </a:r>
          </a:p>
        </p:txBody>
      </p:sp>
    </p:spTree>
    <p:extLst>
      <p:ext uri="{BB962C8B-B14F-4D97-AF65-F5344CB8AC3E}">
        <p14:creationId xmlns:p14="http://schemas.microsoft.com/office/powerpoint/2010/main" val="30847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4"/>
            <a:ext cx="9144000" cy="518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2600" y="112395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10">
                <a:ln w="9525">
                  <a:solidFill>
                    <a:srgbClr val="0563C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GIỜ HỌC ĐÃ KẾT THÚC</a:t>
            </a:r>
            <a:endParaRPr lang="en-US" sz="2800" b="1" kern="10" dirty="0">
              <a:ln w="9525">
                <a:solidFill>
                  <a:srgbClr val="0563C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662410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THẦY CÔ GIÁO MẠNH KHỎE</a:t>
            </a:r>
          </a:p>
          <a:p>
            <a:pPr algn="ctr"/>
            <a:r>
              <a:rPr lang="en-US" altLang="en-US" sz="28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 CHĂM NGOAN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3220164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6600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! </a:t>
            </a:r>
            <a:endParaRPr lang="en-US" sz="3600" b="1" kern="10">
              <a:ln w="9525">
                <a:round/>
                <a:headEnd/>
                <a:tailEnd/>
              </a:ln>
              <a:solidFill>
                <a:srgbClr val="FF6600">
                  <a:alpha val="98822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41" y="-803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54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26" y="781750"/>
            <a:ext cx="4636873" cy="4212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52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" y="1138282"/>
            <a:ext cx="4518909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38281"/>
            <a:ext cx="4046360" cy="3628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" y="893842"/>
            <a:ext cx="4030435" cy="4030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893842"/>
            <a:ext cx="4304149" cy="4030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26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46722"/>
            <a:ext cx="3947711" cy="4131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728" y="1011661"/>
            <a:ext cx="4562872" cy="416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2" y="872881"/>
            <a:ext cx="3792557" cy="4118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60" y="872881"/>
            <a:ext cx="4572000" cy="4090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31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42950"/>
            <a:ext cx="5478701" cy="4194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94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15"/>
            <a:ext cx="8839200" cy="59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541160" cy="75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15216"/>
            <a:ext cx="5902508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81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62F54EC-39A3-4703-B9DE-9241D14AFD97}"/>
  <p:tag name="ISPRING_RESOURCE_FOLDER" val="C:\Users\laptop hoangkhuong\Desktop\PHÔI\PHOI\"/>
  <p:tag name="ISPRING_PRESENTATION_PATH" val="C:\Users\laptop hoangkhuong\Desktop\PHÔI\PHOI.pptx"/>
  <p:tag name="ISPRING_PROJECT_VERSION" val="9.3"/>
  <p:tag name="ISPRING_PROJECT_FOLDER_UPDATED" val="1"/>
  <p:tag name="ISPRING_SCREEN_RECS_UPDATED" val="C:\Users\laptop hoangkhuong\Desktop\PHÔI\PHOI\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2053</TotalTime>
  <Words>103</Words>
  <Application>Microsoft Office PowerPoint</Application>
  <PresentationFormat>On-screen Show (16:9)</PresentationFormat>
  <Paragraphs>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thực hiện: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Admin</cp:lastModifiedBy>
  <cp:revision>114</cp:revision>
  <dcterms:created xsi:type="dcterms:W3CDTF">2021-10-03T03:45:32Z</dcterms:created>
  <dcterms:modified xsi:type="dcterms:W3CDTF">2025-02-06T14:28:11Z</dcterms:modified>
</cp:coreProperties>
</file>