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9"/>
  </p:notesMasterIdLst>
  <p:sldIdLst>
    <p:sldId id="256" r:id="rId2"/>
    <p:sldId id="280" r:id="rId3"/>
    <p:sldId id="277" r:id="rId4"/>
    <p:sldId id="258" r:id="rId5"/>
    <p:sldId id="259" r:id="rId6"/>
    <p:sldId id="281" r:id="rId7"/>
    <p:sldId id="260" r:id="rId8"/>
    <p:sldId id="262" r:id="rId9"/>
    <p:sldId id="265" r:id="rId10"/>
    <p:sldId id="266" r:id="rId11"/>
    <p:sldId id="267" r:id="rId12"/>
    <p:sldId id="275" r:id="rId13"/>
    <p:sldId id="282" r:id="rId14"/>
    <p:sldId id="271" r:id="rId15"/>
    <p:sldId id="273" r:id="rId16"/>
    <p:sldId id="274" r:id="rId17"/>
    <p:sldId id="283" r:id="rId18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23" d="100"/>
          <a:sy n="123" d="100"/>
        </p:scale>
        <p:origin x="96" y="22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48EB-AE28-464D-9E2F-40F58C40CC2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EC63-3CFA-46CB-A3D8-2D9B7914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0550"/>
            <a:ext cx="7191375" cy="408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90550"/>
            <a:ext cx="2971800" cy="4446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72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42950"/>
            <a:ext cx="5779008" cy="4096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55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66750"/>
            <a:ext cx="4303313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07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42950"/>
            <a:ext cx="6370819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31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66750"/>
            <a:ext cx="3119009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66750"/>
            <a:ext cx="3061396" cy="4216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72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42950"/>
            <a:ext cx="2908994" cy="4063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81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36814"/>
            <a:ext cx="2819400" cy="421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66750"/>
            <a:ext cx="3124200" cy="4249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32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52" y="742950"/>
            <a:ext cx="5416296" cy="4050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219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68" y="742950"/>
            <a:ext cx="6996895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52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42950"/>
            <a:ext cx="6694538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13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19150"/>
            <a:ext cx="5235092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82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66750"/>
            <a:ext cx="2971800" cy="4278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262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90550"/>
            <a:ext cx="3292789" cy="4352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33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66750"/>
            <a:ext cx="5614586" cy="4293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06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66750"/>
            <a:ext cx="5049621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94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62F54EC-39A3-4703-B9DE-9241D14AFD97}"/>
  <p:tag name="ISPRING_RESOURCE_FOLDER" val="C:\Users\laptop hoangkhuong\Desktop\PHÔI\PHOI\"/>
  <p:tag name="ISPRING_PRESENTATION_PATH" val="C:\Users\laptop hoangkhuong\Desktop\PHÔI\PHOI.pptx"/>
  <p:tag name="ISPRING_PROJECT_VERSION" val="9.3"/>
  <p:tag name="ISPRING_PROJECT_FOLDER_UPDATED" val="1"/>
  <p:tag name="ISPRING_SCREEN_RECS_UPDATED" val="C:\Users\laptop hoangkhuong\Desktop\PHÔI\PHOI\"/>
</p:tagLst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0</Words>
  <Application>Microsoft Office PowerPoint</Application>
  <PresentationFormat>On-screen Show (16:9)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laptop hoangkhuong</cp:lastModifiedBy>
  <cp:revision>46</cp:revision>
  <dcterms:created xsi:type="dcterms:W3CDTF">2021-10-03T03:45:32Z</dcterms:created>
  <dcterms:modified xsi:type="dcterms:W3CDTF">2022-10-04T13:00:17Z</dcterms:modified>
</cp:coreProperties>
</file>