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2" r:id="rId5"/>
    <p:sldId id="274" r:id="rId6"/>
    <p:sldId id="298" r:id="rId7"/>
    <p:sldId id="273" r:id="rId8"/>
    <p:sldId id="299" r:id="rId9"/>
    <p:sldId id="300" r:id="rId10"/>
    <p:sldId id="283" r:id="rId11"/>
    <p:sldId id="301" r:id="rId12"/>
    <p:sldId id="275" r:id="rId13"/>
    <p:sldId id="295" r:id="rId14"/>
    <p:sldId id="291" r:id="rId15"/>
    <p:sldId id="278" r:id="rId16"/>
    <p:sldId id="302" r:id="rId17"/>
    <p:sldId id="288" r:id="rId18"/>
    <p:sldId id="294" r:id="rId19"/>
    <p:sldId id="296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>
            <a:no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Đoàn Lập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Hài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F09CC-6C4D-4D99-9228-83B9BB8F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48" y="443883"/>
            <a:ext cx="11107770" cy="55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57" y="283060"/>
            <a:ext cx="8857756" cy="63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2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87" y="176813"/>
            <a:ext cx="7930266" cy="1498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48" y="1525102"/>
            <a:ext cx="5099097" cy="53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15" y="330973"/>
            <a:ext cx="2362906" cy="77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17" y="920758"/>
            <a:ext cx="7186242" cy="56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49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65" y="1169231"/>
            <a:ext cx="6045907" cy="4182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4" y="1169231"/>
            <a:ext cx="5170195" cy="41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7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34" y="1446430"/>
            <a:ext cx="10631779" cy="498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2" y="591411"/>
            <a:ext cx="2362906" cy="7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2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26" y="1150090"/>
            <a:ext cx="11030223" cy="367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9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77" y="562820"/>
            <a:ext cx="10005772" cy="53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7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2" y="799578"/>
            <a:ext cx="10763921" cy="50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43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15" y="330973"/>
            <a:ext cx="2362906" cy="770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15" y="1296766"/>
            <a:ext cx="10788127" cy="47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5105" y="4192292"/>
            <a:ext cx="1464590" cy="1084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6" y="571039"/>
            <a:ext cx="10937362" cy="50107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5105" y="4452730"/>
            <a:ext cx="1227264" cy="1001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15" y="330973"/>
            <a:ext cx="2362906" cy="770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04" y="166080"/>
            <a:ext cx="4896668" cy="6400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41" y="2140727"/>
            <a:ext cx="4701838" cy="34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3551" y="1740888"/>
            <a:ext cx="10325396" cy="367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hướng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–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–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</a:t>
            </a:r>
            <a:r>
              <a:rPr lang="en-US" sz="2800" dirty="0" err="1" smtClean="0"/>
              <a:t>đình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,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thú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5" y="570396"/>
            <a:ext cx="1194777" cy="10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" y="1173327"/>
            <a:ext cx="11047031" cy="4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0" y="313890"/>
            <a:ext cx="10564699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3550" y="1740888"/>
            <a:ext cx="10875029" cy="3974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hướng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–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–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xếp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–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đậm</a:t>
            </a:r>
            <a:r>
              <a:rPr lang="en-US" sz="2800" dirty="0" smtClean="0"/>
              <a:t>,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nhạt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xếp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.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5" y="570396"/>
            <a:ext cx="1194777" cy="10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1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27" y="163389"/>
            <a:ext cx="7019355" cy="5357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738" y="5659698"/>
            <a:ext cx="3991532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48" y="396927"/>
            <a:ext cx="4074972" cy="6112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55" y="522745"/>
            <a:ext cx="6121169" cy="59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9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9764" y="1740888"/>
            <a:ext cx="11662347" cy="4465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hướng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–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mĩ</a:t>
            </a:r>
            <a:r>
              <a:rPr lang="en-US" sz="2800" dirty="0" smtClean="0"/>
              <a:t> </a:t>
            </a:r>
            <a:r>
              <a:rPr lang="en-US" sz="2800" dirty="0" err="1" smtClean="0"/>
              <a:t>thuật</a:t>
            </a:r>
            <a:r>
              <a:rPr lang="en-US" sz="2800" dirty="0" smtClean="0"/>
              <a:t>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</a:t>
            </a:r>
            <a:r>
              <a:rPr lang="en-US" sz="2800" dirty="0" err="1" smtClean="0"/>
              <a:t>đình</a:t>
            </a:r>
            <a:r>
              <a:rPr lang="en-US" sz="2800" dirty="0" smtClean="0"/>
              <a:t>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–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,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sắc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xếp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mĩ</a:t>
            </a:r>
            <a:r>
              <a:rPr lang="en-US" sz="2800" dirty="0" smtClean="0"/>
              <a:t> </a:t>
            </a:r>
            <a:r>
              <a:rPr lang="en-US" sz="2800" dirty="0" err="1" smtClean="0"/>
              <a:t>thuật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–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dung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mĩ</a:t>
            </a:r>
            <a:r>
              <a:rPr lang="en-US" sz="2800" dirty="0" smtClean="0"/>
              <a:t> </a:t>
            </a:r>
            <a:r>
              <a:rPr lang="en-US" sz="2800" dirty="0" err="1" smtClean="0"/>
              <a:t>thuật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đề</a:t>
            </a:r>
            <a:r>
              <a:rPr lang="en-US" sz="2800" dirty="0" smtClean="0"/>
              <a:t> </a:t>
            </a:r>
            <a:r>
              <a:rPr lang="en-US" sz="2800" i="1" dirty="0" err="1" smtClean="0"/>
              <a:t>Sinh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hoạt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trong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đình</a:t>
            </a:r>
            <a:r>
              <a:rPr lang="en-US" sz="2800" i="1" dirty="0" smtClean="0"/>
              <a:t>?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5" y="570396"/>
            <a:ext cx="1194777" cy="10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4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73</Words>
  <Application>Microsoft Office PowerPoint</Application>
  <PresentationFormat>Widescreen</PresentationFormat>
  <Paragraphs>15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MĨ THUẬT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33</cp:revision>
  <dcterms:created xsi:type="dcterms:W3CDTF">2022-09-04T02:35:10Z</dcterms:created>
  <dcterms:modified xsi:type="dcterms:W3CDTF">2025-03-23T08:48:15Z</dcterms:modified>
</cp:coreProperties>
</file>