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2" r:id="rId6"/>
    <p:sldId id="371" r:id="rId7"/>
    <p:sldId id="439" r:id="rId8"/>
    <p:sldId id="440" r:id="rId9"/>
    <p:sldId id="441" r:id="rId10"/>
    <p:sldId id="422" r:id="rId11"/>
    <p:sldId id="423" r:id="rId12"/>
    <p:sldId id="437" r:id="rId13"/>
    <p:sldId id="425" r:id="rId14"/>
    <p:sldId id="443" r:id="rId15"/>
    <p:sldId id="445" r:id="rId16"/>
    <p:sldId id="447" r:id="rId17"/>
    <p:sldId id="446" r:id="rId18"/>
    <p:sldId id="444" r:id="rId19"/>
    <p:sldId id="431" r:id="rId20"/>
    <p:sldId id="373" r:id="rId21"/>
    <p:sldId id="43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 Tiểu học Đoàn Lập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 </a:t>
            </a:r>
            <a:r>
              <a:rPr lang="vi-VN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tên </a:t>
            </a:r>
            <a:r>
              <a:rPr lang="vi-VN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GV : Vũ Thị Hài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9494665-F40D-294E-62DF-D8A246C74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04" y="431937"/>
            <a:ext cx="8126194" cy="60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1A9FAC-FAB4-7E3C-2E40-DF0D39B27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" y="98857"/>
            <a:ext cx="7951304" cy="2582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E3FCB5-7A7A-DF44-1BB9-E6C54472715C}"/>
              </a:ext>
            </a:extLst>
          </p:cNvPr>
          <p:cNvSpPr txBox="1"/>
          <p:nvPr/>
        </p:nvSpPr>
        <p:spPr>
          <a:xfrm>
            <a:off x="715618" y="27805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96703-B582-143A-B228-1E123B11F95A}"/>
              </a:ext>
            </a:extLst>
          </p:cNvPr>
          <p:cNvSpPr txBox="1"/>
          <p:nvPr/>
        </p:nvSpPr>
        <p:spPr>
          <a:xfrm>
            <a:off x="954158" y="3125202"/>
            <a:ext cx="7474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cách thực hành sản phẩm mĩ thuật 2D thể hiện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chủ đề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Môi trường xanh – sạch – đẹp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từ màu nước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0E2CA-15CA-F609-7759-EC615F815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31" y="3766849"/>
            <a:ext cx="3587199" cy="25946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C2A0B9-8D19-984F-686F-4ACF2D3C8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6" y="3687694"/>
            <a:ext cx="3697356" cy="271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06E28-E074-8888-671C-37CFE3F3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592" y="152845"/>
            <a:ext cx="4360815" cy="3093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5256A-C3B0-2188-CB66-362C835D0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3256722"/>
            <a:ext cx="4800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6A7417-9C64-24E3-46F4-97761F58A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83" y="277768"/>
            <a:ext cx="7275385" cy="59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8D10E6-92A8-2969-6C1C-6F031F2F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783"/>
            <a:ext cx="9144000" cy="44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1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E53EDA-4888-8DFF-5469-BC271412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1724987"/>
            <a:ext cx="8653670" cy="343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0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7913D-1FB4-833D-84AE-AE33E932E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47" y="539461"/>
            <a:ext cx="7593105" cy="57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3A282A-DBA3-B2D3-595E-A5D9CA22F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567"/>
            <a:ext cx="9020175" cy="3819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7767F-2FA0-B205-A642-31AC1E92C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82" y="4382435"/>
            <a:ext cx="7673009" cy="198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0D447-C1E7-E994-3682-C63239923D63}"/>
              </a:ext>
            </a:extLst>
          </p:cNvPr>
          <p:cNvSpPr/>
          <p:nvPr/>
        </p:nvSpPr>
        <p:spPr>
          <a:xfrm>
            <a:off x="715617" y="6135757"/>
            <a:ext cx="1497496" cy="41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D9C2EF-27A0-27C0-3815-FB0FA782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148"/>
            <a:ext cx="9144000" cy="2743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045A7-E0B5-BF1D-A1B1-389213F2B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57" y="3022155"/>
            <a:ext cx="4036943" cy="32550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078A04-DA6B-73DD-DDAB-1D1EBEC05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057" y="3429000"/>
            <a:ext cx="3608733" cy="29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503A36-9699-0155-F10B-697484600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31" y="1276141"/>
            <a:ext cx="4380175" cy="39849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3762C-7399-6A55-4201-FE642AA4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580" y="420341"/>
            <a:ext cx="3903789" cy="545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C94A0-801D-3F92-2403-5F930CCA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942975"/>
            <a:ext cx="867727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97B194-8970-1474-6647-179A87EF0A40}"/>
              </a:ext>
            </a:extLst>
          </p:cNvPr>
          <p:cNvSpPr txBox="1"/>
          <p:nvPr/>
        </p:nvSpPr>
        <p:spPr>
          <a:xfrm>
            <a:off x="1709531" y="95170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>
                <a:solidFill>
                  <a:srgbClr val="FF0000"/>
                </a:solidFill>
              </a:rPr>
              <a:t>Phần tham 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E9F52-CBD2-E5EE-6191-3CBC6FE5B2D2}"/>
              </a:ext>
            </a:extLst>
          </p:cNvPr>
          <p:cNvSpPr txBox="1"/>
          <p:nvPr/>
        </p:nvSpPr>
        <p:spPr>
          <a:xfrm>
            <a:off x="927653" y="1413369"/>
            <a:ext cx="7500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-BoldMT"/>
              </a:rPr>
              <a:t>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 bước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en-US" sz="1800" b="1" i="0" dirty="0" err="1">
                <a:solidFill>
                  <a:srgbClr val="242021"/>
                </a:solidFill>
                <a:effectLst/>
                <a:latin typeface="Arial-BoldMT"/>
              </a:rPr>
              <a:t>gợi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ý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 thiết kế một đồ gia dụng bằng vật liệu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sẵn có.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C5A34E-0D4B-B135-C323-05A2E009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" y="2059700"/>
            <a:ext cx="3857625" cy="3962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E1A37E-EA96-49D4-BE76-C1DF1663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22" y="2059700"/>
            <a:ext cx="38004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DD3707-0D4F-71D9-E7B6-9B135091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35" y="1277592"/>
            <a:ext cx="3752850" cy="3905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8E0FDE-CAC0-BF85-10DD-7D8081D0B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67" y="1315692"/>
            <a:ext cx="376237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0D540D-03E0-96AE-DCB2-C4C43041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55838"/>
            <a:ext cx="8382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633A4E-D87B-6528-B3F2-2D86B7E6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4" y="137936"/>
            <a:ext cx="8010525" cy="3305175"/>
          </a:xfrm>
          <a:prstGeom prst="rect">
            <a:avLst/>
          </a:prstGeom>
        </p:spPr>
      </p:pic>
      <p:pic>
        <p:nvPicPr>
          <p:cNvPr id="1030" name="Picture 6" descr="Ngành du lịch triển khai các hoạt động bảo vệ môi trường">
            <a:extLst>
              <a:ext uri="{FF2B5EF4-FFF2-40B4-BE49-F238E27FC236}">
                <a16:creationId xmlns:a16="http://schemas.microsoft.com/office/drawing/2014/main" id="{F4E4FC7A-EBE9-86FE-5B5A-00F5EED9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4" y="3582793"/>
            <a:ext cx="3910632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1F64BB-EF7A-1C4D-5A91-8DA5E43E81D6}"/>
              </a:ext>
            </a:extLst>
          </p:cNvPr>
          <p:cNvSpPr txBox="1"/>
          <p:nvPr/>
        </p:nvSpPr>
        <p:spPr>
          <a:xfrm>
            <a:off x="420964" y="6242447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4.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bãi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biển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1032" name="Picture 8" descr="Lan tỏa nhiều cách làm hay bảo vệ môi trường">
            <a:extLst>
              <a:ext uri="{FF2B5EF4-FFF2-40B4-BE49-F238E27FC236}">
                <a16:creationId xmlns:a16="http://schemas.microsoft.com/office/drawing/2014/main" id="{204387A4-3E72-A879-DE78-91F426D4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76" y="3582793"/>
            <a:ext cx="3656968" cy="260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9AF9CD-8684-5033-E2D6-918362FF8217}"/>
              </a:ext>
            </a:extLst>
          </p:cNvPr>
          <p:cNvSpPr txBox="1"/>
          <p:nvPr/>
        </p:nvSpPr>
        <p:spPr>
          <a:xfrm>
            <a:off x="4717776" y="6219862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5. Thu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nhặt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rác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ở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ven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MT"/>
              </a:rPr>
              <a:t> </a:t>
            </a:r>
            <a:r>
              <a:rPr lang="en-US" sz="1600" b="0" i="0" dirty="0" err="1">
                <a:solidFill>
                  <a:srgbClr val="242021"/>
                </a:solidFill>
                <a:effectLst/>
                <a:latin typeface="ArialMT"/>
              </a:rPr>
              <a:t>sông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4838A1D-0939-5894-440A-290287A3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1" y="381414"/>
            <a:ext cx="8350273" cy="58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49178D-FFFC-A4E2-00CB-6C580FE3A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65" y="480805"/>
            <a:ext cx="8203138" cy="58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395EC0-9C3F-474D-797F-5677F150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40" y="325706"/>
            <a:ext cx="7356319" cy="59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0B20CDE-9A94-7365-C297-41E768B26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60" y="279123"/>
            <a:ext cx="7627040" cy="59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28EEF-313F-47FB-F3AF-F3F881253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29" y="1428751"/>
            <a:ext cx="8393742" cy="380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1456</TotalTime>
  <Words>88</Words>
  <Application>Microsoft Office PowerPoint</Application>
  <PresentationFormat>On-screen Show (4:3)</PresentationFormat>
  <Paragraphs>11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Arial-BoldItalicMT</vt:lpstr>
      <vt:lpstr>Arial-BoldMT</vt:lpstr>
      <vt:lpstr>ArialMT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202</cp:revision>
  <dcterms:created xsi:type="dcterms:W3CDTF">2021-01-29T04:19:07Z</dcterms:created>
  <dcterms:modified xsi:type="dcterms:W3CDTF">2025-03-23T09:22:17Z</dcterms:modified>
</cp:coreProperties>
</file>