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79" r:id="rId3"/>
    <p:sldId id="478" r:id="rId4"/>
    <p:sldId id="477" r:id="rId5"/>
    <p:sldId id="476" r:id="rId6"/>
    <p:sldId id="475" r:id="rId7"/>
    <p:sldId id="474" r:id="rId8"/>
    <p:sldId id="480" r:id="rId9"/>
    <p:sldId id="457" r:id="rId10"/>
    <p:sldId id="460" r:id="rId11"/>
    <p:sldId id="459" r:id="rId12"/>
    <p:sldId id="458" r:id="rId13"/>
    <p:sldId id="456" r:id="rId14"/>
    <p:sldId id="481" r:id="rId15"/>
    <p:sldId id="489" r:id="rId16"/>
    <p:sldId id="48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 Tiểu học Đoàn Lập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</a:t>
            </a:r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tên 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GV; Vũ Thị Hài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85" y="205321"/>
            <a:ext cx="1517256" cy="1426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41" y="1169359"/>
            <a:ext cx="6934848" cy="46232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029"/>
              </p:ext>
            </p:extLst>
          </p:nvPr>
        </p:nvGraphicFramePr>
        <p:xfrm>
          <a:off x="857567" y="1893638"/>
          <a:ext cx="7738393" cy="438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21581074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44172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giúp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liên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tưởng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điều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87395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44048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nhất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511420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dự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định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 ở </a:t>
                      </a:r>
                      <a:r>
                        <a:rPr lang="en-US" sz="3200" baseline="0" dirty="0" err="1" smtClean="0"/>
                        <a:t>nhà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40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30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420217"/>
            <a:ext cx="1692285" cy="158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13" y="713422"/>
            <a:ext cx="6932223" cy="45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840" y="1318397"/>
            <a:ext cx="3477110" cy="971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28" y="2230192"/>
            <a:ext cx="2610214" cy="485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526" y="2822229"/>
            <a:ext cx="6239737" cy="3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561" y="690036"/>
            <a:ext cx="4154561" cy="5355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0036"/>
            <a:ext cx="4448526" cy="53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85" y="766734"/>
            <a:ext cx="3477110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42" y="1808731"/>
            <a:ext cx="5353797" cy="50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09" y="2383935"/>
            <a:ext cx="2568831" cy="194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09" y="4480788"/>
            <a:ext cx="2580344" cy="184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869" y="3547151"/>
            <a:ext cx="2095538" cy="1664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0323" y="2960476"/>
            <a:ext cx="3543547" cy="25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79" y="650458"/>
            <a:ext cx="2712972" cy="1722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79" y="2592059"/>
            <a:ext cx="2711244" cy="1798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50" y="4609291"/>
            <a:ext cx="2750473" cy="1882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704" y="1829637"/>
            <a:ext cx="5431285" cy="32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14" y="234268"/>
            <a:ext cx="3001130" cy="219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4" y="2572882"/>
            <a:ext cx="3001130" cy="1857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14" y="4571714"/>
            <a:ext cx="3001130" cy="2207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287" y="2166100"/>
            <a:ext cx="4462116" cy="28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23" y="908027"/>
            <a:ext cx="2974117" cy="221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244" y="1957585"/>
            <a:ext cx="5221512" cy="37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48" y="1118305"/>
            <a:ext cx="7203203" cy="179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187" y="3054236"/>
            <a:ext cx="5417664" cy="17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9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17" y="495923"/>
            <a:ext cx="1810003" cy="180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0028" y="1804479"/>
            <a:ext cx="6315893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ảnh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thân</a:t>
            </a:r>
            <a:r>
              <a:rPr lang="en-US" sz="2800" b="1" dirty="0" smtClean="0">
                <a:solidFill>
                  <a:schemeClr val="tx1"/>
                </a:solidFill>
              </a:rPr>
              <a:t> qua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ảnh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95" y="2452090"/>
            <a:ext cx="4103109" cy="293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133" y="2452090"/>
            <a:ext cx="4388276" cy="29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2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50" y="449776"/>
            <a:ext cx="4158439" cy="27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308" y="449776"/>
            <a:ext cx="3451374" cy="278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50" y="3517870"/>
            <a:ext cx="4158439" cy="2769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124" y="3517870"/>
            <a:ext cx="3742417" cy="27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059251"/>
              </p:ext>
            </p:extLst>
          </p:nvPr>
        </p:nvGraphicFramePr>
        <p:xfrm>
          <a:off x="628650" y="1825625"/>
          <a:ext cx="7738393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910648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8517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Hằng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ngày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sinh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hoạt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với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6873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nhớ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kỉ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niệm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với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3470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muốn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ảnh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68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57" y="715784"/>
            <a:ext cx="6994688" cy="627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557" y="2501310"/>
            <a:ext cx="4658896" cy="3291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2" y="1529817"/>
            <a:ext cx="3555580" cy="49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2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293" y="314738"/>
            <a:ext cx="4277322" cy="6058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27" y="386214"/>
            <a:ext cx="3991983" cy="2801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85" y="3573710"/>
            <a:ext cx="3986225" cy="27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90351"/>
              </p:ext>
            </p:extLst>
          </p:nvPr>
        </p:nvGraphicFramePr>
        <p:xfrm>
          <a:off x="628650" y="1825625"/>
          <a:ext cx="7738393" cy="3406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910648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8517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thấy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bức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tranh</a:t>
                      </a:r>
                      <a:r>
                        <a:rPr lang="en-US" sz="3200" baseline="0" dirty="0" smtClean="0"/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6873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được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sử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dụng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bức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tranh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3470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sẽ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6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76" y="675457"/>
            <a:ext cx="1991003" cy="1562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Dùng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yêu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</a:rPr>
              <a:t> (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; </a:t>
            </a:r>
            <a:r>
              <a:rPr lang="en-US" sz="2800" b="1" dirty="0" err="1" smtClean="0">
                <a:solidFill>
                  <a:schemeClr val="tx1"/>
                </a:solidFill>
              </a:rPr>
              <a:t>nặn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hoặc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xé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dán</a:t>
            </a:r>
            <a:r>
              <a:rPr lang="en-US" sz="2800" b="1" dirty="0" smtClean="0">
                <a:solidFill>
                  <a:schemeClr val="tx1"/>
                </a:solidFill>
              </a:rPr>
              <a:t>)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thân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224" y="2328824"/>
            <a:ext cx="6315893" cy="512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phẩm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mĩ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sinh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744" y="2086104"/>
            <a:ext cx="3193266" cy="4539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74" y="3091719"/>
            <a:ext cx="4426261" cy="32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1075</TotalTime>
  <Words>210</Words>
  <Application>Microsoft Office PowerPoint</Application>
  <PresentationFormat>On-screen Show (4:3)</PresentationFormat>
  <Paragraphs>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142</cp:revision>
  <dcterms:created xsi:type="dcterms:W3CDTF">2021-01-29T04:19:07Z</dcterms:created>
  <dcterms:modified xsi:type="dcterms:W3CDTF">2025-03-23T09:55:10Z</dcterms:modified>
</cp:coreProperties>
</file>