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373" r:id="rId20"/>
    <p:sldId id="431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Tiểu học Đoàn Lập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 : Vũ Thị Hài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4010A4-8AC6-CAF5-E5C1-D40988D24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94"/>
            <a:ext cx="9144000" cy="9410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610A5E-A737-23B5-F385-931031AA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13" y="1315357"/>
            <a:ext cx="2355574" cy="21889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E7E433-04E3-E69D-6F92-56701F65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540" y="1315357"/>
            <a:ext cx="2400920" cy="21889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312891-D561-3054-B5A7-042016B4D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12" y="1264713"/>
            <a:ext cx="2400919" cy="22059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423E8A-95B8-DA1A-2407-CFE91A315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065" y="3636610"/>
            <a:ext cx="6133869" cy="29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CCA1E3-4B02-F273-2944-0FD1407B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44" y="0"/>
            <a:ext cx="7016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16163E-0FF5-6D9D-BAD2-57553B20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310"/>
            <a:ext cx="9144000" cy="40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74995D6-1BA4-2C97-BDEC-7FEED90E5521}"/>
              </a:ext>
            </a:extLst>
          </p:cNvPr>
          <p:cNvSpPr txBox="1"/>
          <p:nvPr/>
        </p:nvSpPr>
        <p:spPr>
          <a:xfrm>
            <a:off x="967408" y="936290"/>
            <a:ext cx="7911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 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ách thực hành sản phẩm mĩ thuật thể hiện chủ đề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đắp nổi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D06EB5-6003-CD19-DB67-89B34C447417}"/>
              </a:ext>
            </a:extLst>
          </p:cNvPr>
          <p:cNvSpPr txBox="1"/>
          <p:nvPr/>
        </p:nvSpPr>
        <p:spPr>
          <a:xfrm>
            <a:off x="1580322" y="47462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B569C-8B71-D781-F359-C9750134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01" y="1534471"/>
            <a:ext cx="3163903" cy="2374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EDD6A0-DE7F-0BC1-303B-3E85FE73A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11" y="1534472"/>
            <a:ext cx="3163903" cy="2393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71E39B-D628-1B6F-CAF1-6E4145566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29" y="4004903"/>
            <a:ext cx="3522295" cy="2637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4DFF19-FDC6-1D82-6D37-5049A1A87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76" y="4043334"/>
            <a:ext cx="3522296" cy="26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6631536-83E6-CBB4-2F31-C73507B7064F}"/>
              </a:ext>
            </a:extLst>
          </p:cNvPr>
          <p:cNvSpPr txBox="1"/>
          <p:nvPr/>
        </p:nvSpPr>
        <p:spPr>
          <a:xfrm>
            <a:off x="1033671" y="500415"/>
            <a:ext cx="7103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thể hiện về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FAD54-2A4E-3E09-5E27-78BB2B6A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0" y="1133945"/>
            <a:ext cx="3564835" cy="266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40094F-F445-3DB7-FCCC-891B5A4D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16" y="1133945"/>
            <a:ext cx="3564836" cy="2708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75A81-3D6A-7024-4526-17FB90D82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0" y="4003210"/>
            <a:ext cx="3564837" cy="2678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F86351-CB5F-E7D5-8813-C3270576B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61" y="4003210"/>
            <a:ext cx="3547491" cy="26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DD3778A-FD33-A0F3-405B-29C5AE327CEF}"/>
              </a:ext>
            </a:extLst>
          </p:cNvPr>
          <p:cNvSpPr txBox="1"/>
          <p:nvPr/>
        </p:nvSpPr>
        <p:spPr>
          <a:xfrm>
            <a:off x="2445027" y="9020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Sản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phẩm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mĩ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thuật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của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học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sinh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B4804-4D13-665A-927E-CA9F7E65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907"/>
            <a:ext cx="9144000" cy="42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BBD842-D0FD-560E-66C0-595F9D7E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2" y="760532"/>
            <a:ext cx="7527235" cy="53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CCA0E-C938-15F7-6005-BEB0A11F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23630"/>
            <a:ext cx="89535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56F6C-FE2A-77D0-D18D-CC877005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483363"/>
            <a:ext cx="75438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4F7F12-F957-48D6-81CB-F69D4987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15" y="683523"/>
            <a:ext cx="8051169" cy="54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40DE4B-CE23-29DE-3462-167BC825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8" y="1043464"/>
            <a:ext cx="8123583" cy="43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135848-1DCA-75CA-7B92-91AEE5B0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26" y="748955"/>
            <a:ext cx="8139033" cy="3372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52DA1-41DE-ACB1-CE99-141C5DF7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78" y="4121426"/>
            <a:ext cx="5722581" cy="6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DA0AB4-8E59-7C03-7CD7-58DF0590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596"/>
            <a:ext cx="9144000" cy="43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F0218C-E8B3-28F4-1952-CC0B0E0D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3987"/>
            <a:ext cx="88392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F5D04D-4B5F-29F7-1025-D7F0089C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2" y="252621"/>
            <a:ext cx="1276859" cy="1152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0FCDE9-99A0-A07E-B0EE-12F1368D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12" y="1427921"/>
            <a:ext cx="7050157" cy="1193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48FCF-DAEB-EF48-C7B4-CCD04510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06" y="2645090"/>
            <a:ext cx="3138513" cy="40605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45A2B-F78D-36D2-83C0-F85BC74B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076" y="2949889"/>
            <a:ext cx="5233924" cy="31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BB1551-6B6E-401C-EF46-FB71DDE0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8" y="478690"/>
            <a:ext cx="4296812" cy="2796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DDC69-E6B9-1351-CA57-74B59BC2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88" y="478690"/>
            <a:ext cx="2958342" cy="2737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7E36E-7E62-0AA5-69E9-0CADEC299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8" y="3429000"/>
            <a:ext cx="4299413" cy="3104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9FDBB-693B-D221-49E8-C7E1F073E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188" y="3429000"/>
            <a:ext cx="3882051" cy="31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2E3F2E-5372-EDEF-06CF-928515E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796"/>
            <a:ext cx="9144000" cy="5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8E0BEB-94FF-64C7-FE1A-D3E4DBFD3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89" y="554987"/>
            <a:ext cx="6515621" cy="59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AA61E0-1C42-8472-C111-6130D646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271"/>
            <a:ext cx="9144000" cy="4385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6F36F5-5A4C-69A9-FE60-4EA7CD5C02B0}"/>
              </a:ext>
            </a:extLst>
          </p:cNvPr>
          <p:cNvSpPr txBox="1"/>
          <p:nvPr/>
        </p:nvSpPr>
        <p:spPr>
          <a:xfrm>
            <a:off x="1630018" y="1111466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hiểu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tác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giả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FF0D9E9-492E-E8D4-3F6D-393E6DA1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21"/>
            <a:ext cx="9144000" cy="1750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EE9519-27BE-62B7-5FC7-5CF4E299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" y="1998422"/>
            <a:ext cx="2663688" cy="21258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C7896F-D3DA-3E98-CF44-195F8CC49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3" y="4227718"/>
            <a:ext cx="2665032" cy="21258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44AC91-F4A1-A320-893E-15BC685A7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945" y="2065211"/>
            <a:ext cx="5068232" cy="41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05713-C2A8-B701-126A-F288B947A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26" y="313289"/>
            <a:ext cx="8143337" cy="61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1505</TotalTime>
  <Words>84</Words>
  <Application>Microsoft Office PowerPoint</Application>
  <PresentationFormat>On-screen Show (4:3)</PresentationFormat>
  <Paragraphs>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Arial-BoldItalicMT</vt:lpstr>
      <vt:lpstr>Arial-BoldMT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213</cp:revision>
  <dcterms:created xsi:type="dcterms:W3CDTF">2021-01-29T04:19:07Z</dcterms:created>
  <dcterms:modified xsi:type="dcterms:W3CDTF">2025-03-23T09:23:44Z</dcterms:modified>
</cp:coreProperties>
</file>