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422" r:id="rId3"/>
    <p:sldId id="443" r:id="rId4"/>
    <p:sldId id="449" r:id="rId5"/>
    <p:sldId id="445" r:id="rId6"/>
    <p:sldId id="446" r:id="rId7"/>
    <p:sldId id="441" r:id="rId8"/>
    <p:sldId id="447" r:id="rId9"/>
    <p:sldId id="439" r:id="rId10"/>
    <p:sldId id="448" r:id="rId11"/>
    <p:sldId id="437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1290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07544" y="1848779"/>
            <a:ext cx="5773567" cy="371888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</a:p>
          <a:p>
            <a:r>
              <a:rPr lang="vi-VN" sz="2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TrườngTiểu Học Đoàn Lập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 </a:t>
            </a:r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và </a:t>
            </a:r>
            <a:r>
              <a:rPr lang="vi-VN" sz="2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tên </a:t>
            </a:r>
            <a:r>
              <a:rPr lang="vi-VN" sz="2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gv Vũ Thị Hài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65" y="385408"/>
            <a:ext cx="2722147" cy="382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185" y="491401"/>
            <a:ext cx="1219146" cy="105503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04530" y="2146791"/>
            <a:ext cx="28921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/>
              <a:t>Sản</a:t>
            </a:r>
            <a:r>
              <a:rPr lang="en-US" sz="2400" b="1" dirty="0"/>
              <a:t> </a:t>
            </a:r>
            <a:r>
              <a:rPr lang="en-US" sz="2400" b="1" dirty="0" err="1" smtClean="0"/>
              <a:t>phẩm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tham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khảo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2331" y="1153490"/>
            <a:ext cx="6828808" cy="4011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381" y="2654960"/>
            <a:ext cx="4444592" cy="33302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0030" y="1755548"/>
            <a:ext cx="3592112" cy="492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286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016" y="-3674"/>
            <a:ext cx="5719451" cy="686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560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472" y="1125929"/>
            <a:ext cx="6429505" cy="14510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097" y="2892457"/>
            <a:ext cx="5282143" cy="286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417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118" y="357795"/>
            <a:ext cx="1295581" cy="127652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466063" y="6033993"/>
            <a:ext cx="53243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/>
              <a:t>Hãy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kể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về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kỉ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niệm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đẹp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về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thầy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cô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của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em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4699" y="1222749"/>
            <a:ext cx="3877216" cy="428685"/>
          </a:xfrm>
          <a:prstGeom prst="rect">
            <a:avLst/>
          </a:prstGeom>
        </p:spPr>
      </p:pic>
      <p:pic>
        <p:nvPicPr>
          <p:cNvPr id="13" name="Picture 2" descr="Có thể là hình ảnh về 4 người, trẻ em, mọi người đang đứng và mọi người đang ngồ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03" y="3667535"/>
            <a:ext cx="3337904" cy="222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ó thể là hình ảnh về Khánh Chi, trẻ em và đang đứ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6" y="1752659"/>
            <a:ext cx="2644958" cy="176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2253" y="1752659"/>
            <a:ext cx="3854623" cy="413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046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330037" y="5633470"/>
            <a:ext cx="66387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/>
              <a:t>Hãy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miêu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tả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hình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dáng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khuôn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mặt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thầy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cô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của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em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863" y="573035"/>
            <a:ext cx="3877216" cy="4286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1609" y="1142469"/>
            <a:ext cx="3577955" cy="42053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353" y="1142469"/>
            <a:ext cx="4394904" cy="420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700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0505416"/>
              </p:ext>
            </p:extLst>
          </p:nvPr>
        </p:nvGraphicFramePr>
        <p:xfrm>
          <a:off x="1027755" y="4778688"/>
          <a:ext cx="7005362" cy="1651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05362">
                  <a:extLst>
                    <a:ext uri="{9D8B030D-6E8A-4147-A177-3AD203B41FA5}">
                      <a16:colId xmlns:a16="http://schemas.microsoft.com/office/drawing/2014/main" val="538655115"/>
                    </a:ext>
                  </a:extLst>
                </a:gridCol>
              </a:tblGrid>
              <a:tr h="320843">
                <a:tc>
                  <a:txBody>
                    <a:bodyPr/>
                    <a:lstStyle/>
                    <a:p>
                      <a:r>
                        <a:rPr lang="en-US" baseline="0" dirty="0" err="1" smtClean="0"/>
                        <a:t>Nội</a:t>
                      </a:r>
                      <a:r>
                        <a:rPr lang="en-US" baseline="0" dirty="0" smtClean="0"/>
                        <a:t> dung </a:t>
                      </a:r>
                      <a:r>
                        <a:rPr lang="en-US" baseline="0" dirty="0" err="1" smtClean="0"/>
                        <a:t>thảo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luận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gợi</a:t>
                      </a:r>
                      <a:r>
                        <a:rPr lang="en-US" baseline="0" dirty="0" smtClean="0"/>
                        <a:t> ý: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347329"/>
                  </a:ext>
                </a:extLst>
              </a:tr>
              <a:tr h="320843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Cô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giáo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trong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bức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tranh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được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thể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hiện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thế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nào</a:t>
                      </a:r>
                      <a:r>
                        <a:rPr lang="en-US" baseline="0" dirty="0" smtClean="0"/>
                        <a:t>?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3078641"/>
                  </a:ext>
                </a:extLst>
              </a:tr>
              <a:tr h="320843">
                <a:tc>
                  <a:txBody>
                    <a:bodyPr/>
                    <a:lstStyle/>
                    <a:p>
                      <a:r>
                        <a:rPr lang="vi-VN" dirty="0" smtClean="0"/>
                        <a:t>Màu sắc nào được sử dụng trong các sản phẩm?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2111744"/>
                  </a:ext>
                </a:extLst>
              </a:tr>
              <a:tr h="553784">
                <a:tc>
                  <a:txBody>
                    <a:bodyPr/>
                    <a:lstStyle/>
                    <a:p>
                      <a:r>
                        <a:rPr lang="vi-VN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 sẽ dùng hình ảnh gì để thể hiện về chủ đề</a:t>
                      </a: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Thầy</a:t>
                      </a:r>
                      <a:r>
                        <a:rPr lang="en-US" sz="1800" b="0" i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cô</a:t>
                      </a:r>
                      <a:r>
                        <a:rPr lang="en-US" sz="1800" b="0" i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của</a:t>
                      </a:r>
                      <a:r>
                        <a:rPr lang="en-US" sz="1800" b="0" i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</a:t>
                      </a:r>
                      <a:r>
                        <a:rPr lang="vi-VN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  <a:r>
                        <a:rPr lang="vi-VN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2938368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346" y="665357"/>
            <a:ext cx="3143689" cy="5239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76" y="1189305"/>
            <a:ext cx="3963756" cy="28053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670" y="1189305"/>
            <a:ext cx="3966436" cy="28053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4853" y="4017320"/>
            <a:ext cx="38867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 smtClean="0"/>
              <a:t>Nguyễn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Thế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Vinh</a:t>
            </a:r>
            <a:r>
              <a:rPr lang="en-US" sz="1400" b="1" dirty="0" smtClean="0"/>
              <a:t>, </a:t>
            </a:r>
            <a:r>
              <a:rPr lang="en-US" sz="1400" i="1" dirty="0" err="1" smtClean="0"/>
              <a:t>Lớp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học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bình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dân</a:t>
            </a:r>
            <a:r>
              <a:rPr lang="en-US" sz="1400" i="1" dirty="0" smtClean="0"/>
              <a:t>, </a:t>
            </a:r>
            <a:r>
              <a:rPr lang="en-US" sz="1400" dirty="0" err="1" smtClean="0"/>
              <a:t>tranh</a:t>
            </a:r>
            <a:r>
              <a:rPr lang="en-US" sz="1400" dirty="0" smtClean="0"/>
              <a:t> </a:t>
            </a:r>
            <a:r>
              <a:rPr lang="en-US" sz="1400" dirty="0" err="1" smtClean="0"/>
              <a:t>sơn</a:t>
            </a:r>
            <a:r>
              <a:rPr lang="en-US" sz="1400" dirty="0" smtClean="0"/>
              <a:t> </a:t>
            </a:r>
            <a:r>
              <a:rPr lang="en-US" sz="1400" dirty="0" err="1" smtClean="0"/>
              <a:t>mài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45019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377" y="1043502"/>
            <a:ext cx="3981198" cy="4301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9845" y="2015258"/>
            <a:ext cx="6323121" cy="47198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205" y="1537222"/>
            <a:ext cx="3937211" cy="17108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205" y="6112301"/>
            <a:ext cx="4651826" cy="62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149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45" y="440094"/>
            <a:ext cx="1994103" cy="1509620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0517237"/>
              </p:ext>
            </p:extLst>
          </p:nvPr>
        </p:nvGraphicFramePr>
        <p:xfrm>
          <a:off x="1563796" y="2266491"/>
          <a:ext cx="6361598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61598">
                  <a:extLst>
                    <a:ext uri="{9D8B030D-6E8A-4147-A177-3AD203B41FA5}">
                      <a16:colId xmlns:a16="http://schemas.microsoft.com/office/drawing/2014/main" val="39831362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 err="1" smtClean="0"/>
                        <a:t>Câu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hỏi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thảo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luận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gợi</a:t>
                      </a:r>
                      <a:r>
                        <a:rPr lang="en-US" baseline="0" dirty="0" smtClean="0"/>
                        <a:t> ý: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94489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 smtClean="0"/>
                        <a:t>Em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sẽ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dùng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hình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thức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nào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để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thực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hiện</a:t>
                      </a:r>
                      <a:r>
                        <a:rPr lang="en-US" sz="2000" baseline="0" dirty="0" smtClean="0"/>
                        <a:t> SPMT </a:t>
                      </a:r>
                      <a:r>
                        <a:rPr lang="en-US" sz="2000" baseline="0" dirty="0" err="1" smtClean="0"/>
                        <a:t>về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chủ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đề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i="1" baseline="0" dirty="0" err="1" smtClean="0"/>
                        <a:t>Thầy</a:t>
                      </a:r>
                      <a:r>
                        <a:rPr lang="en-US" sz="2000" i="1" baseline="0" dirty="0" smtClean="0"/>
                        <a:t> </a:t>
                      </a:r>
                      <a:r>
                        <a:rPr lang="en-US" sz="2000" i="1" baseline="0" dirty="0" err="1" smtClean="0"/>
                        <a:t>cô</a:t>
                      </a:r>
                      <a:r>
                        <a:rPr lang="en-US" sz="2000" i="1" baseline="0" dirty="0" smtClean="0"/>
                        <a:t> </a:t>
                      </a:r>
                      <a:r>
                        <a:rPr lang="en-US" sz="2000" i="1" baseline="0" dirty="0" err="1" smtClean="0"/>
                        <a:t>của</a:t>
                      </a:r>
                      <a:r>
                        <a:rPr lang="en-US" sz="2000" i="1" baseline="0" dirty="0" smtClean="0"/>
                        <a:t> </a:t>
                      </a:r>
                      <a:r>
                        <a:rPr lang="en-US" sz="2000" i="1" baseline="0" dirty="0" err="1" smtClean="0"/>
                        <a:t>em</a:t>
                      </a:r>
                      <a:r>
                        <a:rPr lang="en-US" sz="2000" baseline="0" dirty="0" smtClean="0"/>
                        <a:t>?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95990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/>
                        <a:t>Em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sẽ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thể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hiện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bằng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hình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và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màu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nào</a:t>
                      </a:r>
                      <a:r>
                        <a:rPr lang="en-US" sz="2000" baseline="0" dirty="0" smtClean="0"/>
                        <a:t>?</a:t>
                      </a:r>
                      <a:endParaRPr lang="en-US" sz="20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830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err="1" smtClean="0"/>
                        <a:t>Em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sử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dụng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màu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đậm</a:t>
                      </a:r>
                      <a:r>
                        <a:rPr lang="en-US" sz="2000" baseline="0" dirty="0" smtClean="0"/>
                        <a:t>, </a:t>
                      </a:r>
                      <a:r>
                        <a:rPr lang="en-US" sz="2000" baseline="0" dirty="0" err="1" smtClean="0"/>
                        <a:t>màu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nhạt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để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thể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hiện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không</a:t>
                      </a:r>
                      <a:r>
                        <a:rPr lang="en-US" sz="2000" baseline="0" dirty="0" smtClean="0"/>
                        <a:t>?</a:t>
                      </a:r>
                      <a:endParaRPr lang="en-US" sz="20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50846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/>
                        <a:t>Em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thể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hiện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chân</a:t>
                      </a:r>
                      <a:r>
                        <a:rPr lang="en-US" sz="2000" baseline="0" dirty="0" smtClean="0"/>
                        <a:t> dung hay </a:t>
                      </a:r>
                      <a:r>
                        <a:rPr lang="en-US" sz="2000" baseline="0" dirty="0" err="1" smtClean="0"/>
                        <a:t>hoạt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động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thường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ngày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của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thầy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cô</a:t>
                      </a:r>
                      <a:r>
                        <a:rPr lang="en-US" sz="2000" baseline="0" dirty="0" smtClean="0"/>
                        <a:t>?</a:t>
                      </a:r>
                      <a:endParaRPr lang="en-US" sz="20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0086699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848" y="1393311"/>
            <a:ext cx="6015302" cy="47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568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471115" y="710956"/>
            <a:ext cx="43159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/>
              <a:t>Sản</a:t>
            </a:r>
            <a:r>
              <a:rPr lang="en-US" sz="2400" b="1" dirty="0"/>
              <a:t> </a:t>
            </a:r>
            <a:r>
              <a:rPr lang="en-US" sz="2400" b="1" dirty="0" err="1"/>
              <a:t>phẩm</a:t>
            </a:r>
            <a:r>
              <a:rPr lang="en-US" sz="2400" b="1" dirty="0"/>
              <a:t> </a:t>
            </a:r>
            <a:r>
              <a:rPr lang="en-US" sz="2400" b="1" dirty="0" err="1"/>
              <a:t>mĩ</a:t>
            </a:r>
            <a:r>
              <a:rPr lang="en-US" sz="2400" b="1" dirty="0"/>
              <a:t> </a:t>
            </a:r>
            <a:r>
              <a:rPr lang="en-US" sz="2400" b="1" dirty="0" err="1" smtClean="0"/>
              <a:t>thuật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của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học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sinh</a:t>
            </a:r>
            <a:r>
              <a:rPr lang="en-US" sz="2400" b="1" dirty="0" smtClean="0"/>
              <a:t> 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89" y="3888954"/>
            <a:ext cx="4076673" cy="28740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670" y="1182703"/>
            <a:ext cx="3761310" cy="26103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2650" y="1910199"/>
            <a:ext cx="4461308" cy="341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095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930" y="1127203"/>
            <a:ext cx="8164479" cy="361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862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1288</TotalTime>
  <Words>176</Words>
  <Application>Microsoft Office PowerPoint</Application>
  <PresentationFormat>On-screen Show (4:3)</PresentationFormat>
  <Paragraphs>19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161</cp:revision>
  <dcterms:created xsi:type="dcterms:W3CDTF">2021-01-29T04:19:07Z</dcterms:created>
  <dcterms:modified xsi:type="dcterms:W3CDTF">2025-03-23T09:16:32Z</dcterms:modified>
</cp:coreProperties>
</file>