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9"/>
  </p:notesMasterIdLst>
  <p:sldIdLst>
    <p:sldId id="256" r:id="rId2"/>
    <p:sldId id="280" r:id="rId3"/>
    <p:sldId id="283" r:id="rId4"/>
    <p:sldId id="277" r:id="rId5"/>
    <p:sldId id="258" r:id="rId6"/>
    <p:sldId id="259" r:id="rId7"/>
    <p:sldId id="281" r:id="rId8"/>
    <p:sldId id="260" r:id="rId9"/>
    <p:sldId id="262" r:id="rId10"/>
    <p:sldId id="284" r:id="rId11"/>
    <p:sldId id="285" r:id="rId12"/>
    <p:sldId id="265" r:id="rId13"/>
    <p:sldId id="282" r:id="rId14"/>
    <p:sldId id="286" r:id="rId15"/>
    <p:sldId id="266" r:id="rId16"/>
    <p:sldId id="267" r:id="rId17"/>
    <p:sldId id="275" r:id="rId18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3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348EB-AE28-464D-9E2F-40F58C40CC25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BEC63-3CFA-46CB-A3D8-2D9B7914E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5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5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2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E3A05-ACA9-47A7-8614-8FF1DBC024ED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4350"/>
            <a:ext cx="7419975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7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92974"/>
            <a:ext cx="3429000" cy="413474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19494"/>
            <a:ext cx="4149414" cy="41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96134"/>
            <a:ext cx="2447446" cy="3394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97866"/>
            <a:ext cx="3007045" cy="3392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5" y="1096134"/>
            <a:ext cx="314105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5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66750"/>
            <a:ext cx="4419600" cy="4383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94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335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vi-VN" smtClean="0"/>
              <a:t>Thể hiện: Em hãy vẽ chân dung người thân trong gia đình theo ý thích.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86800" cy="4594623"/>
          </a:xfrm>
        </p:spPr>
        <p:txBody>
          <a:bodyPr/>
          <a:lstStyle/>
          <a:p>
            <a:endParaRPr lang="vi-VN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4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90550"/>
            <a:ext cx="5943600" cy="4420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2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66750"/>
            <a:ext cx="3124200" cy="422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5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66750"/>
            <a:ext cx="2916936" cy="429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07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Cả Nhà Thương Nhau- Ba Thương Con Vì Con Giống M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2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42950"/>
            <a:ext cx="5507459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52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4" y="742950"/>
            <a:ext cx="8058732" cy="404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13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1" y="742950"/>
            <a:ext cx="7866817" cy="431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829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47750"/>
            <a:ext cx="2590800" cy="3811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32" y="1047750"/>
            <a:ext cx="2438400" cy="384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8" y="1092220"/>
            <a:ext cx="2514600" cy="380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262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9174"/>
            <a:ext cx="2923521" cy="315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62" y="1733550"/>
            <a:ext cx="2998970" cy="3186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19174"/>
            <a:ext cx="2839004" cy="2937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33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6350"/>
            <a:ext cx="2971800" cy="356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76350"/>
            <a:ext cx="2514600" cy="361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33535"/>
            <a:ext cx="2642616" cy="369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06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2F54EC-39A3-4703-B9DE-9241D14AFD97}"/>
  <p:tag name="ISPRING_RESOURCE_FOLDER" val="C:\Users\laptop hoangkhuong\Desktop\PHÔI\PHOI\"/>
  <p:tag name="ISPRING_PRESENTATION_PATH" val="C:\Users\laptop hoangkhuong\Desktop\PHÔI\PHOI.pptx"/>
  <p:tag name="ISPRING_PROJECT_VERSION" val="9.3"/>
  <p:tag name="ISPRING_PROJECT_FOLDER_UPDATED" val="1"/>
  <p:tag name="ISPRING_SCREEN_RECS_UPDATED" val="C:\Users\laptop hoangkhuong\Desktop\PHÔI\PHOI\"/>
</p:tagLst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</TotalTime>
  <Words>17</Words>
  <Application>Microsoft Office PowerPoint</Application>
  <PresentationFormat>On-screen Show (16:9)</PresentationFormat>
  <Paragraphs>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Thể hiện: Em hãy vẽ chân dung người thân trong gia đình theo ý thích.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hoangkhuong</dc:creator>
  <cp:lastModifiedBy>Admin</cp:lastModifiedBy>
  <cp:revision>50</cp:revision>
  <dcterms:created xsi:type="dcterms:W3CDTF">2021-10-03T03:45:32Z</dcterms:created>
  <dcterms:modified xsi:type="dcterms:W3CDTF">2023-02-08T01:46:22Z</dcterms:modified>
</cp:coreProperties>
</file>