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9" r:id="rId2"/>
    <p:sldMasterId id="2147483781" r:id="rId3"/>
    <p:sldMasterId id="2147483793" r:id="rId4"/>
  </p:sldMasterIdLst>
  <p:notesMasterIdLst>
    <p:notesMasterId r:id="rId28"/>
  </p:notesMasterIdLst>
  <p:sldIdLst>
    <p:sldId id="319" r:id="rId5"/>
    <p:sldId id="4427" r:id="rId6"/>
    <p:sldId id="475" r:id="rId7"/>
    <p:sldId id="4420" r:id="rId8"/>
    <p:sldId id="4428" r:id="rId9"/>
    <p:sldId id="4412" r:id="rId10"/>
    <p:sldId id="4425" r:id="rId11"/>
    <p:sldId id="4413" r:id="rId12"/>
    <p:sldId id="4429" r:id="rId13"/>
    <p:sldId id="325" r:id="rId14"/>
    <p:sldId id="4414" r:id="rId15"/>
    <p:sldId id="282" r:id="rId16"/>
    <p:sldId id="283" r:id="rId17"/>
    <p:sldId id="284" r:id="rId18"/>
    <p:sldId id="264" r:id="rId19"/>
    <p:sldId id="265" r:id="rId20"/>
    <p:sldId id="4431" r:id="rId21"/>
    <p:sldId id="4426" r:id="rId22"/>
    <p:sldId id="327" r:id="rId23"/>
    <p:sldId id="4422" r:id="rId24"/>
    <p:sldId id="4423" r:id="rId25"/>
    <p:sldId id="4432" r:id="rId26"/>
    <p:sldId id="442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2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3191-AB1A-4091-83BF-AD8A60A0FBDE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159ED-524C-4477-827B-1614E5DDD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159ED-524C-4477-827B-1614E5DDDD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5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82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BE98-8F9F-4BA8-92F2-C34CE7DB7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03D88-7750-44D8-8B3A-45C7EBFA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4ADA2-32C6-45D0-AACE-E80703D3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DF4A7-5192-4043-9835-522A0A07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68022-C69C-4ABF-8601-1841C1F7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DF2F-C755-4160-8995-0F0C78D6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F8E6-0CC5-4AB8-AB95-77485D2B3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E87F7-FF7A-4A40-A4F5-B62A9334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735A-1F25-463B-955A-3E8FEFE6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15FB-0D63-49BE-B300-67CEF276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BFF1-F057-4AE6-8151-29579624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0B04-066E-4D0D-8B5D-DF293826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D7113-BD45-4238-B37E-D9F6296A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0E23C-41E9-442D-8CC4-D439A550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93932-F9E8-4AB7-9EE4-00CB7E19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F44F-CB49-4CC6-B272-F0E7D49A9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5382-C60A-4E7D-A6DA-9748C67E8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DFEAD-C49A-4377-A080-6060AAAE1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4AB21-624F-4774-B273-2EBFC0A6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A94E-2020-4718-B251-E272F42A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E0F2-90BC-4747-AA91-1953BB9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36E2-7CDE-4197-8FF2-44874B66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DBE7B-0563-47DF-ABE4-4CD64CCC6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B198F-07B2-4C8F-BEFD-4C905EC2E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06F7A-E2F9-4253-8CDD-8D9E8FC93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76424-9B29-452C-B1FE-5A85C31AB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BEEFC-198E-4FE8-97C2-0DDF1F4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7F434-BF1A-49E0-B245-AF40962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D3040-1480-440C-8E68-82B302FF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09BA-8E57-40F6-8A69-93AE45B0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C1F1F-408A-417B-8054-1A0D61C2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C884E-0755-4806-8D0B-FBD2E716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43C45-4733-4BC5-BAE3-6AC98C8F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929DA-49C3-400C-BDBF-47177EB0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25E41-6084-448C-90BE-2FEA990B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899C6-42B4-41F4-B9B2-F730B2D8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D2CA-3F36-40AD-A0E5-EE62BDB9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25D8-5BA5-4807-8355-06863A75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30056-5D7C-4A70-9A6D-1296EAF6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D246F-B3B3-4D1D-97A9-C58B5FCD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CDFF1-81A8-47C4-8421-C3983DAC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A22BF-A263-4068-8247-0002604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60FB-C645-409E-9C37-4088543B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CA5D2-0D4B-4B0F-87BF-E9D5F74E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F7260-E45E-428F-B0AD-5C4E07DC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6E42F-4C3E-4498-9179-FCBA4B35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1608F-DCA2-4081-95B1-8052F6F3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CD0FE-FAE5-4C16-A2B8-FA7447CB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65A5-835B-433B-ADE7-A7D552AF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12493-1F16-4173-9F38-A25259C7A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6865C-5BE4-435D-91DF-AFE9678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7EA37-6990-4358-919A-94BCB5F5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D52A-2A76-471A-8AE0-87B4FCB5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326265-D050-40A3-8EEA-C35526FAE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53EB8-4089-4940-A19B-6ABD228A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51838-AC0C-4087-99EC-D3995750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EADE-9150-4BDD-A50F-31CBA4D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E075B-8E69-432A-B3BA-C72BEFB0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BE98-8F9F-4BA8-92F2-C34CE7DB7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03D88-7750-44D8-8B3A-45C7EBFA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4ADA2-32C6-45D0-AACE-E80703D3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DF4A7-5192-4043-9835-522A0A07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68022-C69C-4ABF-8601-1841C1F7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DF2F-C755-4160-8995-0F0C78D6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7F8E6-0CC5-4AB8-AB95-77485D2B3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E87F7-FF7A-4A40-A4F5-B62A9334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735A-1F25-463B-955A-3E8FEFE6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15FB-0D63-49BE-B300-67CEF276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5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BFF1-F057-4AE6-8151-29579624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60B04-066E-4D0D-8B5D-DF293826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D7113-BD45-4238-B37E-D9F6296A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0E23C-41E9-442D-8CC4-D439A550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93932-F9E8-4AB7-9EE4-00CB7E19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F44F-CB49-4CC6-B272-F0E7D49A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B5382-C60A-4E7D-A6DA-9748C67E8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DFEAD-C49A-4377-A080-6060AAAE1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64AB21-624F-4774-B273-2EBFC0A6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A94E-2020-4718-B251-E272F42A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E0F2-90BC-4747-AA91-1953BB9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236E2-7CDE-4197-8FF2-44874B66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DBE7B-0563-47DF-ABE4-4CD64CCC6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B198F-07B2-4C8F-BEFD-4C905EC2E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06F7A-E2F9-4253-8CDD-8D9E8FC93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76424-9B29-452C-B1FE-5A85C31AB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BEEFC-198E-4FE8-97C2-0DDF1F4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87F434-BF1A-49E0-B245-AF40962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7D3040-1480-440C-8E68-82B302FF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09BA-8E57-40F6-8A69-93AE45B0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EC1F1F-408A-417B-8054-1A0D61C2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C884E-0755-4806-8D0B-FBD2E716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43C45-4733-4BC5-BAE3-6AC98C8F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929DA-49C3-400C-BDBF-47177EB0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925E41-6084-448C-90BE-2FEA990B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899C6-42B4-41F4-B9B2-F730B2D8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D2CA-3F36-40AD-A0E5-EE62BDB9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25D8-5BA5-4807-8355-06863A75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30056-5D7C-4A70-9A6D-1296EAF6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D246F-B3B3-4D1D-97A9-C58B5FCD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CDFF1-81A8-47C4-8421-C3983DAC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A22BF-A263-4068-8247-0002604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60FB-C645-409E-9C37-4088543B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CA5D2-0D4B-4B0F-87BF-E9D5F74E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F7260-E45E-428F-B0AD-5C4E07DC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6E42F-4C3E-4498-9179-FCBA4B35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1608F-DCA2-4081-95B1-8052F6F3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CD0FE-FAE5-4C16-A2B8-FA7447CB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65A5-835B-433B-ADE7-A7D552AF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12493-1F16-4173-9F38-A25259C7A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6865C-5BE4-435D-91DF-AFE9678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7EA37-6990-4358-919A-94BCB5F5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BD52A-2A76-471A-8AE0-87B4FCB5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326265-D050-40A3-8EEA-C35526FAE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53EB8-4089-4940-A19B-6ABD228A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51838-AC0C-4087-99EC-D3995750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EADE-9150-4BDD-A50F-31CBA4D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E075B-8E69-432A-B3BA-C72BEFB0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7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29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4A2CFC-3136-F3DB-C2AA-D9B4C47B4AB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539B9A-0815-63A4-071C-6236FDD5D04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805" r:id="rId7"/>
    <p:sldLayoutId id="2147483806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06999-FEA2-836A-528F-BDF1829B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ACE8B-B201-A217-3E34-8F4303B9C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3D70C-3AE8-6006-FE55-41441FAE7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F125A-0D20-E2C3-00B7-7199CC69B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D082-211F-D811-F097-42710A27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C8B74-D3A1-0A65-848C-B624765053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3035" cy="6858000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id="{7BFA6C3A-D3CA-05C1-B5DD-3AF1F088E912}"/>
              </a:ext>
            </a:extLst>
          </p:cNvPr>
          <p:cNvSpPr/>
          <p:nvPr userDrawn="1"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86BAFE2-36F7-718D-95FE-E83FA6D6E1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81096"/>
            <a:ext cx="1277366" cy="127736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76B8D6-93F4-1567-D959-9334C5C6690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780" y="5683109"/>
            <a:ext cx="1277366" cy="127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5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DE4D1D-AE27-ED7D-AD03-7DEC216599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D75991-BE61-4561-929A-1C1044F2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C7BF0-3A48-4C8E-A2C4-460193F99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DECDF-7746-4978-B88D-C3D458339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9F425-094F-4CBE-B25C-DEEB3641655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39F29-DB1E-4016-A34C-E8B4BE44B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A2CFD-9AF5-49E1-A40C-1067326F1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32663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50727" y="230890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-798952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60213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7993" y="5537836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-155865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10441609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800000">
            <a:off x="10615880" y="-4795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29" y="1854192"/>
            <a:ext cx="3775662" cy="332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1567481" y="1138202"/>
            <a:ext cx="9616556" cy="514198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1660"/>
              </a:avLst>
            </a:prstTxWarp>
          </a:bodyPr>
          <a:lstStyle/>
          <a:p>
            <a:pPr algn="ctr"/>
            <a:r>
              <a:rPr lang="en-US" sz="60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60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60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60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60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ngày</a:t>
            </a:r>
            <a:r>
              <a:rPr lang="en-US" sz="60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60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Nhà</a:t>
            </a:r>
            <a:r>
              <a:rPr lang="en-US" sz="60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60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60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60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Việt</a:t>
            </a:r>
            <a:r>
              <a:rPr lang="en-US" sz="60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Nam 20-11</a:t>
            </a:r>
          </a:p>
        </p:txBody>
      </p:sp>
      <p:pic>
        <p:nvPicPr>
          <p:cNvPr id="14" name="Picture 16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V="1">
            <a:off x="-260261" y="-308935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-3699670" y="3347421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5400000">
            <a:off x="8624917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96316" y="6781246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08637" y="608581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46828D-6868-429C-8123-ECB362CF07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778" y="59562"/>
            <a:ext cx="2300483" cy="2015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/>
          <p:nvPr/>
        </p:nvSpPr>
        <p:spPr>
          <a:xfrm>
            <a:off x="-8632" y="2272274"/>
            <a:ext cx="2253163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r>
              <a:rPr lang="en-US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à</a:t>
            </a:r>
            <a:r>
              <a:rPr lang="vi-VN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  <a:endParaRPr lang="en-US" sz="7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1792502" y="2272274"/>
            <a:ext cx="1862118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lái</a:t>
            </a:r>
            <a:endParaRPr lang="en-US" sz="7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5093860" y="2272274"/>
            <a:ext cx="24784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tay</a:t>
            </a:r>
            <a:endParaRPr lang="en-US" sz="7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7104908" y="2272274"/>
            <a:ext cx="24784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đậy</a:t>
            </a:r>
            <a:endParaRPr lang="en-US" sz="7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9356416" y="2306786"/>
            <a:ext cx="2253163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lẫy</a:t>
            </a:r>
            <a:endParaRPr lang="en-US" sz="7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itle 1"/>
          <p:cNvSpPr txBox="1"/>
          <p:nvPr/>
        </p:nvSpPr>
        <p:spPr>
          <a:xfrm>
            <a:off x="2196080" y="2133603"/>
            <a:ext cx="127185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</a:t>
            </a:r>
            <a:endParaRPr lang="en-US" sz="72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itle 1"/>
          <p:cNvSpPr txBox="1"/>
          <p:nvPr/>
        </p:nvSpPr>
        <p:spPr>
          <a:xfrm>
            <a:off x="424942" y="2133603"/>
            <a:ext cx="186212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</a:t>
            </a:r>
            <a:endParaRPr lang="en-US" sz="72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itle 1"/>
          <p:cNvSpPr txBox="1"/>
          <p:nvPr/>
        </p:nvSpPr>
        <p:spPr>
          <a:xfrm>
            <a:off x="5791631" y="2133602"/>
            <a:ext cx="1399039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ay</a:t>
            </a:r>
            <a:endParaRPr lang="en-US" sz="7200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Title 1"/>
          <p:cNvSpPr txBox="1"/>
          <p:nvPr/>
        </p:nvSpPr>
        <p:spPr>
          <a:xfrm>
            <a:off x="7572339" y="2133602"/>
            <a:ext cx="2048333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ây</a:t>
            </a:r>
            <a:endParaRPr lang="en-US" sz="72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itle 1"/>
          <p:cNvSpPr txBox="1"/>
          <p:nvPr/>
        </p:nvSpPr>
        <p:spPr>
          <a:xfrm>
            <a:off x="9828520" y="2168115"/>
            <a:ext cx="15389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ây</a:t>
            </a:r>
            <a:endParaRPr lang="en-US" sz="7200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3313152" y="2115265"/>
            <a:ext cx="2478479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nảy</a:t>
            </a:r>
            <a:endParaRPr lang="en-US" sz="7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7" name="Title 1"/>
          <p:cNvSpPr txBox="1"/>
          <p:nvPr/>
        </p:nvSpPr>
        <p:spPr>
          <a:xfrm>
            <a:off x="4153904" y="2133602"/>
            <a:ext cx="127185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7200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ay</a:t>
            </a:r>
            <a:endParaRPr lang="en-US" sz="7200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2" y="215717"/>
            <a:ext cx="1285875" cy="542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39630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2248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3519A-8FE9-4FD7-BF4F-F3068AA0B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19" y="4806260"/>
            <a:ext cx="11057860" cy="14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640441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sz="9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vải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50710" y="5640441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pic>
        <p:nvPicPr>
          <p:cNvPr id="2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0" y="-1"/>
            <a:ext cx="10441172" cy="53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629965"/>
            <a:ext cx="4953000" cy="72214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9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  <a:endParaRPr lang="en-US" sz="9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71670" y="5633871"/>
            <a:ext cx="1977428" cy="72214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12071" y="5629965"/>
            <a:ext cx="1977428" cy="72214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pic>
        <p:nvPicPr>
          <p:cNvPr id="2050" name="Picture 2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" y="-1"/>
            <a:ext cx="12117572" cy="53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76277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" y="359230"/>
            <a:ext cx="11003280" cy="49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3074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1" y="1905001"/>
            <a:ext cx="3310864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19" y="1912258"/>
            <a:ext cx="3767030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7" y="1912258"/>
            <a:ext cx="3178429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296874" y="58674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508264" y="58674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685800" y="58674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vải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29" y="-229886"/>
            <a:ext cx="6673273" cy="46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5D51A-32EA-4A5F-869C-8DBE2788D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9" y="4189228"/>
            <a:ext cx="11759609" cy="13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296874" y="58674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508264" y="58674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685800" y="58674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sz="6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vải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64" y="0"/>
            <a:ext cx="6673273" cy="46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5D51A-32EA-4A5F-869C-8DBE2788D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9" y="4189228"/>
            <a:ext cx="11759609" cy="1307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6313D-DA2B-4332-8E6E-CF5DEB0F7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63" y="1007435"/>
            <a:ext cx="2136623" cy="29930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E2A3A0-9DDD-4374-BA72-EC706D150BE7}"/>
              </a:ext>
            </a:extLst>
          </p:cNvPr>
          <p:cNvSpPr txBox="1">
            <a:spLocks/>
          </p:cNvSpPr>
          <p:nvPr/>
        </p:nvSpPr>
        <p:spPr>
          <a:xfrm>
            <a:off x="-118012" y="423144"/>
            <a:ext cx="3086171" cy="72214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SGK/88</a:t>
            </a:r>
          </a:p>
        </p:txBody>
      </p:sp>
    </p:spTree>
    <p:extLst>
      <p:ext uri="{BB962C8B-B14F-4D97-AF65-F5344CB8AC3E}">
        <p14:creationId xmlns:p14="http://schemas.microsoft.com/office/powerpoint/2010/main" val="16585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ới">
            <a:hlinkClick r:id="" action="ppaction://media"/>
            <a:extLst>
              <a:ext uri="{FF2B5EF4-FFF2-40B4-BE49-F238E27FC236}">
                <a16:creationId xmlns:a16="http://schemas.microsoft.com/office/drawing/2014/main" id="{908FFB09-BB23-42F5-972B-C4F65BE75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624" y="98425"/>
            <a:ext cx="11758295" cy="67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81" y="1783731"/>
            <a:ext cx="7473294" cy="41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 rot="14922690">
            <a:off x="2860811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3490156" y="926481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405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05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 rot="14922690">
            <a:off x="2994853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4922690">
            <a:off x="2726768" y="5303060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04800"/>
            <a:ext cx="1733550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viết vần ai, ay">
            <a:hlinkClick r:id="" action="ppaction://media"/>
            <a:extLst>
              <a:ext uri="{FF2B5EF4-FFF2-40B4-BE49-F238E27FC236}">
                <a16:creationId xmlns:a16="http://schemas.microsoft.com/office/drawing/2014/main" id="{2721D848-3B9B-4DC9-9928-40DF62360449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106" y="1031359"/>
            <a:ext cx="8431619" cy="476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D VIẾT AI, ÂY">
            <a:hlinkClick r:id="" action="ppaction://media"/>
            <a:extLst>
              <a:ext uri="{FF2B5EF4-FFF2-40B4-BE49-F238E27FC236}">
                <a16:creationId xmlns:a16="http://schemas.microsoft.com/office/drawing/2014/main" id="{D91FE8D9-7C41-4CB3-B149-63F50F36B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991" y="159488"/>
            <a:ext cx="10356111" cy="61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6B56D-662E-4D37-AE72-7949638F5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074" y="1714260"/>
            <a:ext cx="627785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0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ÀI HÁT bÔNG HỒNG TẶNG CÔ - OANH">
            <a:hlinkClick r:id="" action="ppaction://media"/>
            <a:extLst>
              <a:ext uri="{FF2B5EF4-FFF2-40B4-BE49-F238E27FC236}">
                <a16:creationId xmlns:a16="http://schemas.microsoft.com/office/drawing/2014/main" id="{04C70E80-541A-4C99-9083-D7D631261BEC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930" y="0"/>
            <a:ext cx="10504968" cy="6347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ợ lí đặc biệt tv">
            <a:hlinkClick r:id="" action="ppaction://media"/>
            <a:extLst>
              <a:ext uri="{FF2B5EF4-FFF2-40B4-BE49-F238E27FC236}">
                <a16:creationId xmlns:a16="http://schemas.microsoft.com/office/drawing/2014/main" id="{4FBEECB3-55FB-419C-95FC-B188982260E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9665"/>
            <a:ext cx="12192000" cy="6269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05 (7)">
            <a:hlinkClick r:id="" action="ppaction://media"/>
            <a:extLst>
              <a:ext uri="{FF2B5EF4-FFF2-40B4-BE49-F238E27FC236}">
                <a16:creationId xmlns:a16="http://schemas.microsoft.com/office/drawing/2014/main" id="{BF9675B6-D696-4C59-9536-76E7F4736C1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833" y="-10411"/>
            <a:ext cx="11068493" cy="6176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82D5A8-497C-48D2-A054-79B6DC37C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77800"/>
            <a:ext cx="11595100" cy="6477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E027BC-FAE4-402D-B2F8-0022ADC18D12}"/>
              </a:ext>
            </a:extLst>
          </p:cNvPr>
          <p:cNvSpPr/>
          <p:nvPr/>
        </p:nvSpPr>
        <p:spPr>
          <a:xfrm>
            <a:off x="0" y="7749"/>
            <a:ext cx="6084636" cy="3391964"/>
          </a:xfrm>
          <a:prstGeom prst="rect">
            <a:avLst/>
          </a:prstGeom>
          <a:solidFill>
            <a:srgbClr val="B2FAA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tem</a:t>
            </a:r>
            <a:r>
              <a:rPr lang="en-US" sz="9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9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B8DF19-B8DA-4125-B2C5-91C0E38C77BF}"/>
              </a:ext>
            </a:extLst>
          </p:cNvPr>
          <p:cNvSpPr/>
          <p:nvPr/>
        </p:nvSpPr>
        <p:spPr>
          <a:xfrm>
            <a:off x="31898" y="48861"/>
            <a:ext cx="6013045" cy="3270762"/>
          </a:xfrm>
          <a:prstGeom prst="rect">
            <a:avLst/>
          </a:prstGeom>
          <a:solidFill>
            <a:srgbClr val="B2FAA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7AC51-B0C1-4340-BF5C-91C172E76B06}"/>
              </a:ext>
            </a:extLst>
          </p:cNvPr>
          <p:cNvSpPr/>
          <p:nvPr/>
        </p:nvSpPr>
        <p:spPr>
          <a:xfrm>
            <a:off x="6116447" y="23092"/>
            <a:ext cx="6060472" cy="33612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9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9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endParaRPr lang="en-US" sz="9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1E5449-2369-445D-97DB-F801FBB34943}"/>
              </a:ext>
            </a:extLst>
          </p:cNvPr>
          <p:cNvSpPr/>
          <p:nvPr/>
        </p:nvSpPr>
        <p:spPr>
          <a:xfrm>
            <a:off x="6124094" y="20387"/>
            <a:ext cx="6084636" cy="3244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4595D6-2937-465F-8422-92A5D3EEA00D}"/>
              </a:ext>
            </a:extLst>
          </p:cNvPr>
          <p:cNvSpPr/>
          <p:nvPr/>
        </p:nvSpPr>
        <p:spPr>
          <a:xfrm>
            <a:off x="31898" y="3338647"/>
            <a:ext cx="5978339" cy="3534728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8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8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8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69C69-52FC-4F08-A355-CC88E5D4E885}"/>
              </a:ext>
            </a:extLst>
          </p:cNvPr>
          <p:cNvSpPr/>
          <p:nvPr/>
        </p:nvSpPr>
        <p:spPr>
          <a:xfrm>
            <a:off x="62830" y="3338647"/>
            <a:ext cx="6033170" cy="3534729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6567A8-5FB0-4F31-827A-E891BCC702E6}"/>
              </a:ext>
            </a:extLst>
          </p:cNvPr>
          <p:cNvSpPr/>
          <p:nvPr/>
        </p:nvSpPr>
        <p:spPr>
          <a:xfrm>
            <a:off x="6064510" y="3300598"/>
            <a:ext cx="6136573" cy="357277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5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7C8FD-22AD-4737-A38D-A23F2F42CAD3}"/>
              </a:ext>
            </a:extLst>
          </p:cNvPr>
          <p:cNvSpPr/>
          <p:nvPr/>
        </p:nvSpPr>
        <p:spPr>
          <a:xfrm>
            <a:off x="6064510" y="3346409"/>
            <a:ext cx="6232613" cy="359561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069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2Fmedia2F3e2aad4b-e1df-4ad0-8575-919924a36cb6_seed0">
            <a:hlinkClick r:id="" action="ppaction://media"/>
            <a:extLst>
              <a:ext uri="{FF2B5EF4-FFF2-40B4-BE49-F238E27FC236}">
                <a16:creationId xmlns:a16="http://schemas.microsoft.com/office/drawing/2014/main" id="{30BE516C-B8CE-467B-A26C-D3BFA249F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27" y="0"/>
            <a:ext cx="12021879" cy="719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6C17D7-B428-4FDD-8876-4515B5B1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" y="0"/>
            <a:ext cx="12025423" cy="67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80E1F4-4B7C-4FE3-96CB-6C30BF585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5F29A9-D66F-4651-BB31-FDE65D997952}"/>
              </a:ext>
            </a:extLst>
          </p:cNvPr>
          <p:cNvSpPr txBox="1"/>
          <p:nvPr/>
        </p:nvSpPr>
        <p:spPr>
          <a:xfrm>
            <a:off x="-81280" y="5356913"/>
            <a:ext cx="12192000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60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bạn thi nhảy dây</a:t>
            </a:r>
            <a:endParaRPr lang="en-US" sz="6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44328-92B2-439C-9C73-0CF0E25ACB25}"/>
              </a:ext>
            </a:extLst>
          </p:cNvPr>
          <p:cNvSpPr txBox="1"/>
          <p:nvPr/>
        </p:nvSpPr>
        <p:spPr>
          <a:xfrm>
            <a:off x="3247408" y="5615311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AF4CB-110E-4396-B5B9-A4D1D8E2D6EF}"/>
              </a:ext>
            </a:extLst>
          </p:cNvPr>
          <p:cNvSpPr txBox="1"/>
          <p:nvPr/>
        </p:nvSpPr>
        <p:spPr>
          <a:xfrm>
            <a:off x="7084434" y="5601219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974A7-735D-4AC7-9931-17F1EC0EE1EC}"/>
              </a:ext>
            </a:extLst>
          </p:cNvPr>
          <p:cNvSpPr txBox="1"/>
          <p:nvPr/>
        </p:nvSpPr>
        <p:spPr>
          <a:xfrm>
            <a:off x="8365134" y="5601219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582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108</Words>
  <Application>Microsoft Office PowerPoint</Application>
  <PresentationFormat>Widescreen</PresentationFormat>
  <Paragraphs>56</Paragraphs>
  <Slides>23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.VnAvant</vt:lpstr>
      <vt:lpstr>Arial</vt:lpstr>
      <vt:lpstr>Arial-Rounded</vt:lpstr>
      <vt:lpstr>AvantGarde</vt:lpstr>
      <vt:lpstr>Calibri</vt:lpstr>
      <vt:lpstr>Calibri Light</vt:lpstr>
      <vt:lpstr>Times New Roman</vt:lpstr>
      <vt:lpstr>1_Office 主题</vt:lpstr>
      <vt:lpstr>2_Office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88</cp:revision>
  <dcterms:created xsi:type="dcterms:W3CDTF">2021-08-21T07:32:55Z</dcterms:created>
  <dcterms:modified xsi:type="dcterms:W3CDTF">2025-11-06T02:07:16Z</dcterms:modified>
</cp:coreProperties>
</file>