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0" r:id="rId4"/>
    <p:sldId id="311" r:id="rId5"/>
    <p:sldId id="312" r:id="rId6"/>
    <p:sldId id="313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5.xml"/><Relationship Id="rId18" Type="http://schemas.openxmlformats.org/officeDocument/2006/relationships/image" Target="../media/image13.gif"/><Relationship Id="rId3" Type="http://schemas.openxmlformats.org/officeDocument/2006/relationships/image" Target="../media/image2.jpe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image" Target="../media/image8.png"/><Relationship Id="rId19" Type="http://schemas.openxmlformats.org/officeDocument/2006/relationships/image" Target="../media/image14.gif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10.png"/><Relationship Id="rId22" Type="http://schemas.openxmlformats.org/officeDocument/2006/relationships/image" Target="../media/image1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1382</Words>
  <Application>Microsoft Office PowerPoint</Application>
  <PresentationFormat>Widescreen</PresentationFormat>
  <Paragraphs>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Administrator</cp:lastModifiedBy>
  <cp:revision>47</cp:revision>
  <dcterms:created xsi:type="dcterms:W3CDTF">2021-07-13T00:48:11Z</dcterms:created>
  <dcterms:modified xsi:type="dcterms:W3CDTF">2025-03-23T16:06:53Z</dcterms:modified>
</cp:coreProperties>
</file>