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1" r:id="rId4"/>
    <p:sldId id="259" r:id="rId5"/>
    <p:sldId id="263" r:id="rId6"/>
    <p:sldId id="266" r:id="rId7"/>
    <p:sldId id="271" r:id="rId8"/>
    <p:sldId id="277" r:id="rId9"/>
    <p:sldId id="270" r:id="rId10"/>
    <p:sldId id="276" r:id="rId11"/>
    <p:sldId id="272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9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B51E-E58E-402C-AAA9-EE18CBA2C22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C021-8A08-459B-B833-655F98FB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9" y="2238703"/>
            <a:ext cx="11550869" cy="148195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0000"/>
                </a:solidFill>
                <a:latin typeface=".Vn3DH" panose="020B7200000000000000" pitchFamily="34" charset="0"/>
              </a:rPr>
              <a:t>RUNG CHU¤NG VµNG</a:t>
            </a:r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20"/>
            <a:ext cx="2551810" cy="2396358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4176855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574EEC-869D-4E31-908A-B27F57A47124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.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E501D1-2BD6-4F41-A4A4-9781D6B3B0E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180" y="1085231"/>
            <a:ext cx="8122128" cy="45728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846823" y="3623777"/>
            <a:ext cx="2708350" cy="890587"/>
            <a:chOff x="7880507" y="2628243"/>
            <a:chExt cx="1243535" cy="10133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7283070" y="2443785"/>
            <a:ext cx="1041485" cy="927881"/>
            <a:chOff x="7880507" y="2628243"/>
            <a:chExt cx="1243535" cy="1013359"/>
          </a:xfrm>
        </p:grpSpPr>
        <p:sp>
          <p:nvSpPr>
            <p:cNvPr id="16" name="Freeform: Shape 20">
              <a:extLst>
                <a:ext uri="{FF2B5EF4-FFF2-40B4-BE49-F238E27FC236}">
                  <a16:creationId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4155311" y="2419109"/>
            <a:ext cx="1969243" cy="1585159"/>
            <a:chOff x="7880507" y="2628243"/>
            <a:chExt cx="1243535" cy="1013359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Bông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ong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đậu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4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7406B-28E2-460E-9160-D41D35C4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78" y="2164967"/>
            <a:ext cx="4295775" cy="451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921564" y="1667581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13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: 5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: …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F1B9E-E71A-2E4E-8C3F-D365429C524C}"/>
              </a:ext>
            </a:extLst>
          </p:cNvPr>
          <p:cNvSpPr/>
          <p:nvPr/>
        </p:nvSpPr>
        <p:spPr>
          <a:xfrm>
            <a:off x="921564" y="508000"/>
            <a:ext cx="2100433" cy="78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4CFB3-0522-8A4A-B952-80F7DA6677FD}"/>
              </a:ext>
            </a:extLst>
          </p:cNvPr>
          <p:cNvSpPr txBox="1"/>
          <p:nvPr/>
        </p:nvSpPr>
        <p:spPr>
          <a:xfrm>
            <a:off x="1369100" y="418012"/>
            <a:ext cx="9901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dirty="0" err="1"/>
              <a:t>có</a:t>
            </a:r>
            <a:r>
              <a:rPr lang="en-US" sz="2800" dirty="0"/>
              <a:t> 13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5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Mai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22EADB-C5DD-5744-8C82-93E29E249722}"/>
              </a:ext>
            </a:extLst>
          </p:cNvPr>
          <p:cNvSpPr/>
          <p:nvPr/>
        </p:nvSpPr>
        <p:spPr>
          <a:xfrm>
            <a:off x="746491" y="394913"/>
            <a:ext cx="540644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14BFAA-820C-EE4F-A865-1741ADF3BD93}"/>
              </a:ext>
            </a:extLst>
          </p:cNvPr>
          <p:cNvCxnSpPr>
            <a:cxnSpLocks/>
          </p:cNvCxnSpPr>
          <p:nvPr/>
        </p:nvCxnSpPr>
        <p:spPr>
          <a:xfrm>
            <a:off x="1603036" y="841442"/>
            <a:ext cx="293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38D04-D412-1544-A1F3-36A60811775B}"/>
              </a:ext>
            </a:extLst>
          </p:cNvPr>
          <p:cNvCxnSpPr>
            <a:cxnSpLocks/>
          </p:cNvCxnSpPr>
          <p:nvPr/>
        </p:nvCxnSpPr>
        <p:spPr>
          <a:xfrm flipV="1">
            <a:off x="2484298" y="1285771"/>
            <a:ext cx="5309202" cy="744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016A3-E150-704E-A425-9F63C1B0C59B}"/>
              </a:ext>
            </a:extLst>
          </p:cNvPr>
          <p:cNvCxnSpPr>
            <a:cxnSpLocks/>
          </p:cNvCxnSpPr>
          <p:nvPr/>
        </p:nvCxnSpPr>
        <p:spPr>
          <a:xfrm>
            <a:off x="4901150" y="822446"/>
            <a:ext cx="3621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508A6D2-0A52-7848-BF43-23353E18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4" y="4086225"/>
            <a:ext cx="7507670" cy="2593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BFBF3-5761-6244-A922-471A2003C69A}"/>
              </a:ext>
            </a:extLst>
          </p:cNvPr>
          <p:cNvSpPr txBox="1"/>
          <p:nvPr/>
        </p:nvSpPr>
        <p:spPr>
          <a:xfrm>
            <a:off x="3072764" y="4326306"/>
            <a:ext cx="159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604BF-EA05-1F4E-AA82-3E4014B6E2B5}"/>
              </a:ext>
            </a:extLst>
          </p:cNvPr>
          <p:cNvSpPr txBox="1"/>
          <p:nvPr/>
        </p:nvSpPr>
        <p:spPr>
          <a:xfrm>
            <a:off x="1095375" y="4818709"/>
            <a:ext cx="711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4F584-CB8C-834D-BB8C-35CD79F98CB5}"/>
              </a:ext>
            </a:extLst>
          </p:cNvPr>
          <p:cNvSpPr txBox="1"/>
          <p:nvPr/>
        </p:nvSpPr>
        <p:spPr>
          <a:xfrm>
            <a:off x="1601597" y="5311112"/>
            <a:ext cx="537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13 - 5 = 8 (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E6479-AE0E-DF4B-B97B-4D6E73FE3629}"/>
              </a:ext>
            </a:extLst>
          </p:cNvPr>
          <p:cNvSpPr txBox="1"/>
          <p:nvPr/>
        </p:nvSpPr>
        <p:spPr>
          <a:xfrm>
            <a:off x="2670549" y="5834332"/>
            <a:ext cx="4461201" cy="53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 8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A4A470-C846-9749-8BE0-355B6A625768}"/>
              </a:ext>
            </a:extLst>
          </p:cNvPr>
          <p:cNvSpPr txBox="1"/>
          <p:nvPr/>
        </p:nvSpPr>
        <p:spPr>
          <a:xfrm>
            <a:off x="1095375" y="4818709"/>
            <a:ext cx="579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lại</a:t>
            </a:r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là: 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4" grpId="1"/>
      <p:bldP spid="15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"/>
          <p:cNvSpPr/>
          <p:nvPr/>
        </p:nvSpPr>
        <p:spPr>
          <a:xfrm>
            <a:off x="6155759" y="3423528"/>
            <a:ext cx="53533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402455" y="3436087"/>
            <a:ext cx="5552756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512380" y="4409290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"/>
          <p:cNvSpPr/>
          <p:nvPr/>
        </p:nvSpPr>
        <p:spPr>
          <a:xfrm>
            <a:off x="6155759" y="4409289"/>
            <a:ext cx="5470445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>
            <a:off x="320196" y="1117244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 Diagonal Corner Rectangle 30"/>
          <p:cNvSpPr/>
          <p:nvPr/>
        </p:nvSpPr>
        <p:spPr>
          <a:xfrm>
            <a:off x="3684895" y="1082605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47343" y="1847389"/>
            <a:ext cx="193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11 - 6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5" y="162254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813206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813206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802288" y="197552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819840" y="199194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815676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802288" y="19917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812143" y="199227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815676" y="19908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798124" y="198982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804758" y="199621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819840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45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70" y="-336331"/>
            <a:ext cx="1583938" cy="1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30" grpId="0" bldLvl="0" animBg="1"/>
      <p:bldP spid="31" grpId="0" bldLvl="0" animBg="1"/>
      <p:bldP spid="32" grpId="0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"/>
          <p:cNvSpPr/>
          <p:nvPr/>
        </p:nvSpPr>
        <p:spPr>
          <a:xfrm>
            <a:off x="742005" y="4770911"/>
            <a:ext cx="5353380" cy="80414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6242617" y="3743007"/>
            <a:ext cx="5552756" cy="82026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742005" y="3743007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"/>
          <p:cNvSpPr/>
          <p:nvPr/>
        </p:nvSpPr>
        <p:spPr>
          <a:xfrm>
            <a:off x="6283773" y="4737788"/>
            <a:ext cx="5470445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337406" y="1081963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3702105" y="1125028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4553" y="1889812"/>
            <a:ext cx="193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11 - 4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5" y="166496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830416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830416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819498" y="201795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837050" y="20343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832886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819498" y="2034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829353" y="20347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832886" y="203331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815334" y="20322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821968" y="203864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837050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4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062" y="-315310"/>
            <a:ext cx="1583938" cy="1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28" grpId="0" bldLvl="0" animBg="1"/>
      <p:bldP spid="29" grpId="0" bldLvl="0" animBg="1"/>
      <p:bldP spid="30" grpId="0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"/>
          <p:cNvSpPr/>
          <p:nvPr/>
        </p:nvSpPr>
        <p:spPr>
          <a:xfrm>
            <a:off x="6193788" y="3637714"/>
            <a:ext cx="53533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noProof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6193788" y="4555491"/>
            <a:ext cx="5353380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601560" y="3637714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"/>
          <p:cNvSpPr/>
          <p:nvPr/>
        </p:nvSpPr>
        <p:spPr>
          <a:xfrm>
            <a:off x="615882" y="4609154"/>
            <a:ext cx="5332905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337406" y="1081963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3702105" y="1125028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4553" y="1889812"/>
            <a:ext cx="193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11 - 9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5" y="166496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830416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830416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819498" y="201795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837050" y="20343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832886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819498" y="203422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829353" y="20347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832886" y="203331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815334" y="20322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821968" y="203864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837050" y="202434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4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0" y="-252248"/>
            <a:ext cx="1583938" cy="1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28" grpId="0" bldLvl="0" animBg="1"/>
      <p:bldP spid="29" grpId="0" bldLvl="0" animBg="1"/>
      <p:bldP spid="30" grpId="0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20196" y="1117244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684895" y="1082605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"/>
          <p:cNvSpPr/>
          <p:nvPr/>
        </p:nvSpPr>
        <p:spPr>
          <a:xfrm>
            <a:off x="6094470" y="4514967"/>
            <a:ext cx="53533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"/>
          <p:cNvSpPr/>
          <p:nvPr/>
        </p:nvSpPr>
        <p:spPr>
          <a:xfrm>
            <a:off x="6094470" y="3550503"/>
            <a:ext cx="53533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584350" y="3583625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"/>
          <p:cNvSpPr/>
          <p:nvPr/>
        </p:nvSpPr>
        <p:spPr>
          <a:xfrm>
            <a:off x="584351" y="4545924"/>
            <a:ext cx="5332906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7343" y="1847389"/>
            <a:ext cx="193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11 - 8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5" y="162254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3206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3206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02288" y="197552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9840" y="199194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5676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02288" y="19917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812143" y="199227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815676" y="199088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98124" y="198982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04758" y="199621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19840" y="19819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81" y="-231228"/>
            <a:ext cx="1583938" cy="1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70194" y="1436711"/>
            <a:ext cx="523220" cy="5232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EDAD9-420D-466C-A67D-FBE525EF4FF9}"/>
              </a:ext>
            </a:extLst>
          </p:cNvPr>
          <p:cNvSpPr txBox="1"/>
          <p:nvPr/>
        </p:nvSpPr>
        <p:spPr>
          <a:xfrm>
            <a:off x="2100325" y="1786523"/>
            <a:ext cx="3536166" cy="316682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err="1"/>
              <a:t>Tính</a:t>
            </a:r>
            <a:r>
              <a:rPr lang="en-US" sz="2400"/>
              <a:t> 13 – 4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/>
              <a:t>: 13 </a:t>
            </a:r>
            <a:r>
              <a:rPr lang="en-US" sz="2400" dirty="0"/>
              <a:t>= </a:t>
            </a:r>
            <a:r>
              <a:rPr lang="en-US" sz="2400"/>
              <a:t>10 + </a:t>
            </a:r>
            <a:r>
              <a:rPr lang="en-US" sz="1400"/>
              <a:t>…..…</a:t>
            </a:r>
            <a:endParaRPr lang="en-U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/>
              <a:t>–  4  = </a:t>
            </a:r>
            <a:r>
              <a:rPr lang="en-US" sz="1400"/>
              <a:t>…..….</a:t>
            </a:r>
            <a:endParaRPr lang="en-U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 6 + </a:t>
            </a:r>
            <a:r>
              <a:rPr lang="en-US" sz="1400"/>
              <a:t>…….</a:t>
            </a:r>
            <a:r>
              <a:rPr lang="en-US" sz="2400"/>
              <a:t> = </a:t>
            </a:r>
            <a:r>
              <a:rPr lang="en-US" sz="1400"/>
              <a:t>………</a:t>
            </a:r>
            <a:r>
              <a:rPr lang="en-US" sz="2400"/>
              <a:t>          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63F8F-4383-434C-BAFA-2E61EA2F7789}"/>
              </a:ext>
            </a:extLst>
          </p:cNvPr>
          <p:cNvSpPr txBox="1"/>
          <p:nvPr/>
        </p:nvSpPr>
        <p:spPr>
          <a:xfrm>
            <a:off x="7145042" y="1786523"/>
            <a:ext cx="3536166" cy="3166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b)   </a:t>
            </a:r>
            <a:r>
              <a:rPr lang="en-US" sz="2400" err="1"/>
              <a:t>Tính</a:t>
            </a:r>
            <a:r>
              <a:rPr lang="en-US" sz="2400"/>
              <a:t> 12 – 6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/>
              <a:t>: 12 </a:t>
            </a:r>
            <a:r>
              <a:rPr lang="en-US" sz="2400" dirty="0"/>
              <a:t>= </a:t>
            </a:r>
            <a:r>
              <a:rPr lang="en-US" sz="2400"/>
              <a:t>10 + </a:t>
            </a:r>
            <a:r>
              <a:rPr lang="en-US" sz="1400"/>
              <a:t>….…</a:t>
            </a:r>
            <a:endParaRPr lang="en-U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/>
              <a:t>– </a:t>
            </a:r>
            <a:r>
              <a:rPr lang="en-US" sz="1400"/>
              <a:t>….…</a:t>
            </a:r>
            <a:r>
              <a:rPr lang="en-US" sz="2400"/>
              <a:t>  = </a:t>
            </a:r>
            <a:r>
              <a:rPr lang="en-US" sz="1400"/>
              <a:t>….…</a:t>
            </a:r>
            <a:endParaRPr lang="en-U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….…</a:t>
            </a:r>
            <a:r>
              <a:rPr lang="en-US" sz="2400"/>
              <a:t>  + 2 = </a:t>
            </a:r>
            <a:r>
              <a:rPr lang="en-US" sz="1400"/>
              <a:t>…..…</a:t>
            </a:r>
            <a:r>
              <a:rPr lang="en-US" sz="2400"/>
              <a:t>            </a:t>
            </a:r>
          </a:p>
          <a:p>
            <a:pPr>
              <a:lnSpc>
                <a:spcPct val="150000"/>
              </a:lnSpc>
            </a:pP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54BB6B18-027B-4113-9ECF-FC9B764955A9}"/>
              </a:ext>
            </a:extLst>
          </p:cNvPr>
          <p:cNvSpPr/>
          <p:nvPr/>
        </p:nvSpPr>
        <p:spPr>
          <a:xfrm>
            <a:off x="2460625" y="4227882"/>
            <a:ext cx="1967345" cy="5126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ysClr val="windowText" lastClr="000000"/>
                </a:solidFill>
              </a:rPr>
              <a:t>13 – 4 = </a:t>
            </a:r>
            <a:r>
              <a:rPr lang="en-US" sz="1400">
                <a:solidFill>
                  <a:sysClr val="windowText" lastClr="000000"/>
                </a:solidFill>
              </a:rPr>
              <a:t>………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1BE08FF7-F7C4-41E7-B8DB-F57B628A2DE9}"/>
              </a:ext>
            </a:extLst>
          </p:cNvPr>
          <p:cNvSpPr/>
          <p:nvPr/>
        </p:nvSpPr>
        <p:spPr>
          <a:xfrm>
            <a:off x="7615396" y="4289618"/>
            <a:ext cx="1967345" cy="5126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ysClr val="windowText" lastClr="000000"/>
                </a:solidFill>
              </a:rPr>
              <a:t>12 – 6 = </a:t>
            </a:r>
            <a:r>
              <a:rPr lang="en-US" sz="1400">
                <a:solidFill>
                  <a:sysClr val="windowText" lastClr="000000"/>
                </a:solidFill>
              </a:rPr>
              <a:t>…..…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pic>
        <p:nvPicPr>
          <p:cNvPr id="2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94462" y="2628039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5525" y="3175122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110531" y="3693386"/>
            <a:ext cx="35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662" y="3709618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7491" y="4227882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20467" y="2576405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31599" y="3139102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77361" y="3150699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479" y="3693386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93289" y="3693386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53899" y="4297861"/>
            <a:ext cx="4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441204" y="1704320"/>
            <a:ext cx="2121022" cy="700550"/>
            <a:chOff x="2181863" y="4441700"/>
            <a:chExt cx="1667276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181863" y="4441700"/>
              <a:ext cx="1667276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348946" y="446808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41205" y="2417409"/>
            <a:ext cx="2121022" cy="563139"/>
            <a:chOff x="2149292" y="4192480"/>
            <a:chExt cx="1765192" cy="59345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149292" y="4192480"/>
              <a:ext cx="1765192" cy="5934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</a:t>
              </a:r>
              <a:r>
                <a:rPr lang="en-US" sz="3200">
                  <a:solidFill>
                    <a:sysClr val="windowText" lastClr="000000"/>
                  </a:solidFill>
                </a:rPr>
                <a:t>– 7 = </a:t>
              </a:r>
              <a:endParaRPr lang="en-US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361237" y="4201666"/>
              <a:ext cx="485725" cy="584271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227882" y="1716856"/>
            <a:ext cx="2158000" cy="655270"/>
            <a:chOff x="2563090" y="4391891"/>
            <a:chExt cx="1696344" cy="4794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696344" cy="479486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60952" y="44091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227881" y="2433590"/>
            <a:ext cx="2158001" cy="587900"/>
            <a:chOff x="2575656" y="4333005"/>
            <a:chExt cx="1967345" cy="63038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75656" y="4333005"/>
              <a:ext cx="1967345" cy="630389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7" y="4354208"/>
              <a:ext cx="536721" cy="6091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44341" y="1715471"/>
            <a:ext cx="2147182" cy="621317"/>
            <a:chOff x="2291049" y="4425581"/>
            <a:chExt cx="2070327" cy="43163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291049" y="4425581"/>
              <a:ext cx="2070327" cy="431632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26314" y="4431517"/>
              <a:ext cx="558590" cy="398800"/>
            </a:xfrm>
            <a:prstGeom prst="roundRect">
              <a:avLst>
                <a:gd name="adj" fmla="val 21645"/>
              </a:avLst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66664" y="2404868"/>
            <a:ext cx="2139947" cy="641360"/>
            <a:chOff x="2302487" y="4213834"/>
            <a:chExt cx="1682153" cy="46930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302487" y="4213834"/>
              <a:ext cx="1682153" cy="4660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516898" y="424672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9287393" y="1724016"/>
            <a:ext cx="2122960" cy="612772"/>
            <a:chOff x="2685742" y="4354720"/>
            <a:chExt cx="1791450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685742" y="4354720"/>
              <a:ext cx="1791450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57266" y="439255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9278386" y="2433593"/>
            <a:ext cx="2131967" cy="608147"/>
            <a:chOff x="2828836" y="4228464"/>
            <a:chExt cx="1610748" cy="42248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828836" y="4228464"/>
              <a:ext cx="1610748" cy="422482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65792" y="4254515"/>
              <a:ext cx="394498" cy="35039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1904012" y="1740381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1925905" y="24250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757244" y="1741387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719041" y="244532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744955" y="1724016"/>
            <a:ext cx="555188" cy="57404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811574" y="2449818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794214" y="1742058"/>
            <a:ext cx="555188" cy="5681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729145" y="2471092"/>
            <a:ext cx="685326" cy="59202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7F7165C-D912-F746-AF51-4F42E446260B}"/>
              </a:ext>
            </a:extLst>
          </p:cNvPr>
          <p:cNvSpPr/>
          <p:nvPr/>
        </p:nvSpPr>
        <p:spPr>
          <a:xfrm>
            <a:off x="1181396" y="796426"/>
            <a:ext cx="523220" cy="5232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1606E7-4910-F640-AF89-E9DA1C3BC867}"/>
              </a:ext>
            </a:extLst>
          </p:cNvPr>
          <p:cNvSpPr txBox="1"/>
          <p:nvPr/>
        </p:nvSpPr>
        <p:spPr>
          <a:xfrm>
            <a:off x="1897456" y="796426"/>
            <a:ext cx="260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nhẩm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22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9723" y="868989"/>
            <a:ext cx="11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7628"/>
              </p:ext>
            </p:extLst>
          </p:nvPr>
        </p:nvGraphicFramePr>
        <p:xfrm>
          <a:off x="1489361" y="1938255"/>
          <a:ext cx="9081653" cy="180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642058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015346" y="3101486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283845" y="3101486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413798" y="3101485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613024" y="3117949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783792" y="3101485"/>
            <a:ext cx="39305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56326" y="899766"/>
            <a:ext cx="523220" cy="5232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04F3B-367E-844B-AC74-DF6B96204BA0}"/>
              </a:ext>
            </a:extLst>
          </p:cNvPr>
          <p:cNvSpPr txBox="1"/>
          <p:nvPr/>
        </p:nvSpPr>
        <p:spPr>
          <a:xfrm>
            <a:off x="3645821" y="3153778"/>
            <a:ext cx="39305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388</Words>
  <Application>Microsoft Office PowerPoint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.Vn3DH</vt:lpstr>
      <vt:lpstr>.VnBlack</vt:lpstr>
      <vt:lpstr>Arial</vt:lpstr>
      <vt:lpstr>Calibri</vt:lpstr>
      <vt:lpstr>Calibri Light</vt:lpstr>
      <vt:lpstr>HP001 4 hàng</vt:lpstr>
      <vt:lpstr>Times New Roman</vt:lpstr>
      <vt:lpstr>Office Theme</vt:lpstr>
      <vt:lpstr>RUNG CHU¤NG VµNG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</cp:revision>
  <dcterms:created xsi:type="dcterms:W3CDTF">2022-10-09T09:19:39Z</dcterms:created>
  <dcterms:modified xsi:type="dcterms:W3CDTF">2025-03-23T15:37:19Z</dcterms:modified>
</cp:coreProperties>
</file>