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3.xml" ContentType="application/vnd.openxmlformats-officedocument.presentationml.notesSlide+xml"/>
  <Override PartName="/ppt/media/audio5.wav" ContentType="audio/wav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4024" r:id="rId2"/>
    <p:sldMasterId id="2147484050" r:id="rId3"/>
  </p:sldMasterIdLst>
  <p:notesMasterIdLst>
    <p:notesMasterId r:id="rId11"/>
  </p:notesMasterIdLst>
  <p:sldIdLst>
    <p:sldId id="1021" r:id="rId4"/>
    <p:sldId id="1022" r:id="rId5"/>
    <p:sldId id="1023" r:id="rId6"/>
    <p:sldId id="1024" r:id="rId7"/>
    <p:sldId id="1025" r:id="rId8"/>
    <p:sldId id="1026" r:id="rId9"/>
    <p:sldId id="1027" r:id="rId10"/>
  </p:sldIdLst>
  <p:sldSz cx="9144000" cy="5143500" type="screen16x9"/>
  <p:notesSz cx="6858000" cy="9144000"/>
  <p:custDataLst>
    <p:tags r:id="rId12"/>
  </p:custDataLst>
  <p:defaultTextStyle>
    <a:defPPr>
      <a:defRPr lang="zh-CN"/>
    </a:defPPr>
    <a:lvl1pPr marL="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FE2EB0F-6D2D-48D0-8D5F-778B15A80266}">
          <p14:sldIdLst>
            <p14:sldId id="1021"/>
            <p14:sldId id="1022"/>
            <p14:sldId id="1023"/>
            <p14:sldId id="1024"/>
            <p14:sldId id="1025"/>
            <p14:sldId id="1026"/>
            <p14:sldId id="1027"/>
          </p14:sldIdLst>
        </p14:section>
        <p14:section name="Untitled Section" id="{684F6D74-326A-40AB-B802-30D745D1CEE6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BDFFDB"/>
    <a:srgbClr val="FFD1D1"/>
    <a:srgbClr val="FFAFAF"/>
    <a:srgbClr val="FFE79B"/>
    <a:srgbClr val="C44053"/>
    <a:srgbClr val="C83C49"/>
    <a:srgbClr val="B8E08C"/>
    <a:srgbClr val="FCFDCF"/>
    <a:srgbClr val="226668"/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6068F-8954-4C6D-8636-4D0907667790}" v="65" dt="2021-05-03T07:58:36.7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48" autoAdjust="0"/>
    <p:restoredTop sz="78883" autoAdjust="0"/>
  </p:normalViewPr>
  <p:slideViewPr>
    <p:cSldViewPr>
      <p:cViewPr varScale="1">
        <p:scale>
          <a:sx n="70" d="100"/>
          <a:sy n="70" d="100"/>
        </p:scale>
        <p:origin x="1048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gs" Target="tags/tag1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ệt Nguyễn Tuấn" userId="d981edae82e38790" providerId="LiveId" clId="{0CD6068F-8954-4C6D-8636-4D0907667790}"/>
    <pc:docChg chg="modSld">
      <pc:chgData name="Kiệt Nguyễn Tuấn" userId="d981edae82e38790" providerId="LiveId" clId="{0CD6068F-8954-4C6D-8636-4D0907667790}" dt="2021-05-03T07:58:36.722" v="65" actId="20577"/>
      <pc:docMkLst>
        <pc:docMk/>
      </pc:docMkLst>
      <pc:sldChg chg="modSp">
        <pc:chgData name="Kiệt Nguyễn Tuấn" userId="d981edae82e38790" providerId="LiveId" clId="{0CD6068F-8954-4C6D-8636-4D0907667790}" dt="2021-05-03T07:58:36.722" v="65" actId="20577"/>
        <pc:sldMkLst>
          <pc:docMk/>
          <pc:sldMk cId="0" sldId="280"/>
        </pc:sldMkLst>
        <pc:spChg chg="mod">
          <ac:chgData name="Kiệt Nguyễn Tuấn" userId="d981edae82e38790" providerId="LiveId" clId="{0CD6068F-8954-4C6D-8636-4D0907667790}" dt="2021-05-03T07:58:36.722" v="65" actId="20577"/>
          <ac:spMkLst>
            <pc:docMk/>
            <pc:sldMk cId="0" sldId="280"/>
            <ac:spMk id="49" creationId="{00000000-0000-0000-0000-000000000000}"/>
          </ac:spMkLst>
        </pc:spChg>
      </pc:sldChg>
      <pc:sldChg chg="modSp mod">
        <pc:chgData name="Kiệt Nguyễn Tuấn" userId="d981edae82e38790" providerId="LiveId" clId="{0CD6068F-8954-4C6D-8636-4D0907667790}" dt="2021-05-03T07:56:50.196" v="52" actId="14100"/>
        <pc:sldMkLst>
          <pc:docMk/>
          <pc:sldMk cId="0" sldId="309"/>
        </pc:sldMkLst>
        <pc:spChg chg="mod">
          <ac:chgData name="Kiệt Nguyễn Tuấn" userId="d981edae82e38790" providerId="LiveId" clId="{0CD6068F-8954-4C6D-8636-4D0907667790}" dt="2021-05-03T07:56:50.196" v="52" actId="14100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Kiệt Nguyễn Tuấn" userId="d981edae82e38790" providerId="LiveId" clId="{0CD6068F-8954-4C6D-8636-4D0907667790}" dt="2021-05-03T07:58:08.478" v="63" actId="20577"/>
        <pc:sldMkLst>
          <pc:docMk/>
          <pc:sldMk cId="0" sldId="326"/>
        </pc:sldMkLst>
        <pc:spChg chg="mod">
          <ac:chgData name="Kiệt Nguyễn Tuấn" userId="d981edae82e38790" providerId="LiveId" clId="{0CD6068F-8954-4C6D-8636-4D0907667790}" dt="2021-05-03T07:58:08.478" v="63" actId="20577"/>
          <ac:spMkLst>
            <pc:docMk/>
            <pc:sldMk cId="0" sldId="326"/>
            <ac:spMk id="5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74544-038A-4DA6-A177-193C9C327478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71AD9-BB67-40C7-8A36-6292A9008BE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752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2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8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74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43" algn="l" defTabSz="91428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80E0C2-0D4A-4881-ADBA-8A3F58F5279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5267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16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24"/>
            <a:ext cx="7772400" cy="1101725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7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9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2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5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6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2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2" y="1631954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1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1" y="1631954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9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3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4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4"/>
            <a:ext cx="5111751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7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61"/>
            <a:ext cx="8229600" cy="3394075"/>
          </a:xfrm>
          <a:prstGeom prst="rect">
            <a:avLst/>
          </a:prstGeom>
        </p:spPr>
        <p:txBody>
          <a:bodyPr lIns="91430" tIns="45715" rIns="91430" bIns="4571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6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1F71A36-1F1B-46CA-BF64-84B1CA96668C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2025/3/23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9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9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914400"/>
            <a:fld id="{8C4A4F23-80CD-4C43-9F09-C693E38F8BF6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63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38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64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109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841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5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17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lIns="91430" tIns="45715" rIns="91430" bIns="45715"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43"/>
            <a:ext cx="7772400" cy="1125537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697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4827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699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56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4869657"/>
            <a:ext cx="2133600" cy="273844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200" y="4876008"/>
            <a:ext cx="364147" cy="273844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5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6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61"/>
            <a:ext cx="4038600" cy="33940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3" y="1150938"/>
            <a:ext cx="4040188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3" y="1631954"/>
            <a:ext cx="4040188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lIns="91430" tIns="45715" rIns="91430" bIns="45715"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5" indent="0">
              <a:buNone/>
              <a:defRPr sz="18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954"/>
            <a:ext cx="4041775" cy="2962275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lIns="91430" tIns="45715" rIns="91430" bIns="4571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6" y="204799"/>
            <a:ext cx="3008313" cy="871537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5" y="204799"/>
            <a:ext cx="5111751" cy="4389437"/>
          </a:xfrm>
          <a:prstGeom prst="rect">
            <a:avLst/>
          </a:prstGeom>
        </p:spPr>
        <p:txBody>
          <a:bodyPr lIns="91430" tIns="45715" rIns="91430" bIns="457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6" y="1076325"/>
            <a:ext cx="3008313" cy="35179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lIns="91430" tIns="45715" rIns="91430" bIns="45715"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5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 lIns="91430" tIns="45715" rIns="91430" bIns="45715"/>
          <a:lstStyle>
            <a:lvl1pPr marL="0" indent="0">
              <a:buNone/>
              <a:defRPr sz="1400"/>
            </a:lvl1pPr>
            <a:lvl2pPr marL="457130" indent="0">
              <a:buNone/>
              <a:defRPr sz="1200"/>
            </a:lvl2pPr>
            <a:lvl3pPr marL="914265" indent="0">
              <a:buNone/>
              <a:defRPr sz="1000"/>
            </a:lvl3pPr>
            <a:lvl4pPr marL="1371396" indent="0">
              <a:buNone/>
              <a:defRPr sz="900"/>
            </a:lvl4pPr>
            <a:lvl5pPr marL="1828529" indent="0">
              <a:buNone/>
              <a:defRPr sz="900"/>
            </a:lvl5pPr>
            <a:lvl6pPr marL="2285658" indent="0">
              <a:buNone/>
              <a:defRPr sz="900"/>
            </a:lvl6pPr>
            <a:lvl7pPr marL="2742788" indent="0">
              <a:buNone/>
              <a:defRPr sz="900"/>
            </a:lvl7pPr>
            <a:lvl8pPr marL="3199920" indent="0">
              <a:buNone/>
              <a:defRPr sz="900"/>
            </a:lvl8pPr>
            <a:lvl9pPr marL="3657052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1F71A36-1F1B-46CA-BF64-84B1CA96668C}" type="datetimeFigureOut">
              <a:rPr lang="zh-CN" altLang="en-US" smtClean="0"/>
              <a:t>2025/3/23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74"/>
            <a:ext cx="2895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74"/>
            <a:ext cx="2133600" cy="274637"/>
          </a:xfrm>
          <a:prstGeom prst="rect">
            <a:avLst/>
          </a:prstGeom>
        </p:spPr>
        <p:txBody>
          <a:bodyPr lIns="91430" tIns="45715" rIns="91430" bIns="45715"/>
          <a:lstStyle/>
          <a:p>
            <a:fld id="{8C4A4F23-80CD-4C43-9F09-C693E38F8B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26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48" indent="-342848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1" indent="-285708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7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5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19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  <p:sldLayoutId id="2147484033" r:id="rId9"/>
    <p:sldLayoutId id="2147484034" r:id="rId10"/>
    <p:sldLayoutId id="214748403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3" name="当我们同在一起.wav"/>
          </p:stSnd>
        </p:sndAc>
      </p:transition>
    </mc:Choice>
    <mc:Fallback xmlns="">
      <p:transition spd="slow" advTm="3000">
        <p:sndAc>
          <p:stSnd>
            <p:snd r:embed="rId14" name="当我们同在一起.wav"/>
          </p:stSnd>
        </p:sndAc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333"/>
              <a:t>3/23/2025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3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33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49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  <p:sldLayoutId id="2147484062" r:id="rId12"/>
    <p:sldLayoutId id="2147484063" r:id="rId13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audio" Target="../media/audio2.wav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.emf"/><Relationship Id="rId11" Type="http://schemas.openxmlformats.org/officeDocument/2006/relationships/audio" Target="../media/audio40.wav"/><Relationship Id="rId5" Type="http://schemas.openxmlformats.org/officeDocument/2006/relationships/image" Target="../media/image3.emf"/><Relationship Id="rId10" Type="http://schemas.openxmlformats.org/officeDocument/2006/relationships/image" Target="../media/image7.png"/><Relationship Id="rId4" Type="http://schemas.openxmlformats.org/officeDocument/2006/relationships/image" Target="../media/image2.emf"/><Relationship Id="rId9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5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slide" Target="slide3.xml"/><Relationship Id="rId5" Type="http://schemas.openxmlformats.org/officeDocument/2006/relationships/image" Target="../media/image8.jpeg"/><Relationship Id="rId15" Type="http://schemas.openxmlformats.org/officeDocument/2006/relationships/slide" Target="slide7.xml"/><Relationship Id="rId10" Type="http://schemas.openxmlformats.org/officeDocument/2006/relationships/image" Target="../media/image13.png"/><Relationship Id="rId19" Type="http://schemas.openxmlformats.org/officeDocument/2006/relationships/audio" Target="NULL"/><Relationship Id="rId4" Type="http://schemas.openxmlformats.org/officeDocument/2006/relationships/audio" Target="../media/audio4.wav"/><Relationship Id="rId9" Type="http://schemas.openxmlformats.org/officeDocument/2006/relationships/image" Target="../media/image12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639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8867" y="227845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71822" y="314754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41" y="3363842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291386" y="2202717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 dirty="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914310">
                <a:defRPr/>
              </a:pPr>
              <a:endParaRPr lang="zh-CN" altLang="en-US" sz="1400">
                <a:solidFill>
                  <a:srgbClr val="5FA080"/>
                </a:solidFill>
                <a:latin typeface="等线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812093" y="1195615"/>
            <a:ext cx="3519818" cy="95564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66">
              <a:defRPr/>
            </a:pPr>
            <a:r>
              <a:rPr lang="en-US" altLang="zh-CN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48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3563892" y="2112124"/>
            <a:ext cx="2137831" cy="38980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Trò chơi: 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018232" y="2729767"/>
            <a:ext cx="5133046" cy="578761"/>
          </a:xfrm>
          <a:prstGeom prst="rect">
            <a:avLst/>
          </a:prstGeom>
        </p:spPr>
        <p:txBody>
          <a:bodyPr wrap="none" lIns="91432" tIns="45716" rIns="91432" bIns="45716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10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UTM Avo" pitchFamily="18" charset="0"/>
                <a:cs typeface="Times New Roman"/>
              </a:rPr>
              <a:t>Giúp cún hái táo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818" y="3942448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6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Oval 5"/>
          <p:cNvSpPr/>
          <p:nvPr/>
        </p:nvSpPr>
        <p:spPr>
          <a:xfrm>
            <a:off x="-27216" y="2318640"/>
            <a:ext cx="9198431" cy="1850573"/>
          </a:xfrm>
          <a:custGeom>
            <a:avLst/>
            <a:gdLst/>
            <a:ahLst/>
            <a:cxnLst/>
            <a:rect l="l" t="t" r="r" b="b"/>
            <a:pathLst>
              <a:path w="12264575" h="2467430">
                <a:moveTo>
                  <a:pt x="2852060" y="0"/>
                </a:moveTo>
                <a:cubicBezTo>
                  <a:pt x="3057722" y="0"/>
                  <a:pt x="3240418" y="98333"/>
                  <a:pt x="3353822" y="251967"/>
                </a:cubicBezTo>
                <a:cubicBezTo>
                  <a:pt x="3489077" y="261705"/>
                  <a:pt x="3612242" y="314547"/>
                  <a:pt x="3708402" y="398626"/>
                </a:cubicBezTo>
                <a:cubicBezTo>
                  <a:pt x="3816640" y="303074"/>
                  <a:pt x="3959143" y="246743"/>
                  <a:pt x="4114803" y="246743"/>
                </a:cubicBezTo>
                <a:cubicBezTo>
                  <a:pt x="4263670" y="246743"/>
                  <a:pt x="4400503" y="298264"/>
                  <a:pt x="4506687" y="386649"/>
                </a:cubicBezTo>
                <a:cubicBezTo>
                  <a:pt x="4612872" y="298263"/>
                  <a:pt x="4749707" y="246741"/>
                  <a:pt x="4898574" y="246741"/>
                </a:cubicBezTo>
                <a:cubicBezTo>
                  <a:pt x="4983432" y="246741"/>
                  <a:pt x="5064380" y="263482"/>
                  <a:pt x="5138062" y="294411"/>
                </a:cubicBezTo>
                <a:cubicBezTo>
                  <a:pt x="5211742" y="263482"/>
                  <a:pt x="5292689" y="246742"/>
                  <a:pt x="5377546" y="246742"/>
                </a:cubicBezTo>
                <a:cubicBezTo>
                  <a:pt x="5610601" y="246742"/>
                  <a:pt x="5814164" y="373014"/>
                  <a:pt x="5921235" y="562223"/>
                </a:cubicBezTo>
                <a:cubicBezTo>
                  <a:pt x="6032751" y="456039"/>
                  <a:pt x="6183885" y="391885"/>
                  <a:pt x="6350003" y="391885"/>
                </a:cubicBezTo>
                <a:cubicBezTo>
                  <a:pt x="6428643" y="391885"/>
                  <a:pt x="6503925" y="406262"/>
                  <a:pt x="6572680" y="434337"/>
                </a:cubicBezTo>
                <a:cubicBezTo>
                  <a:pt x="6659843" y="193125"/>
                  <a:pt x="6891312" y="21768"/>
                  <a:pt x="7162803" y="21768"/>
                </a:cubicBezTo>
                <a:cubicBezTo>
                  <a:pt x="7398431" y="21768"/>
                  <a:pt x="7603911" y="150843"/>
                  <a:pt x="7709383" y="343565"/>
                </a:cubicBezTo>
                <a:cubicBezTo>
                  <a:pt x="7791907" y="353896"/>
                  <a:pt x="7868843" y="382405"/>
                  <a:pt x="7936117" y="425566"/>
                </a:cubicBezTo>
                <a:cubicBezTo>
                  <a:pt x="8048965" y="314570"/>
                  <a:pt x="8203934" y="246740"/>
                  <a:pt x="8374745" y="246740"/>
                </a:cubicBezTo>
                <a:cubicBezTo>
                  <a:pt x="8630132" y="246740"/>
                  <a:pt x="8850104" y="398372"/>
                  <a:pt x="8948230" y="617117"/>
                </a:cubicBezTo>
                <a:cubicBezTo>
                  <a:pt x="9062423" y="500356"/>
                  <a:pt x="9221782" y="428161"/>
                  <a:pt x="9398003" y="428161"/>
                </a:cubicBezTo>
                <a:cubicBezTo>
                  <a:pt x="9636963" y="428161"/>
                  <a:pt x="9844917" y="560913"/>
                  <a:pt x="9949546" y="758111"/>
                </a:cubicBezTo>
                <a:cubicBezTo>
                  <a:pt x="10054174" y="560913"/>
                  <a:pt x="10262128" y="428161"/>
                  <a:pt x="10501088" y="428161"/>
                </a:cubicBezTo>
                <a:cubicBezTo>
                  <a:pt x="10690940" y="428161"/>
                  <a:pt x="10861220" y="511956"/>
                  <a:pt x="10974961" y="646326"/>
                </a:cubicBezTo>
                <a:cubicBezTo>
                  <a:pt x="11024899" y="631035"/>
                  <a:pt x="11077870" y="624107"/>
                  <a:pt x="11132459" y="624107"/>
                </a:cubicBezTo>
                <a:lnTo>
                  <a:pt x="11185097" y="629598"/>
                </a:lnTo>
                <a:cubicBezTo>
                  <a:pt x="11299322" y="514090"/>
                  <a:pt x="11457921" y="442663"/>
                  <a:pt x="11633203" y="442663"/>
                </a:cubicBezTo>
                <a:cubicBezTo>
                  <a:pt x="11977043" y="442663"/>
                  <a:pt x="12256687" y="717518"/>
                  <a:pt x="12263113" y="1059532"/>
                </a:cubicBezTo>
                <a:lnTo>
                  <a:pt x="12264574" y="1059532"/>
                </a:lnTo>
                <a:lnTo>
                  <a:pt x="12264574" y="1074026"/>
                </a:lnTo>
                <a:cubicBezTo>
                  <a:pt x="12264575" y="1074029"/>
                  <a:pt x="12264575" y="1074032"/>
                  <a:pt x="12264575" y="1074035"/>
                </a:cubicBezTo>
                <a:lnTo>
                  <a:pt x="12264574" y="1074044"/>
                </a:lnTo>
                <a:lnTo>
                  <a:pt x="12264574" y="1255469"/>
                </a:lnTo>
                <a:cubicBezTo>
                  <a:pt x="12264575" y="1255472"/>
                  <a:pt x="12264575" y="1255475"/>
                  <a:pt x="12264575" y="1255478"/>
                </a:cubicBezTo>
                <a:lnTo>
                  <a:pt x="12264574" y="1255491"/>
                </a:lnTo>
                <a:lnTo>
                  <a:pt x="12264574" y="2467430"/>
                </a:lnTo>
                <a:lnTo>
                  <a:pt x="72574" y="2467430"/>
                </a:lnTo>
                <a:lnTo>
                  <a:pt x="72574" y="1572566"/>
                </a:lnTo>
                <a:cubicBezTo>
                  <a:pt x="25285" y="1487183"/>
                  <a:pt x="0" y="1388800"/>
                  <a:pt x="0" y="1284511"/>
                </a:cubicBezTo>
                <a:cubicBezTo>
                  <a:pt x="0" y="986643"/>
                  <a:pt x="206271" y="736952"/>
                  <a:pt x="484166" y="672163"/>
                </a:cubicBezTo>
                <a:cubicBezTo>
                  <a:pt x="597297" y="503094"/>
                  <a:pt x="790035" y="391887"/>
                  <a:pt x="1008746" y="391887"/>
                </a:cubicBezTo>
                <a:cubicBezTo>
                  <a:pt x="1177970" y="391887"/>
                  <a:pt x="1331644" y="458462"/>
                  <a:pt x="1444174" y="567720"/>
                </a:cubicBezTo>
                <a:cubicBezTo>
                  <a:pt x="1556704" y="458462"/>
                  <a:pt x="1710379" y="391886"/>
                  <a:pt x="1879603" y="391886"/>
                </a:cubicBezTo>
                <a:cubicBezTo>
                  <a:pt x="2011203" y="391886"/>
                  <a:pt x="2133399" y="432149"/>
                  <a:pt x="2234421" y="501210"/>
                </a:cubicBezTo>
                <a:cubicBezTo>
                  <a:pt x="2294148" y="214930"/>
                  <a:pt x="2548004" y="0"/>
                  <a:pt x="285206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spcCol="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3" name="Flowchart: Delay 82"/>
          <p:cNvSpPr/>
          <p:nvPr/>
        </p:nvSpPr>
        <p:spPr>
          <a:xfrm rot="16200000">
            <a:off x="3793673" y="-740239"/>
            <a:ext cx="1556657" cy="9144000"/>
          </a:xfrm>
          <a:prstGeom prst="flowChartDelay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spcCol="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Snip Same Side Corner Rectangle 3"/>
          <p:cNvSpPr/>
          <p:nvPr/>
        </p:nvSpPr>
        <p:spPr>
          <a:xfrm>
            <a:off x="0" y="3984172"/>
            <a:ext cx="9144000" cy="1159328"/>
          </a:xfrm>
          <a:prstGeom prst="snip2SameRect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spcCol="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028" name="Picture 4" descr="Free Tree Vectors, 163,000+ Images in AI, EPS forma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61" y="117241"/>
            <a:ext cx="5716099" cy="489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373" y="2196312"/>
            <a:ext cx="1060796" cy="7361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173" y="1012398"/>
            <a:ext cx="1065368" cy="736156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7068" y="2054040"/>
            <a:ext cx="1060796" cy="736156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6102" y="1398053"/>
            <a:ext cx="1060796" cy="740729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8917" y="701582"/>
            <a:ext cx="1060796" cy="740729"/>
          </a:xfrm>
          <a:prstGeom prst="rect">
            <a:avLst/>
          </a:prstGeom>
        </p:spPr>
      </p:pic>
      <p:pic>
        <p:nvPicPr>
          <p:cNvPr id="50" name="Picture 49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0373" y="2163807"/>
            <a:ext cx="1060796" cy="736156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4909" y="1029975"/>
            <a:ext cx="1065368" cy="736156"/>
          </a:xfrm>
          <a:prstGeom prst="rect">
            <a:avLst/>
          </a:prstGeom>
        </p:spPr>
      </p:pic>
      <p:pic>
        <p:nvPicPr>
          <p:cNvPr id="52" name="Picture 5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7942" y="2045748"/>
            <a:ext cx="1060796" cy="736156"/>
          </a:xfrm>
          <a:prstGeom prst="rect">
            <a:avLst/>
          </a:prstGeom>
        </p:spPr>
      </p:pic>
      <p:pic>
        <p:nvPicPr>
          <p:cNvPr id="53" name="Picture 5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8064" y="1411923"/>
            <a:ext cx="1060796" cy="740729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46810" y="693250"/>
            <a:ext cx="1060796" cy="740729"/>
          </a:xfrm>
          <a:prstGeom prst="rect">
            <a:avLst/>
          </a:prstGeom>
        </p:spPr>
      </p:pic>
      <p:sp>
        <p:nvSpPr>
          <p:cNvPr id="8" name="Explosion 1 7"/>
          <p:cNvSpPr/>
          <p:nvPr/>
        </p:nvSpPr>
        <p:spPr>
          <a:xfrm>
            <a:off x="306130" y="21694"/>
            <a:ext cx="2207921" cy="2114637"/>
          </a:xfrm>
          <a:custGeom>
            <a:avLst/>
            <a:gdLst/>
            <a:ahLst/>
            <a:cxnLst/>
            <a:rect l="l" t="t" r="r" b="b"/>
            <a:pathLst>
              <a:path w="2943894" h="2819516">
                <a:moveTo>
                  <a:pt x="2235817" y="0"/>
                </a:moveTo>
                <a:lnTo>
                  <a:pt x="2089747" y="451462"/>
                </a:lnTo>
                <a:lnTo>
                  <a:pt x="2290350" y="369838"/>
                </a:lnTo>
                <a:lnTo>
                  <a:pt x="2214937" y="644449"/>
                </a:lnTo>
                <a:lnTo>
                  <a:pt x="2342035" y="570947"/>
                </a:lnTo>
                <a:lnTo>
                  <a:pt x="2209114" y="790322"/>
                </a:lnTo>
                <a:lnTo>
                  <a:pt x="2368638" y="757549"/>
                </a:lnTo>
                <a:lnTo>
                  <a:pt x="2291478" y="888970"/>
                </a:lnTo>
                <a:lnTo>
                  <a:pt x="2943894" y="760636"/>
                </a:lnTo>
                <a:lnTo>
                  <a:pt x="2351805" y="1135911"/>
                </a:lnTo>
                <a:lnTo>
                  <a:pt x="2695440" y="1200181"/>
                </a:lnTo>
                <a:lnTo>
                  <a:pt x="2367691" y="1419744"/>
                </a:lnTo>
                <a:lnTo>
                  <a:pt x="2864684" y="1605689"/>
                </a:lnTo>
                <a:lnTo>
                  <a:pt x="2522255" y="1655241"/>
                </a:lnTo>
                <a:lnTo>
                  <a:pt x="2755941" y="1819986"/>
                </a:lnTo>
                <a:lnTo>
                  <a:pt x="2569410" y="1806358"/>
                </a:lnTo>
                <a:lnTo>
                  <a:pt x="2291284" y="1838288"/>
                </a:lnTo>
                <a:lnTo>
                  <a:pt x="2438532" y="2172365"/>
                </a:lnTo>
                <a:lnTo>
                  <a:pt x="2268926" y="2116465"/>
                </a:lnTo>
                <a:lnTo>
                  <a:pt x="2291181" y="2204138"/>
                </a:lnTo>
                <a:lnTo>
                  <a:pt x="2401968" y="2397716"/>
                </a:lnTo>
                <a:lnTo>
                  <a:pt x="2361789" y="2373123"/>
                </a:lnTo>
                <a:lnTo>
                  <a:pt x="2366358" y="2381882"/>
                </a:lnTo>
                <a:lnTo>
                  <a:pt x="2330774" y="2360120"/>
                </a:lnTo>
                <a:lnTo>
                  <a:pt x="2340372" y="2397933"/>
                </a:lnTo>
                <a:lnTo>
                  <a:pt x="2222232" y="2293740"/>
                </a:lnTo>
                <a:lnTo>
                  <a:pt x="2064062" y="2197010"/>
                </a:lnTo>
                <a:lnTo>
                  <a:pt x="2074788" y="2585176"/>
                </a:lnTo>
                <a:lnTo>
                  <a:pt x="1817446" y="2336622"/>
                </a:lnTo>
                <a:lnTo>
                  <a:pt x="1732173" y="2705194"/>
                </a:lnTo>
                <a:lnTo>
                  <a:pt x="1626411" y="2434211"/>
                </a:lnTo>
                <a:lnTo>
                  <a:pt x="1481687" y="2775047"/>
                </a:lnTo>
                <a:lnTo>
                  <a:pt x="1418838" y="2327714"/>
                </a:lnTo>
                <a:lnTo>
                  <a:pt x="1272061" y="2514762"/>
                </a:lnTo>
                <a:lnTo>
                  <a:pt x="1178463" y="2819516"/>
                </a:lnTo>
                <a:lnTo>
                  <a:pt x="1146442" y="2571124"/>
                </a:lnTo>
                <a:lnTo>
                  <a:pt x="1118025" y="2610818"/>
                </a:lnTo>
                <a:lnTo>
                  <a:pt x="1108025" y="2352148"/>
                </a:lnTo>
                <a:lnTo>
                  <a:pt x="829089" y="2490729"/>
                </a:lnTo>
                <a:lnTo>
                  <a:pt x="986229" y="2209951"/>
                </a:lnTo>
                <a:lnTo>
                  <a:pt x="683614" y="2366071"/>
                </a:lnTo>
                <a:lnTo>
                  <a:pt x="506238" y="2547565"/>
                </a:lnTo>
                <a:lnTo>
                  <a:pt x="725690" y="1942120"/>
                </a:lnTo>
                <a:lnTo>
                  <a:pt x="511771" y="1956507"/>
                </a:lnTo>
                <a:lnTo>
                  <a:pt x="537917" y="1933244"/>
                </a:lnTo>
                <a:lnTo>
                  <a:pt x="174122" y="1975990"/>
                </a:lnTo>
                <a:lnTo>
                  <a:pt x="390285" y="1806530"/>
                </a:lnTo>
                <a:lnTo>
                  <a:pt x="270491" y="1778245"/>
                </a:lnTo>
                <a:lnTo>
                  <a:pt x="538190" y="1675152"/>
                </a:lnTo>
                <a:lnTo>
                  <a:pt x="585584" y="1620795"/>
                </a:lnTo>
                <a:lnTo>
                  <a:pt x="451679" y="1507109"/>
                </a:lnTo>
                <a:lnTo>
                  <a:pt x="316097" y="1456234"/>
                </a:lnTo>
                <a:lnTo>
                  <a:pt x="171918" y="1443881"/>
                </a:lnTo>
                <a:lnTo>
                  <a:pt x="229125" y="1423598"/>
                </a:lnTo>
                <a:lnTo>
                  <a:pt x="0" y="1337622"/>
                </a:lnTo>
                <a:lnTo>
                  <a:pt x="205718" y="1298286"/>
                </a:lnTo>
                <a:lnTo>
                  <a:pt x="157884" y="1257675"/>
                </a:lnTo>
                <a:lnTo>
                  <a:pt x="418681" y="1201423"/>
                </a:lnTo>
                <a:lnTo>
                  <a:pt x="367632" y="1164529"/>
                </a:lnTo>
                <a:lnTo>
                  <a:pt x="507589" y="1159750"/>
                </a:lnTo>
                <a:lnTo>
                  <a:pt x="314681" y="691700"/>
                </a:lnTo>
                <a:lnTo>
                  <a:pt x="369568" y="706507"/>
                </a:lnTo>
                <a:lnTo>
                  <a:pt x="202388" y="497503"/>
                </a:lnTo>
                <a:lnTo>
                  <a:pt x="626949" y="743665"/>
                </a:lnTo>
                <a:lnTo>
                  <a:pt x="433641" y="553033"/>
                </a:lnTo>
                <a:lnTo>
                  <a:pt x="836388" y="701070"/>
                </a:lnTo>
                <a:lnTo>
                  <a:pt x="702531" y="36402"/>
                </a:lnTo>
                <a:lnTo>
                  <a:pt x="948177" y="420135"/>
                </a:lnTo>
                <a:lnTo>
                  <a:pt x="1082939" y="532133"/>
                </a:lnTo>
                <a:lnTo>
                  <a:pt x="1065444" y="377342"/>
                </a:lnTo>
                <a:lnTo>
                  <a:pt x="1254781" y="543935"/>
                </a:lnTo>
                <a:lnTo>
                  <a:pt x="1483359" y="116834"/>
                </a:lnTo>
                <a:lnTo>
                  <a:pt x="1558296" y="282429"/>
                </a:lnTo>
                <a:lnTo>
                  <a:pt x="1645852" y="52251"/>
                </a:lnTo>
                <a:lnTo>
                  <a:pt x="1728584" y="495740"/>
                </a:lnTo>
                <a:lnTo>
                  <a:pt x="1904596" y="221459"/>
                </a:lnTo>
                <a:lnTo>
                  <a:pt x="1890658" y="423693"/>
                </a:lnTo>
                <a:close/>
              </a:path>
            </a:pathLst>
          </a:cu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spcCol="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1012371" y="638088"/>
            <a:ext cx="783772" cy="78377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spcCol="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58" name="Oval 4"/>
          <p:cNvSpPr/>
          <p:nvPr/>
        </p:nvSpPr>
        <p:spPr>
          <a:xfrm>
            <a:off x="424543" y="1012399"/>
            <a:ext cx="2013857" cy="1065337"/>
          </a:xfrm>
          <a:custGeom>
            <a:avLst/>
            <a:gdLst/>
            <a:ahLst/>
            <a:cxnLst/>
            <a:rect l="l" t="t" r="r" b="b"/>
            <a:pathLst>
              <a:path w="2685142" h="1420449">
                <a:moveTo>
                  <a:pt x="1182914" y="0"/>
                </a:moveTo>
                <a:cubicBezTo>
                  <a:pt x="1335055" y="0"/>
                  <a:pt x="1471794" y="65939"/>
                  <a:pt x="1564705" y="172064"/>
                </a:cubicBezTo>
                <a:cubicBezTo>
                  <a:pt x="1606885" y="158522"/>
                  <a:pt x="1651813" y="152400"/>
                  <a:pt x="1698171" y="152400"/>
                </a:cubicBezTo>
                <a:cubicBezTo>
                  <a:pt x="1873063" y="152400"/>
                  <a:pt x="2027604" y="239535"/>
                  <a:pt x="2120154" y="373176"/>
                </a:cubicBezTo>
                <a:cubicBezTo>
                  <a:pt x="2136349" y="368973"/>
                  <a:pt x="2153022" y="368163"/>
                  <a:pt x="2169885" y="368163"/>
                </a:cubicBezTo>
                <a:cubicBezTo>
                  <a:pt x="2454454" y="368163"/>
                  <a:pt x="2685142" y="598851"/>
                  <a:pt x="2685142" y="883420"/>
                </a:cubicBezTo>
                <a:cubicBezTo>
                  <a:pt x="2685142" y="1167989"/>
                  <a:pt x="2454454" y="1398677"/>
                  <a:pt x="2169885" y="1398677"/>
                </a:cubicBezTo>
                <a:cubicBezTo>
                  <a:pt x="2058398" y="1398677"/>
                  <a:pt x="1955181" y="1363269"/>
                  <a:pt x="1873106" y="1300068"/>
                </a:cubicBezTo>
                <a:cubicBezTo>
                  <a:pt x="1785390" y="1375932"/>
                  <a:pt x="1670779" y="1420449"/>
                  <a:pt x="1545771" y="1420449"/>
                </a:cubicBezTo>
                <a:cubicBezTo>
                  <a:pt x="1444995" y="1420449"/>
                  <a:pt x="1350977" y="1391518"/>
                  <a:pt x="1272274" y="1340401"/>
                </a:cubicBezTo>
                <a:cubicBezTo>
                  <a:pt x="1201044" y="1381278"/>
                  <a:pt x="1118345" y="1403254"/>
                  <a:pt x="1030514" y="1403254"/>
                </a:cubicBezTo>
                <a:cubicBezTo>
                  <a:pt x="984954" y="1403254"/>
                  <a:pt x="940776" y="1397341"/>
                  <a:pt x="899166" y="1384623"/>
                </a:cubicBezTo>
                <a:cubicBezTo>
                  <a:pt x="862231" y="1394175"/>
                  <a:pt x="823527" y="1398677"/>
                  <a:pt x="783771" y="1398677"/>
                </a:cubicBezTo>
                <a:cubicBezTo>
                  <a:pt x="628130" y="1398677"/>
                  <a:pt x="488607" y="1329669"/>
                  <a:pt x="395805" y="1219129"/>
                </a:cubicBezTo>
                <a:cubicBezTo>
                  <a:pt x="168680" y="1166461"/>
                  <a:pt x="0" y="962522"/>
                  <a:pt x="0" y="719186"/>
                </a:cubicBezTo>
                <a:cubicBezTo>
                  <a:pt x="0" y="434617"/>
                  <a:pt x="230688" y="203929"/>
                  <a:pt x="515257" y="203929"/>
                </a:cubicBezTo>
                <a:cubicBezTo>
                  <a:pt x="595903" y="203929"/>
                  <a:pt x="672222" y="222456"/>
                  <a:pt x="739358" y="257197"/>
                </a:cubicBezTo>
                <a:cubicBezTo>
                  <a:pt x="826782" y="102933"/>
                  <a:pt x="992827" y="0"/>
                  <a:pt x="1182914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spcCol="0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59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 bwMode="auto">
          <a:xfrm>
            <a:off x="6543724" y="3270758"/>
            <a:ext cx="1264082" cy="14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文本框 32"/>
          <p:cNvSpPr txBox="1"/>
          <p:nvPr/>
        </p:nvSpPr>
        <p:spPr>
          <a:xfrm rot="20114883">
            <a:off x="1788445" y="251363"/>
            <a:ext cx="3519818" cy="807911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342884">
              <a:defRPr/>
            </a:pPr>
            <a:r>
              <a:rPr lang="en-US" altLang="zh-CN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6" name="WordArt 27"/>
          <p:cNvSpPr>
            <a:spLocks noChangeArrowheads="1" noChangeShapeType="1" noTextEdit="1"/>
          </p:cNvSpPr>
          <p:nvPr/>
        </p:nvSpPr>
        <p:spPr bwMode="auto">
          <a:xfrm>
            <a:off x="132430" y="3779412"/>
            <a:ext cx="2137831" cy="389801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55"/>
            <a:r>
              <a:rPr lang="en-US" sz="2800" kern="1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Trò chơi: </a:t>
            </a:r>
          </a:p>
        </p:txBody>
      </p:sp>
      <p:sp>
        <p:nvSpPr>
          <p:cNvPr id="87" name="WordArt 27"/>
          <p:cNvSpPr>
            <a:spLocks noChangeArrowheads="1" noChangeShapeType="1" noTextEdit="1"/>
          </p:cNvSpPr>
          <p:nvPr/>
        </p:nvSpPr>
        <p:spPr bwMode="auto">
          <a:xfrm>
            <a:off x="165087" y="4408205"/>
            <a:ext cx="4493426" cy="578761"/>
          </a:xfrm>
          <a:prstGeom prst="rect">
            <a:avLst/>
          </a:prstGeom>
        </p:spPr>
        <p:txBody>
          <a:bodyPr wrap="none" lIns="91436" tIns="45718" rIns="91436" bIns="4571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4355"/>
            <a:r>
              <a:rPr lang="en-US" sz="2800" kern="10">
                <a:ln w="28575">
                  <a:solidFill>
                    <a:prstClr val="white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UTM Avo" pitchFamily="18" charset="0"/>
                <a:cs typeface="Times New Roman"/>
              </a:rPr>
              <a:t>Giúp cún hái táo</a:t>
            </a:r>
          </a:p>
        </p:txBody>
      </p:sp>
      <p:sp>
        <p:nvSpPr>
          <p:cNvPr id="2" name="Action Button: Forward or Next 1">
            <a:hlinkClick r:id="" action="ppaction://noaction" highlightClick="1"/>
          </p:cNvPr>
          <p:cNvSpPr/>
          <p:nvPr/>
        </p:nvSpPr>
        <p:spPr>
          <a:xfrm>
            <a:off x="8388424" y="4408205"/>
            <a:ext cx="578761" cy="578761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1, Nhạc dao vui ve.wav"/>
          </p:stSnd>
        </p:sndAc>
      </p:transition>
    </mc:Choice>
    <mc:Fallback xmlns="">
      <p:transition spd="slow">
        <p:sndAc>
          <p:stSnd>
            <p:snd r:embed="rId19" name="1, Nhạc dao vui v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9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4 -1.6185E-6 C -0.01784 -0.01225 -0.01602 -0.02173 -0.01367 -0.02173 C -0.01107 -0.02173 -0.00911 -0.01225 -0.00911 -1.6185E-6 C -0.00911 0.01202 -0.00716 0.02174 -0.00456 0.02174 C -0.00234 0.02174 -4.16667E-7 0.01202 -4.16667E-7 -1.6185E-6 " pathEditMode="relative" rAng="0" ptsTypes="fffff">
                                      <p:cBhvr>
                                        <p:cTn id="28" dur="4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4069 L 6.25E-7 2.54335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03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01112 C 0.029 -0.01483 0.03021 -0.01174 0.0283 -0.0173 C 0.02813 -0.01884 0.02743 -0.02626 0.02674 -0.02687 C 0.02622 -0.02687 0.02605 -0.0244 0.0257 -0.02348 C 0.02535 -0.01761 0.02552 -0.00865 0.02309 -0.01575 C 0.02205 -0.02348 0.02292 -0.02039 0.02205 -0.01575 C 0.02188 -0.01452 0.02136 -0.01359 0.02101 -0.01266 C 0.02084 -0.01112 0.02101 -0.00803 0.02049 -0.00803 C 0.0198 -0.00803 0.0198 -0.01081 0.01945 -0.01266 C 0.01823 -0.02008 0.01997 -0.01544 0.01719 -0.02039 C 0.01684 -0.0139 0.01632 -0.01112 0.01459 -0.00649 C 0.01337 -0.0173 0.01389 -0.01297 0.0132 -0.02039 C 0.01285 -0.02193 0.0125 -0.02502 0.0125 -0.02471 C 0.01059 -0.01977 0.01164 -0.02348 0.01042 -0.01266 C 0.01025 -0.01112 0.0099 -0.00803 0.0099 -0.00772 C 0.00886 -0.01266 0.00851 -0.01668 0.00782 -0.02193 C 0.00677 -0.01297 0.00677 -0.00957 0.00469 -0.0034 C 0.00434 -0.00432 0.00382 -0.00525 0.00365 -0.00649 C 0.0033 -0.00957 0.00382 -0.01359 0.00313 -0.01575 C 0.00261 -0.0173 0.00226 -0.01297 0.00209 -0.01112 C 0.00052 0.00031 0.00209 -0.0034 -3.33333E-6 -2.17794E-6 " pathEditMode="relative" rAng="0" ptsTypes="ffffffffffffffffffffA">
                                      <p:cBhvr>
                                        <p:cTn id="32" dur="3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84" grpId="0" animBg="1"/>
      <p:bldP spid="8" grpId="0" animBg="1"/>
      <p:bldP spid="57" grpId="0" animBg="1"/>
      <p:bldP spid="58" grpId="0" animBg="1"/>
      <p:bldP spid="85" grpId="0"/>
      <p:bldP spid="86" grpId="0"/>
      <p:bldP spid="8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79512" y="843558"/>
            <a:ext cx="8784976" cy="1158660"/>
            <a:chOff x="179512" y="915566"/>
            <a:chExt cx="8784976" cy="1285304"/>
          </a:xfrm>
        </p:grpSpPr>
        <p:sp>
          <p:nvSpPr>
            <p:cNvPr id="10" name="Rounded Rectangle 9"/>
            <p:cNvSpPr/>
            <p:nvPr/>
          </p:nvSpPr>
          <p:spPr>
            <a:xfrm>
              <a:off x="179512" y="915566"/>
              <a:ext cx="8784976" cy="12853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986594" y="915566"/>
              <a:ext cx="7416824" cy="896217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Suốt đời đi với học sinh</a:t>
              </a:r>
            </a:p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Sách, vở,thước, bút, trong mình tôi mang</a:t>
              </a:r>
              <a:endPara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54917" y="1714352"/>
              <a:ext cx="3557443" cy="486518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400" b="1" i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Là cái gì?</a:t>
              </a:r>
              <a:endPara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4383249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 descr="C:\Users\Administrator\Application Data\Zamaan's Software\psc\screenshot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 bwMode="auto">
          <a:xfrm>
            <a:off x="7581726" y="3581885"/>
            <a:ext cx="1264082" cy="14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9968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3158"/>
            <a:ext cx="255227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Câu 1: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07705" y="2211710"/>
            <a:ext cx="5328591" cy="2016225"/>
            <a:chOff x="121455" y="915566"/>
            <a:chExt cx="9394770" cy="1754688"/>
          </a:xfrm>
        </p:grpSpPr>
        <p:sp>
          <p:nvSpPr>
            <p:cNvPr id="14" name="Rounded Rectangle 13"/>
            <p:cNvSpPr/>
            <p:nvPr/>
          </p:nvSpPr>
          <p:spPr>
            <a:xfrm>
              <a:off x="121455" y="915566"/>
              <a:ext cx="8784976" cy="16774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37607" y="2082484"/>
              <a:ext cx="5978618" cy="587770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8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Cái cặp sách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-382538" y="2874973"/>
            <a:ext cx="27718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 án : </a:t>
            </a:r>
          </a:p>
        </p:txBody>
      </p:sp>
      <p:pic>
        <p:nvPicPr>
          <p:cNvPr id="18" name="Picture 2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2" r="18405"/>
          <a:stretch>
            <a:fillRect/>
          </a:stretch>
        </p:blipFill>
        <p:spPr bwMode="auto">
          <a:xfrm>
            <a:off x="2074943" y="2473516"/>
            <a:ext cx="2324124" cy="1467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245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01112 C 0.029 -0.01483 0.03021 -0.01174 0.0283 -0.0173 C 0.02813 -0.01884 0.02743 -0.02626 0.02674 -0.02687 C 0.02622 -0.02687 0.02605 -0.0244 0.0257 -0.02348 C 0.02535 -0.01761 0.02552 -0.00865 0.02309 -0.01575 C 0.02205 -0.02348 0.02292 -0.02039 0.02205 -0.01575 C 0.02188 -0.01452 0.02136 -0.01359 0.02101 -0.01266 C 0.02084 -0.01112 0.02101 -0.00803 0.02049 -0.00803 C 0.0198 -0.00803 0.0198 -0.01081 0.01945 -0.01266 C 0.01823 -0.02008 0.01997 -0.01544 0.01719 -0.02039 C 0.01684 -0.0139 0.01632 -0.01112 0.01459 -0.00649 C 0.01337 -0.0173 0.01389 -0.01297 0.0132 -0.02039 C 0.01285 -0.02193 0.0125 -0.02502 0.0125 -0.02471 C 0.01059 -0.01977 0.01164 -0.02348 0.01042 -0.01266 C 0.01025 -0.01112 0.0099 -0.00803 0.0099 -0.00772 C 0.00886 -0.01266 0.00851 -0.01668 0.00782 -0.02193 C 0.00677 -0.01297 0.00677 -0.00957 0.00469 -0.0034 C 0.00434 -0.00432 0.00382 -0.00525 0.00365 -0.00649 C 0.0033 -0.00957 0.00382 -0.01359 0.00313 -0.01575 C 0.00261 -0.0173 0.00226 -0.01297 0.00209 -0.01112 C 0.00052 0.00031 0.00209 -0.0034 -3.33333E-6 -2.17794E-6 " pathEditMode="relative" rAng="0" ptsTypes="ffffffffffffffffffffA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o sua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83249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 descr="C:\Users\Administrator\Application Data\Zamaan's Software\psc\screenshot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 bwMode="auto">
          <a:xfrm>
            <a:off x="7581726" y="3581885"/>
            <a:ext cx="1264082" cy="14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9968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3158"/>
            <a:ext cx="255227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Câu 2: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9512" y="843558"/>
            <a:ext cx="8784976" cy="1158660"/>
            <a:chOff x="179512" y="915566"/>
            <a:chExt cx="8784976" cy="1285304"/>
          </a:xfrm>
        </p:grpSpPr>
        <p:sp>
          <p:nvSpPr>
            <p:cNvPr id="18" name="Rounded Rectangle 17"/>
            <p:cNvSpPr/>
            <p:nvPr/>
          </p:nvSpPr>
          <p:spPr>
            <a:xfrm>
              <a:off x="179512" y="915566"/>
              <a:ext cx="8784976" cy="128530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6594" y="915566"/>
              <a:ext cx="7416824" cy="896217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Cái gì dài một gang tay</a:t>
              </a:r>
            </a:p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Em viết, em  vẽ mỗi ngày ngắn đi?</a:t>
              </a:r>
              <a:endPara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254917" y="1714352"/>
              <a:ext cx="3557443" cy="486518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400" b="1" i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Là cái gì?</a:t>
              </a:r>
              <a:endPara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7705" y="2211710"/>
            <a:ext cx="5328591" cy="1927476"/>
            <a:chOff x="121455" y="915566"/>
            <a:chExt cx="9394770" cy="1677451"/>
          </a:xfrm>
        </p:grpSpPr>
        <p:sp>
          <p:nvSpPr>
            <p:cNvPr id="22" name="Rounded Rectangle 21"/>
            <p:cNvSpPr/>
            <p:nvPr/>
          </p:nvSpPr>
          <p:spPr>
            <a:xfrm>
              <a:off x="121455" y="915566"/>
              <a:ext cx="8784976" cy="16774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37607" y="2082484"/>
              <a:ext cx="5978618" cy="435259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8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Cái bút chì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-382538" y="2874973"/>
            <a:ext cx="27718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 án :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289" y="2304324"/>
            <a:ext cx="4332903" cy="196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9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01112 C 0.029 -0.01483 0.03021 -0.01174 0.0283 -0.0173 C 0.02813 -0.01884 0.02743 -0.02626 0.02674 -0.02687 C 0.02622 -0.02687 0.02605 -0.0244 0.0257 -0.02348 C 0.02535 -0.01761 0.02552 -0.00865 0.02309 -0.01575 C 0.02205 -0.02348 0.02292 -0.02039 0.02205 -0.01575 C 0.02188 -0.01452 0.02136 -0.01359 0.02101 -0.01266 C 0.02084 -0.01112 0.02101 -0.00803 0.02049 -0.00803 C 0.0198 -0.00803 0.0198 -0.01081 0.01945 -0.01266 C 0.01823 -0.02008 0.01997 -0.01544 0.01719 -0.02039 C 0.01684 -0.0139 0.01632 -0.01112 0.01459 -0.00649 C 0.01337 -0.0173 0.01389 -0.01297 0.0132 -0.02039 C 0.01285 -0.02193 0.0125 -0.02502 0.0125 -0.02471 C 0.01059 -0.01977 0.01164 -0.02348 0.01042 -0.01266 C 0.01025 -0.01112 0.0099 -0.00803 0.0099 -0.00772 C 0.00886 -0.01266 0.00851 -0.01668 0.00782 -0.02193 C 0.00677 -0.01297 0.00677 -0.00957 0.00469 -0.0034 C 0.00434 -0.00432 0.00382 -0.00525 0.00365 -0.00649 C 0.0033 -0.00957 0.00382 -0.01359 0.00313 -0.01575 C 0.00261 -0.0173 0.00226 -0.01297 0.00209 -0.01112 C 0.00052 0.00031 0.00209 -0.0034 -3.33333E-6 -2.17794E-6 " pathEditMode="relative" rAng="0" ptsTypes="ffffffffffffffffffffA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 sua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21455" y="915567"/>
            <a:ext cx="8784976" cy="1512168"/>
            <a:chOff x="121455" y="915566"/>
            <a:chExt cx="8784976" cy="1677451"/>
          </a:xfrm>
        </p:grpSpPr>
        <p:sp>
          <p:nvSpPr>
            <p:cNvPr id="10" name="Rounded Rectangle 9"/>
            <p:cNvSpPr/>
            <p:nvPr/>
          </p:nvSpPr>
          <p:spPr>
            <a:xfrm>
              <a:off x="121455" y="915566"/>
              <a:ext cx="8784976" cy="16774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417513" y="1374465"/>
              <a:ext cx="6264696" cy="759651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40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Bạn nhận 1 phần quà !</a:t>
              </a:r>
              <a:endParaRPr lang="en-US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0" y="4383249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 descr="C:\Users\Administrator\Application Data\Zamaan's Software\psc\screenshot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 bwMode="auto">
          <a:xfrm>
            <a:off x="7581726" y="3581885"/>
            <a:ext cx="1264082" cy="14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9968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3158"/>
            <a:ext cx="255227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Câu 3: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552279" y="2715766"/>
            <a:ext cx="4338149" cy="1427346"/>
            <a:chOff x="121455" y="915566"/>
            <a:chExt cx="8784976" cy="1677451"/>
          </a:xfrm>
        </p:grpSpPr>
        <p:sp>
          <p:nvSpPr>
            <p:cNvPr id="14" name="Rounded Rectangle 13"/>
            <p:cNvSpPr/>
            <p:nvPr/>
          </p:nvSpPr>
          <p:spPr>
            <a:xfrm>
              <a:off x="121455" y="915566"/>
              <a:ext cx="8784976" cy="16774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89683" y="1351344"/>
              <a:ext cx="8165916" cy="804794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40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Một cái bút chì</a:t>
              </a:r>
              <a:endParaRPr lang="en-US" sz="40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-382538" y="2874973"/>
            <a:ext cx="27718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 án : </a:t>
            </a:r>
          </a:p>
        </p:txBody>
      </p:sp>
    </p:spTree>
    <p:extLst>
      <p:ext uri="{BB962C8B-B14F-4D97-AF65-F5344CB8AC3E}">
        <p14:creationId xmlns:p14="http://schemas.microsoft.com/office/powerpoint/2010/main" val="232331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01112 C 0.029 -0.01483 0.03021 -0.01174 0.0283 -0.0173 C 0.02813 -0.01884 0.02743 -0.02626 0.02674 -0.02687 C 0.02622 -0.02687 0.02605 -0.0244 0.0257 -0.02348 C 0.02535 -0.01761 0.02552 -0.00865 0.02309 -0.01575 C 0.02205 -0.02348 0.02292 -0.02039 0.02205 -0.01575 C 0.02188 -0.01452 0.02136 -0.01359 0.02101 -0.01266 C 0.02084 -0.01112 0.02101 -0.00803 0.02049 -0.00803 C 0.0198 -0.00803 0.0198 -0.01081 0.01945 -0.01266 C 0.01823 -0.02008 0.01997 -0.01544 0.01719 -0.02039 C 0.01684 -0.0139 0.01632 -0.01112 0.01459 -0.00649 C 0.01337 -0.0173 0.01389 -0.01297 0.0132 -0.02039 C 0.01285 -0.02193 0.0125 -0.02502 0.0125 -0.02471 C 0.01059 -0.01977 0.01164 -0.02348 0.01042 -0.01266 C 0.01025 -0.01112 0.0099 -0.00803 0.0099 -0.00772 C 0.00886 -0.01266 0.00851 -0.01668 0.00782 -0.02193 C 0.00677 -0.01297 0.00677 -0.00957 0.00469 -0.0034 C 0.00434 -0.00432 0.00382 -0.00525 0.00365 -0.00649 C 0.0033 -0.00957 0.00382 -0.01359 0.00313 -0.01575 C 0.00261 -0.0173 0.00226 -0.01297 0.00209 -0.01112 C 0.00052 0.00031 0.00209 -0.0034 -3.33333E-6 -2.17794E-6 " pathEditMode="relative" rAng="0" ptsTypes="ffffffffffffffffffffA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 sua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83249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 descr="C:\Users\Administrator\Application Data\Zamaan's Software\psc\screenshot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 bwMode="auto">
          <a:xfrm>
            <a:off x="7581726" y="3581885"/>
            <a:ext cx="1264082" cy="14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9968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3158"/>
            <a:ext cx="255227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Câu 4: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9512" y="843557"/>
            <a:ext cx="8784976" cy="2031415"/>
            <a:chOff x="179512" y="915565"/>
            <a:chExt cx="8784976" cy="2253453"/>
          </a:xfrm>
        </p:grpSpPr>
        <p:sp>
          <p:nvSpPr>
            <p:cNvPr id="18" name="Rounded Rectangle 17"/>
            <p:cNvSpPr/>
            <p:nvPr/>
          </p:nvSpPr>
          <p:spPr>
            <a:xfrm>
              <a:off x="179512" y="915565"/>
              <a:ext cx="8784976" cy="22534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6594" y="915566"/>
              <a:ext cx="7416824" cy="1715619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Bụng chứa đầy mực</a:t>
              </a:r>
              <a:endParaRPr lang="en-US" sz="2400" b="1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Mình dài xinh xinh</a:t>
              </a:r>
            </a:p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Ngày đêm tận tình</a:t>
              </a:r>
            </a:p>
            <a:p>
              <a:pPr algn="ctr" defTabSz="685749">
                <a:defRPr/>
              </a:pPr>
              <a:r>
                <a:rPr lang="vi-VN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Giúp em luyện chữ.</a:t>
              </a:r>
              <a:endPara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6642" y="2659412"/>
              <a:ext cx="3557443" cy="486518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400" b="1" i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Là cái gì?</a:t>
              </a:r>
              <a:endPara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907705" y="3175447"/>
            <a:ext cx="4982724" cy="1207801"/>
            <a:chOff x="121455" y="915566"/>
            <a:chExt cx="8784976" cy="1677451"/>
          </a:xfrm>
        </p:grpSpPr>
        <p:sp>
          <p:nvSpPr>
            <p:cNvPr id="22" name="Rounded Rectangle 21"/>
            <p:cNvSpPr/>
            <p:nvPr/>
          </p:nvSpPr>
          <p:spPr>
            <a:xfrm>
              <a:off x="121455" y="915566"/>
              <a:ext cx="8784976" cy="167745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533624" y="1429595"/>
              <a:ext cx="5978618" cy="435259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8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Cái bút mực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-382538" y="2874973"/>
            <a:ext cx="27718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 án :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98" y="865301"/>
            <a:ext cx="2625217" cy="167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410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01112 C 0.029 -0.01483 0.03021 -0.01174 0.0283 -0.0173 C 0.02813 -0.01884 0.02743 -0.02626 0.02674 -0.02687 C 0.02622 -0.02687 0.02605 -0.0244 0.0257 -0.02348 C 0.02535 -0.01761 0.02552 -0.00865 0.02309 -0.01575 C 0.02205 -0.02348 0.02292 -0.02039 0.02205 -0.01575 C 0.02188 -0.01452 0.02136 -0.01359 0.02101 -0.01266 C 0.02084 -0.01112 0.02101 -0.00803 0.02049 -0.00803 C 0.0198 -0.00803 0.0198 -0.01081 0.01945 -0.01266 C 0.01823 -0.02008 0.01997 -0.01544 0.01719 -0.02039 C 0.01684 -0.0139 0.01632 -0.01112 0.01459 -0.00649 C 0.01337 -0.0173 0.01389 -0.01297 0.0132 -0.02039 C 0.01285 -0.02193 0.0125 -0.02502 0.0125 -0.02471 C 0.01059 -0.01977 0.01164 -0.02348 0.01042 -0.01266 C 0.01025 -0.01112 0.0099 -0.00803 0.0099 -0.00772 C 0.00886 -0.01266 0.00851 -0.01668 0.00782 -0.02193 C 0.00677 -0.01297 0.00677 -0.00957 0.00469 -0.0034 C 0.00434 -0.00432 0.00382 -0.00525 0.00365 -0.00649 C 0.0033 -0.00957 0.00382 -0.01359 0.00313 -0.01575 C 0.00261 -0.0173 0.00226 -0.01297 0.00209 -0.01112 C 0.00052 0.00031 0.00209 -0.0034 -3.33333E-6 -2.17794E-6 " pathEditMode="relative" rAng="0" ptsTypes="ffffffffffffffffffffA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 sua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383249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pic>
        <p:nvPicPr>
          <p:cNvPr id="8" name="Picture 3" descr="C:\Users\Administrator\Application Data\Zamaan's Software\psc\screenshot.JPG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44"/>
          <a:stretch/>
        </p:blipFill>
        <p:spPr bwMode="auto">
          <a:xfrm>
            <a:off x="7581726" y="3581885"/>
            <a:ext cx="1264082" cy="142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9968"/>
            <a:ext cx="9144000" cy="76025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33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93158"/>
            <a:ext cx="2552278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Câu 5: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9512" y="843557"/>
            <a:ext cx="8784976" cy="2031415"/>
            <a:chOff x="179512" y="915565"/>
            <a:chExt cx="8784976" cy="2253453"/>
          </a:xfrm>
        </p:grpSpPr>
        <p:sp>
          <p:nvSpPr>
            <p:cNvPr id="18" name="Rounded Rectangle 17"/>
            <p:cNvSpPr/>
            <p:nvPr/>
          </p:nvSpPr>
          <p:spPr>
            <a:xfrm>
              <a:off x="179512" y="915565"/>
              <a:ext cx="8784976" cy="225345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86594" y="915566"/>
              <a:ext cx="7416824" cy="1715619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Nhỏ như cái kẹo </a:t>
              </a:r>
            </a:p>
            <a:p>
              <a:pPr algn="ctr" defTabSz="685749">
                <a:defRPr/>
              </a:pPr>
              <a:r>
                <a:rPr lang="en-US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Dẻo như bánh dày</a:t>
              </a:r>
            </a:p>
            <a:p>
              <a:pPr algn="ctr" defTabSz="685749">
                <a:defRPr/>
              </a:pPr>
              <a:r>
                <a:rPr lang="en-US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Bài vẽ chưa hay</a:t>
              </a:r>
            </a:p>
            <a:p>
              <a:pPr algn="ctr" defTabSz="685749">
                <a:defRPr/>
              </a:pPr>
              <a:r>
                <a:rPr lang="en-US" sz="2400" b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Có tôi là sạch.</a:t>
              </a:r>
              <a:endParaRPr lang="en-US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61178" y="2593708"/>
              <a:ext cx="3557443" cy="486518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400" b="1" i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Là cái gì?</a:t>
              </a:r>
              <a:endPara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203644" y="3047951"/>
            <a:ext cx="4982724" cy="1251991"/>
            <a:chOff x="3868350" y="300006"/>
            <a:chExt cx="8784976" cy="1089587"/>
          </a:xfrm>
        </p:grpSpPr>
        <p:sp>
          <p:nvSpPr>
            <p:cNvPr id="22" name="Rounded Rectangle 21"/>
            <p:cNvSpPr/>
            <p:nvPr/>
          </p:nvSpPr>
          <p:spPr>
            <a:xfrm>
              <a:off x="3868350" y="300006"/>
              <a:ext cx="8784976" cy="1089587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3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504840" y="425628"/>
              <a:ext cx="5978618" cy="435259"/>
            </a:xfrm>
            <a:prstGeom prst="rect">
              <a:avLst/>
            </a:prstGeom>
            <a:noFill/>
          </p:spPr>
          <p:txBody>
            <a:bodyPr wrap="square" lIns="68576" tIns="34289" rIns="68576" bIns="34289" rtlCol="0">
              <a:spAutoFit/>
            </a:bodyPr>
            <a:lstStyle/>
            <a:p>
              <a:pPr algn="ctr" defTabSz="685749">
                <a:defRPr/>
              </a:pPr>
              <a:r>
                <a:rPr lang="en-US" sz="2800" b="1">
                  <a:solidFill>
                    <a:srgbClr val="0000FF"/>
                  </a:solidFill>
                  <a:latin typeface="Arial" pitchFamily="34" charset="0"/>
                  <a:cs typeface="Arial" pitchFamily="34" charset="0"/>
                </a:rPr>
                <a:t>Cái tẩy</a:t>
              </a:r>
              <a:endParaRPr lang="en-US" sz="28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-382538" y="2874973"/>
            <a:ext cx="27718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33"/>
            <a:r>
              <a:rPr lang="en-US" sz="3000" b="1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Đáp án : </a:t>
            </a:r>
          </a:p>
        </p:txBody>
      </p:sp>
      <p:pic>
        <p:nvPicPr>
          <p:cNvPr id="7171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47156"/>
            <a:ext cx="2987688" cy="244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31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64 -0.01112 C 0.029 -0.01483 0.03021 -0.01174 0.0283 -0.0173 C 0.02813 -0.01884 0.02743 -0.02626 0.02674 -0.02687 C 0.02622 -0.02687 0.02605 -0.0244 0.0257 -0.02348 C 0.02535 -0.01761 0.02552 -0.00865 0.02309 -0.01575 C 0.02205 -0.02348 0.02292 -0.02039 0.02205 -0.01575 C 0.02188 -0.01452 0.02136 -0.01359 0.02101 -0.01266 C 0.02084 -0.01112 0.02101 -0.00803 0.02049 -0.00803 C 0.0198 -0.00803 0.0198 -0.01081 0.01945 -0.01266 C 0.01823 -0.02008 0.01997 -0.01544 0.01719 -0.02039 C 0.01684 -0.0139 0.01632 -0.01112 0.01459 -0.00649 C 0.01337 -0.0173 0.01389 -0.01297 0.0132 -0.02039 C 0.01285 -0.02193 0.0125 -0.02502 0.0125 -0.02471 C 0.01059 -0.01977 0.01164 -0.02348 0.01042 -0.01266 C 0.01025 -0.01112 0.0099 -0.00803 0.0099 -0.00772 C 0.00886 -0.01266 0.00851 -0.01668 0.00782 -0.02193 C 0.00677 -0.01297 0.00677 -0.00957 0.00469 -0.0034 C 0.00434 -0.00432 0.00382 -0.00525 0.00365 -0.00649 C 0.0033 -0.00957 0.00382 -0.01359 0.00313 -0.01575 C 0.00261 -0.0173 0.00226 -0.01297 0.00209 -0.01112 C 0.00052 0.00031 0.00209 -0.0034 -3.33333E-6 -2.17794E-6 " pathEditMode="relative" rAng="0" ptsTypes="ffffffffffffffffffffA">
                                      <p:cBhvr>
                                        <p:cTn id="6" dur="3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o sua ng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简约亲子活动教育PPT模板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自定义设计方案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43974</TotalTime>
  <Words>156</Words>
  <Application>Microsoft Office PowerPoint</Application>
  <PresentationFormat>On-screen Show (16:9)</PresentationFormat>
  <Paragraphs>41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Arial</vt:lpstr>
      <vt:lpstr>Calibri</vt:lpstr>
      <vt:lpstr>Calibri Light</vt:lpstr>
      <vt:lpstr>UTM Avo</vt:lpstr>
      <vt:lpstr>自定义设计方案</vt:lpstr>
      <vt:lpstr>3_自定义设计方案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卡通简约亲子活动教育PPT模板</dc:title>
  <dc:creator>Http://Dian1.taobao.com</dc:creator>
  <dc:description>Http://Dian1.taobao.com</dc:description>
  <cp:lastModifiedBy>Administrator</cp:lastModifiedBy>
  <cp:revision>1041</cp:revision>
  <dcterms:created xsi:type="dcterms:W3CDTF">2015-04-15T03:07:00Z</dcterms:created>
  <dcterms:modified xsi:type="dcterms:W3CDTF">2025-03-23T15:50:11Z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2052-10.1.0.6028</vt:lpwstr>
  </property>
</Properties>
</file>