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7" r:id="rId4"/>
    <p:sldMasterId id="2147483709" r:id="rId5"/>
  </p:sldMasterIdLst>
  <p:notesMasterIdLst>
    <p:notesMasterId r:id="rId16"/>
  </p:notesMasterIdLst>
  <p:sldIdLst>
    <p:sldId id="323" r:id="rId6"/>
    <p:sldId id="326" r:id="rId7"/>
    <p:sldId id="324" r:id="rId8"/>
    <p:sldId id="285" r:id="rId9"/>
    <p:sldId id="325" r:id="rId10"/>
    <p:sldId id="270" r:id="rId11"/>
    <p:sldId id="286" r:id="rId12"/>
    <p:sldId id="290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86" d="100"/>
          <a:sy n="86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Header Placeholder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Date Placeholder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Slide Image Placeholder 512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Text Placeholder 512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Footer Placeholder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Slide Number Placeholder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3228D4-4DBF-492E-A037-A616E21088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6833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42A0F-F05D-43E8-9ED2-545C18CA90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54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F7E0-7147-458E-80CD-AC4DFB9704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658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5D7B-5A7D-4F9C-B73F-50C498C062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D5DE-B2F4-40C4-AC3B-6C5EEFDCE2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686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8EA1-0FEF-4E83-92B8-3E962D971B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683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4925-C76F-4ACA-9EF1-C836183E42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568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857E5-E692-46D3-B211-CA49818B31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914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1F62-7AA5-4C76-84F1-581C208CD2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938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DE43-616A-4651-BCD1-EF9EB43C0E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677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D0FE-273D-4B33-B704-D18EE0F6A1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23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38783-5C49-4B07-9309-704E20E05B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080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2869-B6A1-4FA3-B1D3-9D961EB7E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040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E0F41-6B63-49EC-802D-BCD599D5E8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09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A020-F5EF-42C6-ADB2-F0AF934D15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8624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2366-EC37-41C3-B34D-88C467949C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1387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76"/>
            </a:lvl1pPr>
            <a:lvl2pPr marL="338305" indent="0" algn="ctr">
              <a:buNone/>
              <a:defRPr sz="1480"/>
            </a:lvl2pPr>
            <a:lvl3pPr marL="676610" indent="0" algn="ctr">
              <a:buNone/>
              <a:defRPr sz="1332"/>
            </a:lvl3pPr>
            <a:lvl4pPr marL="1014915" indent="0" algn="ctr">
              <a:buNone/>
              <a:defRPr sz="1184"/>
            </a:lvl4pPr>
            <a:lvl5pPr marL="1353221" indent="0" algn="ctr">
              <a:buNone/>
              <a:defRPr sz="1184"/>
            </a:lvl5pPr>
            <a:lvl6pPr marL="1691526" indent="0" algn="ctr">
              <a:buNone/>
              <a:defRPr sz="1184"/>
            </a:lvl6pPr>
            <a:lvl7pPr marL="2029831" indent="0" algn="ctr">
              <a:buNone/>
              <a:defRPr sz="1184"/>
            </a:lvl7pPr>
            <a:lvl8pPr marL="2368136" indent="0" algn="ctr">
              <a:buNone/>
              <a:defRPr sz="1184"/>
            </a:lvl8pPr>
            <a:lvl9pPr marL="2706441" indent="0" algn="ctr">
              <a:buNone/>
              <a:defRPr sz="118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2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1pPr>
            <a:lvl2pPr marL="33830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2pPr>
            <a:lvl3pPr marL="676610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3pPr>
            <a:lvl4pPr marL="1014915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4pPr>
            <a:lvl5pPr marL="1353221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5pPr>
            <a:lvl6pPr marL="1691526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6pPr>
            <a:lvl7pPr marL="2029831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7pPr>
            <a:lvl8pPr marL="2368136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8pPr>
            <a:lvl9pPr marL="2706441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45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77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776" b="1"/>
            </a:lvl1pPr>
            <a:lvl2pPr marL="338305" indent="0">
              <a:buNone/>
              <a:defRPr sz="1480" b="1"/>
            </a:lvl2pPr>
            <a:lvl3pPr marL="676610" indent="0">
              <a:buNone/>
              <a:defRPr sz="1332" b="1"/>
            </a:lvl3pPr>
            <a:lvl4pPr marL="1014915" indent="0">
              <a:buNone/>
              <a:defRPr sz="1184" b="1"/>
            </a:lvl4pPr>
            <a:lvl5pPr marL="1353221" indent="0">
              <a:buNone/>
              <a:defRPr sz="1184" b="1"/>
            </a:lvl5pPr>
            <a:lvl6pPr marL="1691526" indent="0">
              <a:buNone/>
              <a:defRPr sz="1184" b="1"/>
            </a:lvl6pPr>
            <a:lvl7pPr marL="2029831" indent="0">
              <a:buNone/>
              <a:defRPr sz="1184" b="1"/>
            </a:lvl7pPr>
            <a:lvl8pPr marL="2368136" indent="0">
              <a:buNone/>
              <a:defRPr sz="1184" b="1"/>
            </a:lvl8pPr>
            <a:lvl9pPr marL="2706441" indent="0">
              <a:buNone/>
              <a:defRPr sz="11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776" b="1"/>
            </a:lvl1pPr>
            <a:lvl2pPr marL="338305" indent="0">
              <a:buNone/>
              <a:defRPr sz="1480" b="1"/>
            </a:lvl2pPr>
            <a:lvl3pPr marL="676610" indent="0">
              <a:buNone/>
              <a:defRPr sz="1332" b="1"/>
            </a:lvl3pPr>
            <a:lvl4pPr marL="1014915" indent="0">
              <a:buNone/>
              <a:defRPr sz="1184" b="1"/>
            </a:lvl4pPr>
            <a:lvl5pPr marL="1353221" indent="0">
              <a:buNone/>
              <a:defRPr sz="1184" b="1"/>
            </a:lvl5pPr>
            <a:lvl6pPr marL="1691526" indent="0">
              <a:buNone/>
              <a:defRPr sz="1184" b="1"/>
            </a:lvl6pPr>
            <a:lvl7pPr marL="2029831" indent="0">
              <a:buNone/>
              <a:defRPr sz="1184" b="1"/>
            </a:lvl7pPr>
            <a:lvl8pPr marL="2368136" indent="0">
              <a:buNone/>
              <a:defRPr sz="1184" b="1"/>
            </a:lvl8pPr>
            <a:lvl9pPr marL="2706441" indent="0">
              <a:buNone/>
              <a:defRPr sz="11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93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4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2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78ED-A858-46D5-85E4-9A74267EDF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9952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368"/>
            </a:lvl1pPr>
            <a:lvl2pPr>
              <a:defRPr sz="2072"/>
            </a:lvl2pPr>
            <a:lvl3pPr>
              <a:defRPr sz="1776"/>
            </a:lvl3pPr>
            <a:lvl4pPr>
              <a:defRPr sz="1480"/>
            </a:lvl4pPr>
            <a:lvl5pPr>
              <a:defRPr sz="1480"/>
            </a:lvl5pPr>
            <a:lvl6pPr>
              <a:defRPr sz="1480"/>
            </a:lvl6pPr>
            <a:lvl7pPr>
              <a:defRPr sz="1480"/>
            </a:lvl7pPr>
            <a:lvl8pPr>
              <a:defRPr sz="1480"/>
            </a:lvl8pPr>
            <a:lvl9pPr>
              <a:defRPr sz="14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84"/>
            </a:lvl1pPr>
            <a:lvl2pPr marL="338305" indent="0">
              <a:buNone/>
              <a:defRPr sz="1036"/>
            </a:lvl2pPr>
            <a:lvl3pPr marL="676610" indent="0">
              <a:buNone/>
              <a:defRPr sz="888"/>
            </a:lvl3pPr>
            <a:lvl4pPr marL="1014915" indent="0">
              <a:buNone/>
              <a:defRPr sz="740"/>
            </a:lvl4pPr>
            <a:lvl5pPr marL="1353221" indent="0">
              <a:buNone/>
              <a:defRPr sz="740"/>
            </a:lvl5pPr>
            <a:lvl6pPr marL="1691526" indent="0">
              <a:buNone/>
              <a:defRPr sz="740"/>
            </a:lvl6pPr>
            <a:lvl7pPr marL="2029831" indent="0">
              <a:buNone/>
              <a:defRPr sz="740"/>
            </a:lvl7pPr>
            <a:lvl8pPr marL="2368136" indent="0">
              <a:buNone/>
              <a:defRPr sz="740"/>
            </a:lvl8pPr>
            <a:lvl9pPr marL="2706441" indent="0">
              <a:buNone/>
              <a:defRPr sz="7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5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368"/>
            </a:lvl1pPr>
            <a:lvl2pPr marL="338305" indent="0">
              <a:buNone/>
              <a:defRPr sz="2072"/>
            </a:lvl2pPr>
            <a:lvl3pPr marL="676610" indent="0">
              <a:buNone/>
              <a:defRPr sz="1776"/>
            </a:lvl3pPr>
            <a:lvl4pPr marL="1014915" indent="0">
              <a:buNone/>
              <a:defRPr sz="1480"/>
            </a:lvl4pPr>
            <a:lvl5pPr marL="1353221" indent="0">
              <a:buNone/>
              <a:defRPr sz="1480"/>
            </a:lvl5pPr>
            <a:lvl6pPr marL="1691526" indent="0">
              <a:buNone/>
              <a:defRPr sz="1480"/>
            </a:lvl6pPr>
            <a:lvl7pPr marL="2029831" indent="0">
              <a:buNone/>
              <a:defRPr sz="1480"/>
            </a:lvl7pPr>
            <a:lvl8pPr marL="2368136" indent="0">
              <a:buNone/>
              <a:defRPr sz="1480"/>
            </a:lvl8pPr>
            <a:lvl9pPr marL="2706441" indent="0">
              <a:buNone/>
              <a:defRPr sz="14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84"/>
            </a:lvl1pPr>
            <a:lvl2pPr marL="338305" indent="0">
              <a:buNone/>
              <a:defRPr sz="1036"/>
            </a:lvl2pPr>
            <a:lvl3pPr marL="676610" indent="0">
              <a:buNone/>
              <a:defRPr sz="888"/>
            </a:lvl3pPr>
            <a:lvl4pPr marL="1014915" indent="0">
              <a:buNone/>
              <a:defRPr sz="740"/>
            </a:lvl4pPr>
            <a:lvl5pPr marL="1353221" indent="0">
              <a:buNone/>
              <a:defRPr sz="740"/>
            </a:lvl5pPr>
            <a:lvl6pPr marL="1691526" indent="0">
              <a:buNone/>
              <a:defRPr sz="740"/>
            </a:lvl6pPr>
            <a:lvl7pPr marL="2029831" indent="0">
              <a:buNone/>
              <a:defRPr sz="740"/>
            </a:lvl7pPr>
            <a:lvl8pPr marL="2368136" indent="0">
              <a:buNone/>
              <a:defRPr sz="740"/>
            </a:lvl8pPr>
            <a:lvl9pPr marL="2706441" indent="0">
              <a:buNone/>
              <a:defRPr sz="7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53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36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147"/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1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147"/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1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1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675" y="-249766"/>
            <a:ext cx="9337823" cy="723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631550" y="2006800"/>
            <a:ext cx="3896400" cy="13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Ubuntu Light"/>
              <a:buNone/>
              <a:defRPr sz="4000"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1"/>
          </p:nvPr>
        </p:nvSpPr>
        <p:spPr>
          <a:xfrm>
            <a:off x="840700" y="3283522"/>
            <a:ext cx="3467400" cy="2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 t="70570" r="34857"/>
          <a:stretch/>
        </p:blipFill>
        <p:spPr>
          <a:xfrm rot="8461554">
            <a:off x="7022449" y="4765452"/>
            <a:ext cx="3134580" cy="33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t="70570" r="34857"/>
          <a:stretch/>
        </p:blipFill>
        <p:spPr>
          <a:xfrm rot="7192296">
            <a:off x="-2258557" y="-477737"/>
            <a:ext cx="4179439" cy="251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736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46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0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2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E7B9-B8A5-4656-8954-501930AD55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497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7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9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9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1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19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93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9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8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2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2321-16A1-453C-8DE8-820B14EF58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773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0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49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31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00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45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01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5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3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0E1E-CBFF-4B19-B602-A3C6A4C6CC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54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FF19-0929-4FB8-AF42-33895C59C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97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C0989-0310-4D06-922C-9D7A44723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91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2D96-D6C9-4FF4-8A45-16C3B11C53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19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3ACE6CC9-1817-405D-9ACE-A0663DCB15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6ED1AE5-1E79-43AC-BBD0-DD988880D5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147" eaLnBrk="1" fontAlgn="auto" hangingPunct="1">
              <a:spcBef>
                <a:spcPts val="0"/>
              </a:spcBef>
              <a:spcAft>
                <a:spcPts val="0"/>
              </a:spcAft>
            </a:pPr>
            <a:fld id="{D39A9DAB-1385-4EE5-AEC8-2EAEDB5ADF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02147" eaLnBrk="1" fontAlgn="auto" hangingPunct="1">
                <a:spcBef>
                  <a:spcPts val="0"/>
                </a:spcBef>
                <a:spcAft>
                  <a:spcPts val="0"/>
                </a:spcAft>
              </a:pPr>
              <a:t>11/6/2025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14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147" eaLnBrk="1" fontAlgn="auto" hangingPunct="1">
              <a:spcBef>
                <a:spcPts val="0"/>
              </a:spcBef>
              <a:spcAft>
                <a:spcPts val="0"/>
              </a:spcAft>
            </a:pPr>
            <a:fld id="{76D02906-3994-46B1-B535-DA083F8955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0214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676610" rtl="0" eaLnBrk="1" latinLnBrk="0" hangingPunct="1">
        <a:lnSpc>
          <a:spcPct val="90000"/>
        </a:lnSpc>
        <a:spcBef>
          <a:spcPct val="0"/>
        </a:spcBef>
        <a:buNone/>
        <a:defRPr sz="3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153" indent="-169153" algn="l" defTabSz="676610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072" kern="1200">
          <a:solidFill>
            <a:schemeClr val="tx1"/>
          </a:solidFill>
          <a:latin typeface="+mn-lt"/>
          <a:ea typeface="+mn-ea"/>
          <a:cs typeface="+mn-cs"/>
        </a:defRPr>
      </a:lvl1pPr>
      <a:lvl2pPr marL="507458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845763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</a:defRPr>
      </a:lvl3pPr>
      <a:lvl4pPr marL="1184068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4pPr>
      <a:lvl5pPr marL="1522373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5pPr>
      <a:lvl6pPr marL="1860678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6pPr>
      <a:lvl7pPr marL="2198983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7pPr>
      <a:lvl8pPr marL="2537289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8pPr>
      <a:lvl9pPr marL="2875594" indent="-169153" algn="l" defTabSz="67661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1pPr>
      <a:lvl2pPr marL="338305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2pPr>
      <a:lvl3pPr marL="676610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3pPr>
      <a:lvl4pPr marL="1014915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4pPr>
      <a:lvl5pPr marL="1353221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5pPr>
      <a:lvl6pPr marL="1691526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6pPr>
      <a:lvl7pPr marL="2029831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7pPr>
      <a:lvl8pPr marL="2368136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8pPr>
      <a:lvl9pPr marL="2706441" algn="l" defTabSz="676610" rtl="0" eaLnBrk="1" latinLnBrk="0" hangingPunct="1">
        <a:defRPr sz="13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8618A7-1C03-4BCD-AF2A-42432B9B6B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BBEE16-0AEC-4477-A087-87630600AD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07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0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6.wmf"/><Relationship Id="rId12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wmf"/><Relationship Id="rId4" Type="http://schemas.openxmlformats.org/officeDocument/2006/relationships/audio" Target="../media/audio1.wav"/><Relationship Id="rId9" Type="http://schemas.openxmlformats.org/officeDocument/2006/relationships/image" Target="../media/image18.wmf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" y="46038"/>
            <a:ext cx="9021233" cy="676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74" y="2075815"/>
            <a:ext cx="6705423" cy="2706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1146" y="2048498"/>
            <a:ext cx="6172038" cy="308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57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6000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57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57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Hoa lá mùa xu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492274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B87A6E-05CB-4D87-9280-A01D1384C9F0}"/>
              </a:ext>
            </a:extLst>
          </p:cNvPr>
          <p:cNvSpPr txBox="1"/>
          <p:nvPr/>
        </p:nvSpPr>
        <p:spPr>
          <a:xfrm>
            <a:off x="1080988" y="6529116"/>
            <a:ext cx="691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Giáo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viên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Nguyễn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Thị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Phương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Thúy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-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Trường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Tiểu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học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Vân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Cơ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–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Việt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Trì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–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Phú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+mn-cs"/>
              </a:rPr>
              <a:t>Thọ</a:t>
            </a:r>
            <a:endParaRPr lang="en-US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9" name="Picture 3" descr="C:\Users\Administrator\Desktop\THAH PH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0019"/>
            <a:ext cx="420473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317500"/>
          </a:xfrm>
        </p:spPr>
        <p:txBody>
          <a:bodyPr/>
          <a:lstStyle/>
          <a:p>
            <a:pPr eaLnBrk="1" hangingPunct="1"/>
            <a:endParaRPr lang="en-US" altLang="zh-CN" sz="4000">
              <a:ea typeface="SimSun" panose="02010600030101010101" pitchFamily="2" charset="-122"/>
            </a:endParaRPr>
          </a:p>
        </p:txBody>
      </p:sp>
      <p:pic>
        <p:nvPicPr>
          <p:cNvPr id="58371" name="Picture 3" descr="Anh dep 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-76200"/>
            <a:ext cx="9220200" cy="7239000"/>
          </a:xfrm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743200" y="2971800"/>
            <a:ext cx="3581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>
                <a:latin typeface="VNI-Times" pitchFamily="2" charset="0"/>
                <a:ea typeface="SimSun" panose="02010600030101010101" pitchFamily="2" charset="-122"/>
              </a:rPr>
              <a:t> </a:t>
            </a:r>
            <a:endParaRPr lang="en-US" altLang="zh-CN" sz="2000" b="1">
              <a:solidFill>
                <a:srgbClr val="FF0066"/>
              </a:solidFill>
              <a:latin typeface="VNI-Zap" pitchFamily="2" charset="0"/>
              <a:ea typeface="SimSun" panose="02010600030101010101" pitchFamily="2" charset="-122"/>
            </a:endParaRPr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1981200" y="1971675"/>
            <a:ext cx="51054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54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 panose="020BE200000000000000" pitchFamily="34" charset="0"/>
              </a:rPr>
              <a:t>Chóc c¸c EM vui khoÎ</a:t>
            </a:r>
            <a:endParaRPr lang="en-US" sz="5400" b="1" kern="1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BahamasBH" panose="020BE200000000000000" pitchFamily="34" charset="0"/>
            </a:endParaRPr>
          </a:p>
        </p:txBody>
      </p:sp>
      <p:pic>
        <p:nvPicPr>
          <p:cNvPr id="58374" name="Picture 7" descr="hinh%20dong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20002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8" descr="hinh%20dong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20002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9" descr="hinh%20dong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466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0" descr="hinh%20dong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0002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1" descr="hinh%20dong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0002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2" descr="hinh%20dong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000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3136"/>
            <a:ext cx="368985" cy="1302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135554"/>
            <a:ext cx="759673" cy="1302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74" y="4841998"/>
            <a:ext cx="759673" cy="1302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06" y="5311588"/>
            <a:ext cx="368985" cy="130229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60967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2079699"/>
            <a:ext cx="8991484" cy="2085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172856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" y="46038"/>
            <a:ext cx="9021233" cy="676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77" y="2075815"/>
            <a:ext cx="5487917" cy="2706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53" y="1905040"/>
            <a:ext cx="5408890" cy="247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57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57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21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57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Hoa lá mùa xu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492274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B87A6E-05CB-4D87-9280-A01D1384C9F0}"/>
              </a:ext>
            </a:extLst>
          </p:cNvPr>
          <p:cNvSpPr txBox="1"/>
          <p:nvPr/>
        </p:nvSpPr>
        <p:spPr>
          <a:xfrm>
            <a:off x="1080988" y="6529116"/>
            <a:ext cx="691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prstClr val="black"/>
                </a:solidFill>
                <a:latin typeface="Arial"/>
              </a:rPr>
              <a:t>Giáo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viên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Nguyễn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Thị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Phương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Thúy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-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Trường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Tiểu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Vân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Cơ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–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Việt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Trì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–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Phú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Thọ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8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986713" y="11113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58">
            <a:off x="0" y="0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072">
            <a:off x="8001000" y="5794375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2539">
            <a:off x="-1587" y="5754688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42918" r="35834" b="11752"/>
          <a:stretch>
            <a:fillRect/>
          </a:stretch>
        </p:blipFill>
        <p:spPr bwMode="auto">
          <a:xfrm>
            <a:off x="457200" y="762000"/>
            <a:ext cx="81153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52665" y="3518974"/>
            <a:ext cx="8610600" cy="2718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8707" name="Picture 3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66825"/>
            <a:ext cx="1219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TRE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7" y="1294210"/>
            <a:ext cx="2270125" cy="15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228602" y="2432447"/>
            <a:ext cx="8507413" cy="1028700"/>
            <a:chOff x="0" y="1248"/>
            <a:chExt cx="4651" cy="763"/>
          </a:xfrm>
        </p:grpSpPr>
        <p:pic>
          <p:nvPicPr>
            <p:cNvPr id="58375" name="Picture 6" descr="BHOMES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7" descr="BHOMES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8" descr="BHOMES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9" descr="BHOMES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30215" y="585766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 ĐỘNG GIỌNG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694534" y="3974449"/>
            <a:ext cx="7777162" cy="622300"/>
            <a:chOff x="204" y="935"/>
            <a:chExt cx="5352" cy="4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8" name="Picture 19" descr="khoa-So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" y="3709336"/>
            <a:ext cx="479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notTron-kephu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09" y="4682367"/>
            <a:ext cx="43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notTr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42" y="4600611"/>
            <a:ext cx="2794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notTr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14" y="4445591"/>
            <a:ext cx="263218" cy="1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notTr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81" y="4347160"/>
            <a:ext cx="2794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notTr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87" y="4450808"/>
            <a:ext cx="2794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notTr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75" y="4514993"/>
            <a:ext cx="2794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notTr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93" y="4530017"/>
            <a:ext cx="2794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notTr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54" y="4603281"/>
            <a:ext cx="2794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notTron-kephu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87" y="4674272"/>
            <a:ext cx="442292" cy="1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90626" y="4892594"/>
            <a:ext cx="7281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     la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endParaRPr lang="en-US" sz="2800" b="1" dirty="0">
              <a:solidFill>
                <a:srgbClr val="00B050"/>
              </a:solidFill>
              <a:latin typeface="Times New Roman"/>
              <a:ea typeface="Calibri"/>
            </a:endParaRPr>
          </a:p>
        </p:txBody>
      </p:sp>
      <p:pic>
        <p:nvPicPr>
          <p:cNvPr id="3" name="sound85- khởi động giọ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77200" y="5604732"/>
            <a:ext cx="609600" cy="609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B87A6E-05CB-4D87-9280-A01D1384C9F0}"/>
              </a:ext>
            </a:extLst>
          </p:cNvPr>
          <p:cNvSpPr txBox="1"/>
          <p:nvPr/>
        </p:nvSpPr>
        <p:spPr>
          <a:xfrm>
            <a:off x="962329" y="6363113"/>
            <a:ext cx="691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prstClr val="black"/>
                </a:solidFill>
                <a:latin typeface="Arial"/>
              </a:rPr>
              <a:t>Giáo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viên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Nguyễn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Thị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Phương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Thúy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-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Trường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Tiểu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Vân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Cơ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–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Việt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Trì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–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Phú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Thọ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039237"/>
      </p:ext>
    </p:extLst>
  </p:cSld>
  <p:clrMapOvr>
    <a:masterClrMapping/>
  </p:clrMapOvr>
  <p:transition advTm="16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repeatCount="2000" autoRev="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o1_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4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4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4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4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4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8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4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4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4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4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7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986713" y="11113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58">
            <a:off x="0" y="0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072">
            <a:off x="8001000" y="5794375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2539">
            <a:off x="-1587" y="5754688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3276634" y="76200"/>
            <a:ext cx="3211512" cy="6461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</a:t>
            </a:r>
            <a:endParaRPr lang="en-US" altLang="zh-CN" sz="3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714" y="1353358"/>
            <a:ext cx="84566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sĩ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Long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sĩ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nổi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thiếu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bông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ca,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Bác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tất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cháu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thăm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lăng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Bác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12297" name="Picture 6" descr="️🎶 NHẠC SĨ HOÀNG LONG - TỔNG CHỦ BIÊN MÔN ÂM NHẠC ️🎶 – SGK Cùng Học Để  Phát Triển Năng Lự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9281" r="53923" b="-159"/>
          <a:stretch>
            <a:fillRect/>
          </a:stretch>
        </p:blipFill>
        <p:spPr bwMode="auto">
          <a:xfrm>
            <a:off x="6213475" y="1912938"/>
            <a:ext cx="2871788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986713" y="11113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58">
            <a:off x="0" y="0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4926" y="1015254"/>
            <a:ext cx="9178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600" b="1" dirty="0" err="1">
                <a:solidFill>
                  <a:srgbClr val="92D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92D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Mầm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22194" y="2545903"/>
            <a:ext cx="9178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nay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luôn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ngoan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55227" y="4114782"/>
            <a:ext cx="9178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3: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khen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cha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lòng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22194" y="5105356"/>
            <a:ext cx="9178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4: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ơi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múa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ca.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51822" y="61929"/>
            <a:ext cx="3525128" cy="5847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986713" y="11113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58">
            <a:off x="0" y="0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552450" y="20638"/>
            <a:ext cx="508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Hát cả bài</a:t>
            </a: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5910" r="21667" b="15910"/>
          <a:stretch>
            <a:fillRect/>
          </a:stretch>
        </p:blipFill>
        <p:spPr bwMode="auto">
          <a:xfrm>
            <a:off x="119063" y="609600"/>
            <a:ext cx="8877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986713" y="11113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58">
            <a:off x="0" y="0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072">
            <a:off x="8001000" y="5794375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2539">
            <a:off x="-1587" y="5754688"/>
            <a:ext cx="1104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6932" r="12500" b="18874"/>
          <a:stretch>
            <a:fillRect/>
          </a:stretch>
        </p:blipFill>
        <p:spPr bwMode="auto">
          <a:xfrm>
            <a:off x="0" y="-228503"/>
            <a:ext cx="9123671" cy="708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6" descr="Oak"/>
          <p:cNvSpPr>
            <a:spLocks noChangeArrowheads="1"/>
          </p:cNvSpPr>
          <p:nvPr/>
        </p:nvSpPr>
        <p:spPr bwMode="auto">
          <a:xfrm>
            <a:off x="1136650" y="26988"/>
            <a:ext cx="3943350" cy="615950"/>
          </a:xfrm>
          <a:prstGeom prst="octagon">
            <a:avLst>
              <a:gd name="adj" fmla="val 20417"/>
            </a:avLst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0080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FF00"/>
                </a:solidFill>
                <a:ea typeface="SimSun" panose="02010600030101010101" pitchFamily="2" charset="-122"/>
              </a:rPr>
              <a:t>TẬP LUYỆN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7078663" y="2971812"/>
            <a:ext cx="2065337" cy="300355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Nhóm</a:t>
            </a:r>
            <a:r>
              <a:rPr lang="en-US" sz="2400" b="1" dirty="0"/>
              <a:t>, </a:t>
            </a:r>
            <a:r>
              <a:rPr lang="en-US" sz="2400" b="1" dirty="0" err="1"/>
              <a:t>cá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endParaRPr lang="en-US" sz="2400" b="1" dirty="0"/>
          </a:p>
        </p:txBody>
      </p:sp>
      <p:pic>
        <p:nvPicPr>
          <p:cNvPr id="9" name="Học sinh lop 1 vui ca - (BEA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2" y="1905040"/>
            <a:ext cx="609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237</Words>
  <Application>Microsoft Office PowerPoint</Application>
  <PresentationFormat>On-screen Show (4:3)</PresentationFormat>
  <Paragraphs>24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宋体</vt:lpstr>
      <vt:lpstr>宋体</vt:lpstr>
      <vt:lpstr>.VnBahamasBH</vt:lpstr>
      <vt:lpstr>Arial</vt:lpstr>
      <vt:lpstr>Calibri</vt:lpstr>
      <vt:lpstr>Calibri Light</vt:lpstr>
      <vt:lpstr>Montserrat Medium</vt:lpstr>
      <vt:lpstr>Times New Roman</vt:lpstr>
      <vt:lpstr>Ubuntu Light</vt:lpstr>
      <vt:lpstr>VNI-Times</vt:lpstr>
      <vt:lpstr>VNI-Zap</vt:lpstr>
      <vt:lpstr>Default Design</vt:lpstr>
      <vt:lpstr>1_Default Design</vt:lpstr>
      <vt:lpstr>5_Office Theme</vt:lpstr>
      <vt:lpstr>Chủ đề của Office</vt:lpstr>
      <vt:lpstr>2_Office Theme</vt:lpstr>
      <vt:lpstr>PowerPoint Presentation</vt:lpstr>
      <vt:lpstr>TIẾT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KHIEN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70</cp:revision>
  <dcterms:created xsi:type="dcterms:W3CDTF">2016-11-08T08:28:37Z</dcterms:created>
  <dcterms:modified xsi:type="dcterms:W3CDTF">2025-11-06T08:52:23Z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