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471" r:id="rId3"/>
    <p:sldId id="270" r:id="rId4"/>
    <p:sldId id="290" r:id="rId5"/>
    <p:sldId id="412" r:id="rId6"/>
    <p:sldId id="266" r:id="rId7"/>
    <p:sldId id="289" r:id="rId8"/>
    <p:sldId id="288" r:id="rId9"/>
    <p:sldId id="285" r:id="rId10"/>
    <p:sldId id="413" r:id="rId11"/>
    <p:sldId id="257"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7" r:id="rId27"/>
    <p:sldId id="415" r:id="rId28"/>
    <p:sldId id="416" r:id="rId29"/>
    <p:sldId id="468" r:id="rId30"/>
    <p:sldId id="463" r:id="rId31"/>
    <p:sldId id="464" r:id="rId32"/>
    <p:sldId id="469" r:id="rId33"/>
  </p:sldIdLst>
  <p:sldSz cx="18288000" cy="10287000"/>
  <p:notesSz cx="6858000" cy="9144000"/>
  <p:embeddedFontLs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6" d="100"/>
          <a:sy n="26" d="100"/>
        </p:scale>
        <p:origin x="133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241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495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52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5116"/>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1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66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117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403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510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205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55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205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39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7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74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sz="2100">
              <a:solidFill>
                <a:prstClr val="black"/>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sz="2100">
              <a:solidFill>
                <a:prstClr val="black"/>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prstClr val="black">
                    <a:tint val="75000"/>
                  </a:prstClr>
                </a:solidFill>
                <a:latin typeface="Arial" panose="020B0604020202020204" pitchFamily="34" charset="0"/>
              </a:rPr>
              <a:pPr/>
              <a:t>‹#›</a:t>
            </a:fld>
            <a:endParaRPr 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52619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44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DF482EC-926D-4C5A-9790-48C7BDC6D9F0}" type="datetimeFigureOut">
              <a:rPr lang="en-US" smtClean="0">
                <a:solidFill>
                  <a:prstClr val="black">
                    <a:tint val="75000"/>
                  </a:prstClr>
                </a:solidFill>
              </a:rPr>
              <a:pPr/>
              <a:t>9/3/2025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544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544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98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3.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svg"/><Relationship Id="rId5" Type="http://schemas.openxmlformats.org/officeDocument/2006/relationships/image" Target="../media/image1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11" Type="http://schemas.openxmlformats.org/officeDocument/2006/relationships/image" Target="../media/image38.jpe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5.svg"/><Relationship Id="rId5" Type="http://schemas.openxmlformats.org/officeDocument/2006/relationships/image" Target="../media/image1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gif"/></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4.xml"/><Relationship Id="rId7" Type="http://schemas.openxmlformats.org/officeDocument/2006/relationships/image" Target="../media/image47.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8.svg"/><Relationship Id="rId11" Type="http://schemas.openxmlformats.org/officeDocument/2006/relationships/image" Target="../media/image2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47.png"/><Relationship Id="rId12" Type="http://schemas.openxmlformats.org/officeDocument/2006/relationships/image" Target="../media/image50.jpe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8.svg"/><Relationship Id="rId11" Type="http://schemas.openxmlformats.org/officeDocument/2006/relationships/image" Target="../media/image2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4.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8.svg"/><Relationship Id="rId11" Type="http://schemas.openxmlformats.org/officeDocument/2006/relationships/image" Target="../media/image2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6.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sv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svg"/><Relationship Id="rId5" Type="http://schemas.openxmlformats.org/officeDocument/2006/relationships/image" Target="../media/image1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7.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2000"/>
          </a:schemeClr>
        </a:solidFill>
        <a:effectLst/>
      </p:bgPr>
    </p:bg>
    <p:spTree>
      <p:nvGrpSpPr>
        <p:cNvPr id="1" name=""/>
        <p:cNvGrpSpPr/>
        <p:nvPr/>
      </p:nvGrpSpPr>
      <p:grpSpPr>
        <a:xfrm>
          <a:off x="0" y="0"/>
          <a:ext cx="0" cy="0"/>
          <a:chOff x="0" y="0"/>
          <a:chExt cx="0" cy="0"/>
        </a:xfrm>
      </p:grpSpPr>
      <p:pic>
        <p:nvPicPr>
          <p:cNvPr id="16" name="Picture 8"/>
          <p:cNvPicPr>
            <a:picLocks noChangeAspect="1"/>
          </p:cNvPicPr>
          <p:nvPr/>
        </p:nvPicPr>
        <p:blipFill>
          <a:blip r:embed="rId4"/>
          <a:srcRect/>
          <a:stretch>
            <a:fillRect/>
          </a:stretch>
        </p:blipFill>
        <p:spPr>
          <a:xfrm>
            <a:off x="0" y="8624888"/>
            <a:ext cx="9991725" cy="1662113"/>
          </a:xfrm>
          <a:prstGeom prst="rect">
            <a:avLst/>
          </a:prstGeom>
        </p:spPr>
      </p:pic>
      <p:pic>
        <p:nvPicPr>
          <p:cNvPr id="18" name="Picture 8"/>
          <p:cNvPicPr>
            <a:picLocks noChangeAspect="1"/>
          </p:cNvPicPr>
          <p:nvPr/>
        </p:nvPicPr>
        <p:blipFill>
          <a:blip r:embed="rId4"/>
          <a:srcRect/>
          <a:stretch>
            <a:fillRect/>
          </a:stretch>
        </p:blipFill>
        <p:spPr>
          <a:xfrm flipH="1">
            <a:off x="9991725" y="8714423"/>
            <a:ext cx="8105775" cy="1572578"/>
          </a:xfrm>
          <a:prstGeom prst="rect">
            <a:avLst/>
          </a:prstGeom>
        </p:spPr>
      </p:pic>
      <p:pic>
        <p:nvPicPr>
          <p:cNvPr id="9" name="Picture 9"/>
          <p:cNvPicPr>
            <a:picLocks noGrp="1" noChangeAspect="1"/>
          </p:cNvPicPr>
          <p:nvPr>
            <p:ph idx="1"/>
          </p:nvPr>
        </p:nvPicPr>
        <p:blipFill>
          <a:blip r:embed="rId5"/>
          <a:srcRect/>
          <a:stretch>
            <a:fillRect/>
          </a:stretch>
        </p:blipFill>
        <p:spPr>
          <a:xfrm>
            <a:off x="1" y="1"/>
            <a:ext cx="3546158" cy="3151823"/>
          </a:xfrm>
          <a:prstGeom prst="rect">
            <a:avLst/>
          </a:prstGeom>
        </p:spPr>
      </p:pic>
      <p:pic>
        <p:nvPicPr>
          <p:cNvPr id="4" name="Picture 9"/>
          <p:cNvPicPr>
            <a:picLocks noChangeAspect="1"/>
          </p:cNvPicPr>
          <p:nvPr/>
        </p:nvPicPr>
        <p:blipFill>
          <a:blip r:embed="rId5"/>
          <a:srcRect/>
          <a:stretch>
            <a:fillRect/>
          </a:stretch>
        </p:blipFill>
        <p:spPr>
          <a:xfrm flipH="1">
            <a:off x="15138401" y="1"/>
            <a:ext cx="3318813" cy="3556001"/>
          </a:xfrm>
          <a:prstGeom prst="rect">
            <a:avLst/>
          </a:prstGeom>
        </p:spPr>
      </p:pic>
      <p:sp>
        <p:nvSpPr>
          <p:cNvPr id="8" name="Rectangles 7"/>
          <p:cNvSpPr/>
          <p:nvPr/>
        </p:nvSpPr>
        <p:spPr>
          <a:xfrm>
            <a:off x="5280659" y="4012721"/>
            <a:ext cx="8317230" cy="2862322"/>
          </a:xfrm>
          <a:prstGeom prst="rect">
            <a:avLst/>
          </a:prstGeom>
          <a:noFill/>
          <a:ln>
            <a:noFill/>
          </a:ln>
        </p:spPr>
        <p:txBody>
          <a:bodyPr wrap="square" rtlCol="0" anchor="t">
            <a:spAutoFit/>
          </a:bodyPr>
          <a:lstStyle/>
          <a:p>
            <a:pPr algn="ctr" eaLnBrk="0" fontAlgn="base" hangingPunct="0">
              <a:spcBef>
                <a:spcPct val="0"/>
              </a:spcBef>
              <a:spcAft>
                <a:spcPct val="0"/>
              </a:spcAft>
              <a:defRPr/>
            </a:pPr>
            <a:endParaRPr lang="vi-VN" altLang="en-US" sz="4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vi-VN" altLang="en-US" sz="66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MÔN ÂM NHẠC</a:t>
            </a:r>
          </a:p>
          <a:p>
            <a:pPr algn="ctr" eaLnBrk="0" fontAlgn="base" hangingPunct="0">
              <a:spcBef>
                <a:spcPct val="0"/>
              </a:spcBef>
              <a:spcAft>
                <a:spcPct val="0"/>
              </a:spcAft>
              <a:defRPr/>
            </a:pPr>
            <a:r>
              <a:rPr lang="vi-VN" altLang="en-US" sz="66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LỚP: 4</a:t>
            </a:r>
            <a:endParaRPr lang="en-US" altLang="vi-VN" sz="66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7" name="TextBox 13"/>
          <p:cNvSpPr txBox="1"/>
          <p:nvPr/>
        </p:nvSpPr>
        <p:spPr>
          <a:xfrm>
            <a:off x="4053101" y="7794774"/>
            <a:ext cx="10433685" cy="738664"/>
          </a:xfrm>
          <a:prstGeom prst="rect">
            <a:avLst/>
          </a:prstGeom>
          <a:noFill/>
        </p:spPr>
        <p:txBody>
          <a:bodyPr wrap="square" rtlCol="0">
            <a:spAutoFit/>
          </a:bodyPr>
          <a:lstStyle/>
          <a:p>
            <a:pPr algn="ctr" eaLnBrk="0" fontAlgn="base" hangingPunct="0">
              <a:spcBef>
                <a:spcPct val="0"/>
              </a:spcBef>
              <a:spcAft>
                <a:spcPct val="0"/>
              </a:spcAft>
              <a:defRPr/>
            </a:pPr>
            <a:r>
              <a:rPr lang="vi-VN"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Giáo viên:</a:t>
            </a:r>
            <a:r>
              <a:rPr lang="en-US"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Vũ</a:t>
            </a:r>
            <a:r>
              <a:rPr lang="en-US"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Thị</a:t>
            </a:r>
            <a:r>
              <a:rPr lang="en-US"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en-US"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Phương</a:t>
            </a:r>
            <a:endParaRPr lang="vi-VN"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5" name="vaorunghoa">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7528528" y="893665"/>
            <a:ext cx="928688" cy="928688"/>
          </a:xfrm>
          <a:prstGeom prst="rect">
            <a:avLst/>
          </a:prstGeom>
        </p:spPr>
      </p:pic>
      <p:pic>
        <p:nvPicPr>
          <p:cNvPr id="2" name="Picture 4">
            <a:extLst>
              <a:ext uri="{FF2B5EF4-FFF2-40B4-BE49-F238E27FC236}">
                <a16:creationId xmlns="" xmlns:a16="http://schemas.microsoft.com/office/drawing/2014/main" id="{21CA12AC-8FC5-0CC1-515B-3CB68FE91E10}"/>
              </a:ext>
            </a:extLst>
          </p:cNvPr>
          <p:cNvPicPr>
            <a:picLocks noChangeAspect="1"/>
          </p:cNvPicPr>
          <p:nvPr/>
        </p:nvPicPr>
        <p:blipFill>
          <a:blip r:embed="rId7"/>
          <a:srcRect/>
          <a:stretch>
            <a:fillRect/>
          </a:stretch>
        </p:blipFill>
        <p:spPr>
          <a:xfrm>
            <a:off x="15934267" y="5674144"/>
            <a:ext cx="2267486" cy="4627523"/>
          </a:xfrm>
          <a:prstGeom prst="rect">
            <a:avLst/>
          </a:prstGeom>
        </p:spPr>
      </p:pic>
      <p:sp>
        <p:nvSpPr>
          <p:cNvPr id="3" name="TextBox 13">
            <a:extLst>
              <a:ext uri="{FF2B5EF4-FFF2-40B4-BE49-F238E27FC236}">
                <a16:creationId xmlns="" xmlns:a16="http://schemas.microsoft.com/office/drawing/2014/main" id="{89FDE398-345C-7587-7CFF-3BD0AC45E898}"/>
              </a:ext>
            </a:extLst>
          </p:cNvPr>
          <p:cNvSpPr txBox="1"/>
          <p:nvPr/>
        </p:nvSpPr>
        <p:spPr>
          <a:xfrm>
            <a:off x="2715817" y="283755"/>
            <a:ext cx="13446917" cy="1338828"/>
          </a:xfrm>
          <a:prstGeom prst="rect">
            <a:avLst/>
          </a:prstGeom>
          <a:noFill/>
        </p:spPr>
        <p:txBody>
          <a:bodyPr wrap="square" rtlCol="0">
            <a:spAutoFit/>
          </a:bodyPr>
          <a:lstStyle/>
          <a:p>
            <a:pPr algn="ctr" eaLnBrk="0" fontAlgn="base" hangingPunct="0">
              <a:spcBef>
                <a:spcPct val="0"/>
              </a:spcBef>
              <a:spcAft>
                <a:spcPct val="0"/>
              </a:spcAft>
              <a:defRPr/>
            </a:pPr>
            <a:r>
              <a:rPr lang="vi-VN" altLang="en-US"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PHÒNG GIÁO DỤC VÀ ĐÀO TẠO </a:t>
            </a:r>
            <a:r>
              <a:rPr lang="en-US" altLang="en-US"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HUYỆN TIÊN LÃNG</a:t>
            </a:r>
            <a:endParaRPr lang="vi-VN" altLang="en-US"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Trường</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Tiểu</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học</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Đoàn</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Lập</a:t>
            </a:r>
            <a:endPar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6" name="Rectangles 7">
            <a:extLst>
              <a:ext uri="{FF2B5EF4-FFF2-40B4-BE49-F238E27FC236}">
                <a16:creationId xmlns="" xmlns:a16="http://schemas.microsoft.com/office/drawing/2014/main" id="{16B9FD28-BBEE-F104-D8AF-722E91D88970}"/>
              </a:ext>
            </a:extLst>
          </p:cNvPr>
          <p:cNvSpPr/>
          <p:nvPr/>
        </p:nvSpPr>
        <p:spPr>
          <a:xfrm>
            <a:off x="1548344" y="2072957"/>
            <a:ext cx="15443199" cy="1661993"/>
          </a:xfrm>
          <a:prstGeom prst="rect">
            <a:avLst/>
          </a:prstGeom>
          <a:noFill/>
          <a:ln>
            <a:noFill/>
          </a:ln>
        </p:spPr>
        <p:txBody>
          <a:bodyPr wrap="square" rtlCol="0" anchor="t">
            <a:spAutoFit/>
          </a:bodyPr>
          <a:lstStyle/>
          <a:p>
            <a:pPr algn="ctr" eaLnBrk="0" fontAlgn="base" hangingPunct="0">
              <a:spcBef>
                <a:spcPct val="0"/>
              </a:spcBef>
              <a:spcAft>
                <a:spcPct val="0"/>
              </a:spcAft>
              <a:defRPr/>
            </a:pPr>
            <a:endParaRPr lang="vi-VN" altLang="en-US" sz="4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vi-VN" altLang="en-US"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CHÀO MỪNG THẦY CÔ VỀ DỰ GIỜ </a:t>
            </a:r>
            <a:endParaRPr lang="en-US" altLang="vi-VN"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10" name="Picture 35" descr="Not 7">
            <a:extLst>
              <a:ext uri="{FF2B5EF4-FFF2-40B4-BE49-F238E27FC236}">
                <a16:creationId xmlns="" xmlns:a16="http://schemas.microsoft.com/office/drawing/2014/main" id="{E7CB85A1-A23B-547B-C95C-FE959F8B5063}"/>
              </a:ext>
            </a:extLst>
          </p:cNvPr>
          <p:cNvPicPr>
            <a:picLocks noChangeAspect="1" noChangeArrowheads="1"/>
          </p:cNvPicPr>
          <p:nvPr/>
        </p:nvPicPr>
        <p:blipFill>
          <a:blip r:embed="rId8"/>
          <a:srcRect/>
          <a:stretch>
            <a:fillRect/>
          </a:stretch>
        </p:blipFill>
        <p:spPr bwMode="auto">
          <a:xfrm>
            <a:off x="1296458" y="1467167"/>
            <a:ext cx="1022033" cy="2129790"/>
          </a:xfrm>
          <a:prstGeom prst="rect">
            <a:avLst/>
          </a:prstGeom>
          <a:noFill/>
          <a:ln w="9525">
            <a:noFill/>
            <a:miter lim="800000"/>
            <a:headEnd/>
            <a:tailEnd/>
          </a:ln>
        </p:spPr>
      </p:pic>
    </p:spTree>
    <p:extLst>
      <p:ext uri="{BB962C8B-B14F-4D97-AF65-F5344CB8AC3E}">
        <p14:creationId xmlns:p14="http://schemas.microsoft.com/office/powerpoint/2010/main" val="361120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1">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56273" y="5905500"/>
            <a:ext cx="2613616" cy="4114800"/>
          </a:xfrm>
          <a:prstGeom prst="rect">
            <a:avLst/>
          </a:prstGeom>
        </p:spPr>
      </p:pic>
      <p:sp>
        <p:nvSpPr>
          <p:cNvPr id="16" name="Hộp Văn bản 15">
            <a:extLst>
              <a:ext uri="{FF2B5EF4-FFF2-40B4-BE49-F238E27FC236}">
                <a16:creationId xmlns:a16="http://schemas.microsoft.com/office/drawing/2014/main" xmlns="" id="{502C0006-9ACA-9684-1103-9EBC0DE5D49D}"/>
              </a:ext>
            </a:extLst>
          </p:cNvPr>
          <p:cNvSpPr txBox="1"/>
          <p:nvPr/>
        </p:nvSpPr>
        <p:spPr>
          <a:xfrm>
            <a:off x="6243121" y="355312"/>
            <a:ext cx="11277600" cy="1200329"/>
          </a:xfrm>
          <a:prstGeom prst="rect">
            <a:avLst/>
          </a:prstGeom>
          <a:noFill/>
        </p:spPr>
        <p:txBody>
          <a:bodyPr wrap="square" rtlCol="0">
            <a:spAutoFit/>
          </a:bodyPr>
          <a:lstStyle/>
          <a:p>
            <a:r>
              <a:rPr lang="vi-VN" sz="7200" b="1" dirty="0">
                <a:solidFill>
                  <a:srgbClr val="002060"/>
                </a:solidFill>
                <a:latin typeface="+mj-lt"/>
              </a:rPr>
              <a:t>HỌC HÁT TỪNG CÂU</a:t>
            </a:r>
          </a:p>
        </p:txBody>
      </p:sp>
      <p:sp>
        <p:nvSpPr>
          <p:cNvPr id="17" name="Hộp Văn bản 16">
            <a:extLst>
              <a:ext uri="{FF2B5EF4-FFF2-40B4-BE49-F238E27FC236}">
                <a16:creationId xmlns:a16="http://schemas.microsoft.com/office/drawing/2014/main" xmlns=""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xmlns=""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xmlns=""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xmlns=""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xmlns=""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xmlns=""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0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E03C7E4E-F6EB-65B0-B34E-1C3094311F1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2:</a:t>
            </a:r>
          </a:p>
        </p:txBody>
      </p:sp>
      <p:pic>
        <p:nvPicPr>
          <p:cNvPr id="4" name="Hình ảnh 3">
            <a:extLst>
              <a:ext uri="{FF2B5EF4-FFF2-40B4-BE49-F238E27FC236}">
                <a16:creationId xmlns:a16="http://schemas.microsoft.com/office/drawing/2014/main" xmlns="" id="{7002A251-DF9A-0202-CF6E-89CBE6C2B077}"/>
              </a:ext>
            </a:extLst>
          </p:cNvPr>
          <p:cNvPicPr>
            <a:picLocks noChangeAspect="1"/>
          </p:cNvPicPr>
          <p:nvPr/>
        </p:nvPicPr>
        <p:blipFill>
          <a:blip r:embed="rId9"/>
          <a:stretch>
            <a:fillRect/>
          </a:stretch>
        </p:blipFill>
        <p:spPr>
          <a:xfrm>
            <a:off x="607023" y="3314700"/>
            <a:ext cx="17073954" cy="1676400"/>
          </a:xfrm>
          <a:prstGeom prst="rect">
            <a:avLst/>
          </a:prstGeom>
        </p:spPr>
      </p:pic>
      <p:sp>
        <p:nvSpPr>
          <p:cNvPr id="6" name="Hộp Văn bản 5">
            <a:extLst>
              <a:ext uri="{FF2B5EF4-FFF2-40B4-BE49-F238E27FC236}">
                <a16:creationId xmlns:a16="http://schemas.microsoft.com/office/drawing/2014/main" xmlns="" id="{E930FCA7-AE7A-DCE7-16EF-6AF4005ED033}"/>
              </a:ext>
            </a:extLst>
          </p:cNvPr>
          <p:cNvSpPr txBox="1"/>
          <p:nvPr/>
        </p:nvSpPr>
        <p:spPr>
          <a:xfrm>
            <a:off x="4559524" y="4889213"/>
            <a:ext cx="12814076" cy="584775"/>
          </a:xfrm>
          <a:prstGeom prst="rect">
            <a:avLst/>
          </a:prstGeom>
          <a:noFill/>
        </p:spPr>
        <p:txBody>
          <a:bodyPr wrap="square">
            <a:spAutoFit/>
          </a:bodyPr>
          <a:lstStyle/>
          <a:p>
            <a:r>
              <a:rPr lang="vi-VN" sz="3200" i="1" dirty="0">
                <a:solidFill>
                  <a:srgbClr val="002060"/>
                </a:solidFill>
                <a:latin typeface="+mj-lt"/>
              </a:rPr>
              <a:t>Mưa    đi          qua đồng  ruộng             cây     lúa      ngả nghiêng cười.</a:t>
            </a:r>
          </a:p>
        </p:txBody>
      </p:sp>
      <p:sp>
        <p:nvSpPr>
          <p:cNvPr id="3" name="Freeform 3">
            <a:extLst>
              <a:ext uri="{FF2B5EF4-FFF2-40B4-BE49-F238E27FC236}">
                <a16:creationId xmlns:a16="http://schemas.microsoft.com/office/drawing/2014/main" xmlns="" id="{37F69B2C-B9DD-E96D-8B00-49292F7BB9C4}"/>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BE20AA3B-2666-91DF-0D3B-B5A27A236F0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2">
            <a:hlinkClick r:id="" action="ppaction://media"/>
            <a:extLst>
              <a:ext uri="{FF2B5EF4-FFF2-40B4-BE49-F238E27FC236}">
                <a16:creationId xmlns:a16="http://schemas.microsoft.com/office/drawing/2014/main" xmlns="" id="{A29A36E0-86AC-F010-4192-CB2512A5AFF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011400" y="1485901"/>
            <a:ext cx="1033848" cy="1033848"/>
          </a:xfrm>
          <a:prstGeom prst="rect">
            <a:avLst/>
          </a:prstGeom>
        </p:spPr>
      </p:pic>
    </p:spTree>
    <p:extLst>
      <p:ext uri="{BB962C8B-B14F-4D97-AF65-F5344CB8AC3E}">
        <p14:creationId xmlns:p14="http://schemas.microsoft.com/office/powerpoint/2010/main" val="9327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157"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F454D65E-3E42-300A-7D5A-DE7BEE7E149E}"/>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1+2:</a:t>
            </a:r>
          </a:p>
        </p:txBody>
      </p:sp>
      <p:pic>
        <p:nvPicPr>
          <p:cNvPr id="11" name="Hình ảnh 10">
            <a:extLst>
              <a:ext uri="{FF2B5EF4-FFF2-40B4-BE49-F238E27FC236}">
                <a16:creationId xmlns:a16="http://schemas.microsoft.com/office/drawing/2014/main" xmlns="" id="{DDA68E55-C941-D4FA-B42B-6D97706218DE}"/>
              </a:ext>
            </a:extLst>
          </p:cNvPr>
          <p:cNvPicPr>
            <a:picLocks noChangeAspect="1"/>
          </p:cNvPicPr>
          <p:nvPr/>
        </p:nvPicPr>
        <p:blipFill>
          <a:blip r:embed="rId9"/>
          <a:stretch>
            <a:fillRect/>
          </a:stretch>
        </p:blipFill>
        <p:spPr>
          <a:xfrm>
            <a:off x="-1407" y="2924448"/>
            <a:ext cx="17984607" cy="2825568"/>
          </a:xfrm>
          <a:prstGeom prst="rect">
            <a:avLst/>
          </a:prstGeom>
        </p:spPr>
      </p:pic>
      <p:sp>
        <p:nvSpPr>
          <p:cNvPr id="16" name="Hộp Văn bản 15">
            <a:extLst>
              <a:ext uri="{FF2B5EF4-FFF2-40B4-BE49-F238E27FC236}">
                <a16:creationId xmlns:a16="http://schemas.microsoft.com/office/drawing/2014/main" xmlns="" id="{5CF6B63F-5A30-E9BB-8260-0266F4D067C5}"/>
              </a:ext>
            </a:extLst>
          </p:cNvPr>
          <p:cNvSpPr txBox="1"/>
          <p:nvPr/>
        </p:nvSpPr>
        <p:spPr>
          <a:xfrm>
            <a:off x="2445174" y="4049471"/>
            <a:ext cx="15233226"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             Mưa</a:t>
            </a:r>
          </a:p>
        </p:txBody>
      </p:sp>
      <p:sp>
        <p:nvSpPr>
          <p:cNvPr id="17" name="Hộp Văn bản 16">
            <a:extLst>
              <a:ext uri="{FF2B5EF4-FFF2-40B4-BE49-F238E27FC236}">
                <a16:creationId xmlns:a16="http://schemas.microsoft.com/office/drawing/2014/main" xmlns="" id="{E88CAC0F-0BE0-C477-F0E6-CDCE41B31CBF}"/>
              </a:ext>
            </a:extLst>
          </p:cNvPr>
          <p:cNvSpPr txBox="1"/>
          <p:nvPr/>
        </p:nvSpPr>
        <p:spPr>
          <a:xfrm>
            <a:off x="1447799" y="5905576"/>
            <a:ext cx="14408473" cy="584775"/>
          </a:xfrm>
          <a:prstGeom prst="rect">
            <a:avLst/>
          </a:prstGeom>
          <a:noFill/>
        </p:spPr>
        <p:txBody>
          <a:bodyPr wrap="square">
            <a:spAutoFit/>
          </a:bodyPr>
          <a:lstStyle/>
          <a:p>
            <a:r>
              <a:rPr lang="vi-VN" sz="3200" i="1" dirty="0">
                <a:solidFill>
                  <a:srgbClr val="002060"/>
                </a:solidFill>
                <a:latin typeface="+mj-lt"/>
              </a:rPr>
              <a:t>đi         </a:t>
            </a:r>
            <a:r>
              <a:rPr lang="vi-VN" sz="3200" i="1" dirty="0" smtClean="0">
                <a:solidFill>
                  <a:srgbClr val="002060"/>
                </a:solidFill>
                <a:latin typeface="+mj-lt"/>
              </a:rPr>
              <a:t>  </a:t>
            </a:r>
            <a:r>
              <a:rPr lang="vi-VN" sz="3200" i="1" dirty="0">
                <a:solidFill>
                  <a:srgbClr val="002060"/>
                </a:solidFill>
                <a:latin typeface="+mj-lt"/>
              </a:rPr>
              <a:t>qua    </a:t>
            </a:r>
            <a:r>
              <a:rPr lang="en-US" sz="3200" i="1" dirty="0" smtClean="0">
                <a:solidFill>
                  <a:srgbClr val="002060"/>
                </a:solidFill>
                <a:latin typeface="+mj-lt"/>
              </a:rPr>
              <a:t> </a:t>
            </a:r>
            <a:r>
              <a:rPr lang="vi-VN" sz="3200" i="1" dirty="0" smtClean="0">
                <a:solidFill>
                  <a:srgbClr val="002060"/>
                </a:solidFill>
                <a:latin typeface="+mj-lt"/>
              </a:rPr>
              <a:t>đồng    </a:t>
            </a:r>
            <a:r>
              <a:rPr lang="en-US" sz="3200" i="1" dirty="0" smtClean="0">
                <a:solidFill>
                  <a:srgbClr val="002060"/>
                </a:solidFill>
                <a:latin typeface="+mj-lt"/>
              </a:rPr>
              <a:t> </a:t>
            </a:r>
            <a:r>
              <a:rPr lang="vi-VN" sz="3200" i="1" dirty="0" smtClean="0">
                <a:solidFill>
                  <a:srgbClr val="002060"/>
                </a:solidFill>
                <a:latin typeface="+mj-lt"/>
              </a:rPr>
              <a:t>ruộng                    </a:t>
            </a:r>
            <a:r>
              <a:rPr lang="vi-VN" sz="3200" i="1" dirty="0">
                <a:solidFill>
                  <a:srgbClr val="002060"/>
                </a:solidFill>
                <a:latin typeface="+mj-lt"/>
              </a:rPr>
              <a:t>cây     </a:t>
            </a:r>
            <a:r>
              <a:rPr lang="vi-VN" sz="3200" i="1" dirty="0" smtClean="0">
                <a:solidFill>
                  <a:srgbClr val="002060"/>
                </a:solidFill>
                <a:latin typeface="+mj-lt"/>
              </a:rPr>
              <a:t> </a:t>
            </a:r>
            <a:r>
              <a:rPr lang="vi-VN" sz="3200" i="1" dirty="0">
                <a:solidFill>
                  <a:srgbClr val="002060"/>
                </a:solidFill>
                <a:latin typeface="+mj-lt"/>
              </a:rPr>
              <a:t>lúa          ngả    nghiêng </a:t>
            </a:r>
            <a:r>
              <a:rPr lang="en-US" sz="3200" i="1" dirty="0" smtClean="0">
                <a:solidFill>
                  <a:srgbClr val="002060"/>
                </a:solidFill>
                <a:latin typeface="+mj-lt"/>
              </a:rPr>
              <a:t> </a:t>
            </a:r>
            <a:r>
              <a:rPr lang="vi-VN" sz="3200" i="1" dirty="0" smtClean="0">
                <a:solidFill>
                  <a:srgbClr val="002060"/>
                </a:solidFill>
                <a:latin typeface="+mj-lt"/>
              </a:rPr>
              <a:t>cười.</a:t>
            </a:r>
            <a:r>
              <a:rPr lang="en-US" sz="3200" i="1" dirty="0" smtClean="0">
                <a:solidFill>
                  <a:srgbClr val="002060"/>
                </a:solidFill>
                <a:latin typeface="+mj-lt"/>
              </a:rPr>
              <a:t>  </a:t>
            </a:r>
            <a:endParaRPr lang="vi-VN" sz="3200" i="1" dirty="0">
              <a:solidFill>
                <a:srgbClr val="002060"/>
              </a:solidFill>
              <a:latin typeface="+mj-lt"/>
            </a:endParaRPr>
          </a:p>
        </p:txBody>
      </p:sp>
      <p:sp>
        <p:nvSpPr>
          <p:cNvPr id="3" name="Freeform 3">
            <a:extLst>
              <a:ext uri="{FF2B5EF4-FFF2-40B4-BE49-F238E27FC236}">
                <a16:creationId xmlns:a16="http://schemas.microsoft.com/office/drawing/2014/main" xmlns="" id="{9F9905AB-10D4-6C8D-C8FC-0ACE3BB081E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4" name="Freeform 3">
            <a:extLst>
              <a:ext uri="{FF2B5EF4-FFF2-40B4-BE49-F238E27FC236}">
                <a16:creationId xmlns:a16="http://schemas.microsoft.com/office/drawing/2014/main" xmlns="" id="{E4E7DB0F-2845-3259-9D40-3F2A10715D8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5" name="12">
            <a:hlinkClick r:id="" action="ppaction://media"/>
            <a:extLst>
              <a:ext uri="{FF2B5EF4-FFF2-40B4-BE49-F238E27FC236}">
                <a16:creationId xmlns:a16="http://schemas.microsoft.com/office/drawing/2014/main" xmlns="" id="{983C329D-A28B-9A29-2C45-98B2679BF1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769054"/>
            <a:ext cx="1326445" cy="1326445"/>
          </a:xfrm>
          <a:prstGeom prst="rect">
            <a:avLst/>
          </a:prstGeom>
        </p:spPr>
      </p:pic>
    </p:spTree>
    <p:extLst>
      <p:ext uri="{BB962C8B-B14F-4D97-AF65-F5344CB8AC3E}">
        <p14:creationId xmlns:p14="http://schemas.microsoft.com/office/powerpoint/2010/main" val="41069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11"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pic>
        <p:nvPicPr>
          <p:cNvPr id="3" name="Hình ảnh 2">
            <a:extLst>
              <a:ext uri="{FF2B5EF4-FFF2-40B4-BE49-F238E27FC236}">
                <a16:creationId xmlns:a16="http://schemas.microsoft.com/office/drawing/2014/main" xmlns="" id="{9D3C0764-7D4B-82D2-6FAE-619C53BCD60F}"/>
              </a:ext>
            </a:extLst>
          </p:cNvPr>
          <p:cNvPicPr>
            <a:picLocks noChangeAspect="1"/>
          </p:cNvPicPr>
          <p:nvPr/>
        </p:nvPicPr>
        <p:blipFill>
          <a:blip r:embed="rId9"/>
          <a:stretch>
            <a:fillRect/>
          </a:stretch>
        </p:blipFill>
        <p:spPr>
          <a:xfrm>
            <a:off x="838200" y="2765612"/>
            <a:ext cx="17095436" cy="2362200"/>
          </a:xfrm>
          <a:prstGeom prst="rect">
            <a:avLst/>
          </a:prstGeom>
        </p:spPr>
      </p:pic>
      <p:sp>
        <p:nvSpPr>
          <p:cNvPr id="4" name="Hộp Văn bản 3">
            <a:extLst>
              <a:ext uri="{FF2B5EF4-FFF2-40B4-BE49-F238E27FC236}">
                <a16:creationId xmlns:a16="http://schemas.microsoft.com/office/drawing/2014/main" xmlns="" id="{BB5DBA0B-86E8-0FBD-3D53-94E8DC7C5C0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3:</a:t>
            </a:r>
          </a:p>
        </p:txBody>
      </p:sp>
      <p:sp>
        <p:nvSpPr>
          <p:cNvPr id="6" name="Hộp Văn bản 5">
            <a:extLst>
              <a:ext uri="{FF2B5EF4-FFF2-40B4-BE49-F238E27FC236}">
                <a16:creationId xmlns:a16="http://schemas.microsoft.com/office/drawing/2014/main" xmlns="" id="{9C475BC7-1F24-CBAE-9A6C-C42BB4EA7A90}"/>
              </a:ext>
            </a:extLst>
          </p:cNvPr>
          <p:cNvSpPr txBox="1"/>
          <p:nvPr/>
        </p:nvSpPr>
        <p:spPr>
          <a:xfrm>
            <a:off x="4331348" y="4925244"/>
            <a:ext cx="13118452"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     tuôn</a:t>
            </a:r>
            <a:r>
              <a:rPr lang="vi-VN" sz="1800" i="1" dirty="0">
                <a:solidFill>
                  <a:srgbClr val="002060"/>
                </a:solidFill>
                <a:latin typeface="+mj-lt"/>
              </a:rPr>
              <a:t>.</a:t>
            </a:r>
          </a:p>
        </p:txBody>
      </p:sp>
      <p:sp>
        <p:nvSpPr>
          <p:cNvPr id="2" name="Freeform 3">
            <a:extLst>
              <a:ext uri="{FF2B5EF4-FFF2-40B4-BE49-F238E27FC236}">
                <a16:creationId xmlns:a16="http://schemas.microsoft.com/office/drawing/2014/main" xmlns="" id="{7221AFDA-74E9-F236-CE97-8F100D1FAB83}"/>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D97AC7FE-4A94-03FB-F529-3536E1733A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3">
            <a:hlinkClick r:id="" action="ppaction://media"/>
            <a:extLst>
              <a:ext uri="{FF2B5EF4-FFF2-40B4-BE49-F238E27FC236}">
                <a16:creationId xmlns:a16="http://schemas.microsoft.com/office/drawing/2014/main" xmlns="" id="{229BA0AC-FC8C-1772-75A7-6BC5355C03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35199" y="771395"/>
            <a:ext cx="1091367" cy="1091367"/>
          </a:xfrm>
          <a:prstGeom prst="rect">
            <a:avLst/>
          </a:prstGeom>
        </p:spPr>
      </p:pic>
    </p:spTree>
    <p:extLst>
      <p:ext uri="{BB962C8B-B14F-4D97-AF65-F5344CB8AC3E}">
        <p14:creationId xmlns:p14="http://schemas.microsoft.com/office/powerpoint/2010/main" val="24349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948"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B75C66A2-F68F-66C8-9443-BEB80B98EC53}"/>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4:</a:t>
            </a:r>
          </a:p>
        </p:txBody>
      </p:sp>
      <p:pic>
        <p:nvPicPr>
          <p:cNvPr id="4" name="Hình ảnh 3">
            <a:extLst>
              <a:ext uri="{FF2B5EF4-FFF2-40B4-BE49-F238E27FC236}">
                <a16:creationId xmlns:a16="http://schemas.microsoft.com/office/drawing/2014/main" xmlns="" id="{9D85BA57-C860-80EE-4A63-1F60B85FFF0A}"/>
              </a:ext>
            </a:extLst>
          </p:cNvPr>
          <p:cNvPicPr>
            <a:picLocks noChangeAspect="1"/>
          </p:cNvPicPr>
          <p:nvPr/>
        </p:nvPicPr>
        <p:blipFill>
          <a:blip r:embed="rId9"/>
          <a:stretch>
            <a:fillRect/>
          </a:stretch>
        </p:blipFill>
        <p:spPr>
          <a:xfrm>
            <a:off x="803692" y="3519854"/>
            <a:ext cx="17002863" cy="1997922"/>
          </a:xfrm>
          <a:prstGeom prst="rect">
            <a:avLst/>
          </a:prstGeom>
        </p:spPr>
      </p:pic>
      <p:sp>
        <p:nvSpPr>
          <p:cNvPr id="6" name="Hộp Văn bản 5">
            <a:extLst>
              <a:ext uri="{FF2B5EF4-FFF2-40B4-BE49-F238E27FC236}">
                <a16:creationId xmlns:a16="http://schemas.microsoft.com/office/drawing/2014/main" xmlns="" id="{049E77EF-7A83-4459-63B0-74B5B6060B63}"/>
              </a:ext>
            </a:extLst>
          </p:cNvPr>
          <p:cNvSpPr txBox="1"/>
          <p:nvPr/>
        </p:nvSpPr>
        <p:spPr>
          <a:xfrm>
            <a:off x="3924082" y="5185047"/>
            <a:ext cx="12647885" cy="584775"/>
          </a:xfrm>
          <a:prstGeom prst="rect">
            <a:avLst/>
          </a:prstGeom>
          <a:noFill/>
        </p:spPr>
        <p:txBody>
          <a:bodyPr wrap="square">
            <a:spAutoFit/>
          </a:bodyPr>
          <a:lstStyle/>
          <a:p>
            <a:r>
              <a:rPr lang="vi-VN" sz="3200" i="1" dirty="0">
                <a:solidFill>
                  <a:srgbClr val="002060"/>
                </a:solidFill>
                <a:latin typeface="+mj-lt"/>
              </a:rPr>
              <a:t>Êm   </a:t>
            </a:r>
            <a:r>
              <a:rPr lang="vi-VN" sz="3200" i="1" dirty="0" err="1">
                <a:solidFill>
                  <a:srgbClr val="002060"/>
                </a:solidFill>
                <a:latin typeface="+mj-lt"/>
              </a:rPr>
              <a:t>êm</a:t>
            </a:r>
            <a:r>
              <a:rPr lang="vi-VN" sz="3200" i="1" dirty="0">
                <a:solidFill>
                  <a:srgbClr val="002060"/>
                </a:solidFill>
                <a:latin typeface="+mj-lt"/>
              </a:rPr>
              <a:t>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xmlns="" id="{52DF7463-9DB2-8DA2-7336-A5E4FE0B4ECD}"/>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230AF5A2-0A21-9A0F-9E17-6544A8A35C3D}"/>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4">
            <a:hlinkClick r:id="" action="ppaction://media"/>
            <a:extLst>
              <a:ext uri="{FF2B5EF4-FFF2-40B4-BE49-F238E27FC236}">
                <a16:creationId xmlns:a16="http://schemas.microsoft.com/office/drawing/2014/main" xmlns="" id="{5DF9001A-D3A6-4B24-D913-C4CDE8C13C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1214552"/>
            <a:ext cx="1261947" cy="1261947"/>
          </a:xfrm>
          <a:prstGeom prst="rect">
            <a:avLst/>
          </a:prstGeom>
        </p:spPr>
      </p:pic>
    </p:spTree>
    <p:extLst>
      <p:ext uri="{BB962C8B-B14F-4D97-AF65-F5344CB8AC3E}">
        <p14:creationId xmlns:p14="http://schemas.microsoft.com/office/powerpoint/2010/main" val="24349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915"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AB362940-486E-6857-1755-7A00797953F7}"/>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3+4:</a:t>
            </a:r>
          </a:p>
        </p:txBody>
      </p:sp>
      <p:pic>
        <p:nvPicPr>
          <p:cNvPr id="4" name="Hình ảnh 3">
            <a:extLst>
              <a:ext uri="{FF2B5EF4-FFF2-40B4-BE49-F238E27FC236}">
                <a16:creationId xmlns:a16="http://schemas.microsoft.com/office/drawing/2014/main" xmlns="" id="{F2DE3995-1530-2915-7DAF-35DBA27F5732}"/>
              </a:ext>
            </a:extLst>
          </p:cNvPr>
          <p:cNvPicPr>
            <a:picLocks noChangeAspect="1"/>
          </p:cNvPicPr>
          <p:nvPr/>
        </p:nvPicPr>
        <p:blipFill>
          <a:blip r:embed="rId9"/>
          <a:stretch>
            <a:fillRect/>
          </a:stretch>
        </p:blipFill>
        <p:spPr>
          <a:xfrm>
            <a:off x="252805" y="2779780"/>
            <a:ext cx="17370606" cy="2973320"/>
          </a:xfrm>
          <a:prstGeom prst="rect">
            <a:avLst/>
          </a:prstGeom>
        </p:spPr>
      </p:pic>
      <p:sp>
        <p:nvSpPr>
          <p:cNvPr id="5" name="Hộp Văn bản 4">
            <a:extLst>
              <a:ext uri="{FF2B5EF4-FFF2-40B4-BE49-F238E27FC236}">
                <a16:creationId xmlns:a16="http://schemas.microsoft.com/office/drawing/2014/main" xmlns="" id="{7AC81C3B-BBE5-FB3E-E805-BB2B11956CEE}"/>
              </a:ext>
            </a:extLst>
          </p:cNvPr>
          <p:cNvSpPr txBox="1"/>
          <p:nvPr/>
        </p:nvSpPr>
        <p:spPr>
          <a:xfrm>
            <a:off x="3803973" y="3911025"/>
            <a:ext cx="13819438"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a:t>
            </a:r>
            <a:r>
              <a:rPr lang="vi-VN" sz="1800" i="1" dirty="0">
                <a:solidFill>
                  <a:srgbClr val="002060"/>
                </a:solidFill>
                <a:latin typeface="+mj-lt"/>
              </a:rPr>
              <a:t>.</a:t>
            </a:r>
          </a:p>
        </p:txBody>
      </p:sp>
      <p:sp>
        <p:nvSpPr>
          <p:cNvPr id="6" name="Hộp Văn bản 5">
            <a:extLst>
              <a:ext uri="{FF2B5EF4-FFF2-40B4-BE49-F238E27FC236}">
                <a16:creationId xmlns:a16="http://schemas.microsoft.com/office/drawing/2014/main" xmlns="" id="{268C8472-6C6C-8ECD-076A-49ABE9FFF260}"/>
              </a:ext>
            </a:extLst>
          </p:cNvPr>
          <p:cNvSpPr txBox="1"/>
          <p:nvPr/>
        </p:nvSpPr>
        <p:spPr>
          <a:xfrm>
            <a:off x="1271064" y="5586704"/>
            <a:ext cx="14859224" cy="584775"/>
          </a:xfrm>
          <a:prstGeom prst="rect">
            <a:avLst/>
          </a:prstGeom>
          <a:noFill/>
        </p:spPr>
        <p:txBody>
          <a:bodyPr wrap="square">
            <a:spAutoFit/>
          </a:bodyPr>
          <a:lstStyle/>
          <a:p>
            <a:r>
              <a:rPr lang="vi-VN" sz="3200" i="1" dirty="0">
                <a:solidFill>
                  <a:srgbClr val="002060"/>
                </a:solidFill>
                <a:latin typeface="+mj-lt"/>
              </a:rPr>
              <a:t> tuôn.         Êm   êm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xmlns="" id="{68C238D3-B7B5-C0EB-2234-3252E31625BC}"/>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xmlns="" id="{427A22FA-AAB0-73DE-F023-1AEEAA3A8552}"/>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34">
            <a:hlinkClick r:id="" action="ppaction://media"/>
            <a:extLst>
              <a:ext uri="{FF2B5EF4-FFF2-40B4-BE49-F238E27FC236}">
                <a16:creationId xmlns:a16="http://schemas.microsoft.com/office/drawing/2014/main" xmlns="" id="{CAD278BE-6C03-3090-8BDD-37379D0BA7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912879"/>
            <a:ext cx="1448521" cy="1448521"/>
          </a:xfrm>
          <a:prstGeom prst="rect">
            <a:avLst/>
          </a:prstGeom>
        </p:spPr>
      </p:pic>
    </p:spTree>
    <p:extLst>
      <p:ext uri="{BB962C8B-B14F-4D97-AF65-F5344CB8AC3E}">
        <p14:creationId xmlns:p14="http://schemas.microsoft.com/office/powerpoint/2010/main" val="25846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66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54E93BA4-0549-1268-220F-580798DB5E5C}"/>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5:</a:t>
            </a:r>
          </a:p>
        </p:txBody>
      </p:sp>
      <p:pic>
        <p:nvPicPr>
          <p:cNvPr id="4" name="Hình ảnh 3">
            <a:extLst>
              <a:ext uri="{FF2B5EF4-FFF2-40B4-BE49-F238E27FC236}">
                <a16:creationId xmlns:a16="http://schemas.microsoft.com/office/drawing/2014/main" xmlns="" id="{B5949311-98B9-CB4C-CED5-2EB88D7206D1}"/>
              </a:ext>
            </a:extLst>
          </p:cNvPr>
          <p:cNvPicPr>
            <a:picLocks noChangeAspect="1"/>
          </p:cNvPicPr>
          <p:nvPr/>
        </p:nvPicPr>
        <p:blipFill>
          <a:blip r:embed="rId9"/>
          <a:stretch>
            <a:fillRect/>
          </a:stretch>
        </p:blipFill>
        <p:spPr>
          <a:xfrm>
            <a:off x="606012" y="3167989"/>
            <a:ext cx="16556558" cy="2007060"/>
          </a:xfrm>
          <a:prstGeom prst="rect">
            <a:avLst/>
          </a:prstGeom>
        </p:spPr>
      </p:pic>
      <p:sp>
        <p:nvSpPr>
          <p:cNvPr id="6" name="Hộp Văn bản 5">
            <a:extLst>
              <a:ext uri="{FF2B5EF4-FFF2-40B4-BE49-F238E27FC236}">
                <a16:creationId xmlns:a16="http://schemas.microsoft.com/office/drawing/2014/main" xmlns="" id="{2B5DDF7D-94C0-321A-2915-B8795E6ACC7F}"/>
              </a:ext>
            </a:extLst>
          </p:cNvPr>
          <p:cNvSpPr txBox="1"/>
          <p:nvPr/>
        </p:nvSpPr>
        <p:spPr>
          <a:xfrm>
            <a:off x="3254188" y="5014863"/>
            <a:ext cx="13509811" cy="584775"/>
          </a:xfrm>
          <a:prstGeom prst="rect">
            <a:avLst/>
          </a:prstGeom>
          <a:noFill/>
        </p:spPr>
        <p:txBody>
          <a:bodyPr wrap="square">
            <a:spAutoFit/>
          </a:bodyPr>
          <a:lstStyle/>
          <a:p>
            <a:r>
              <a:rPr lang="vi-VN" sz="3200" i="1" dirty="0">
                <a:solidFill>
                  <a:srgbClr val="002060"/>
                </a:solidFill>
                <a:latin typeface="+mj-lt"/>
              </a:rPr>
              <a:t>         Mưa  qua        dòng sông    lớn                  chảy về         đâu  sông   ơi?</a:t>
            </a:r>
          </a:p>
        </p:txBody>
      </p:sp>
      <p:sp>
        <p:nvSpPr>
          <p:cNvPr id="3" name="Freeform 3">
            <a:extLst>
              <a:ext uri="{FF2B5EF4-FFF2-40B4-BE49-F238E27FC236}">
                <a16:creationId xmlns:a16="http://schemas.microsoft.com/office/drawing/2014/main" xmlns="" id="{A2BC98DA-42CB-4F06-3730-5F2FB443AAD5}"/>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8AA388EC-0BC2-C78F-816E-D900CE59813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5">
            <a:hlinkClick r:id="" action="ppaction://media"/>
            <a:extLst>
              <a:ext uri="{FF2B5EF4-FFF2-40B4-BE49-F238E27FC236}">
                <a16:creationId xmlns:a16="http://schemas.microsoft.com/office/drawing/2014/main" xmlns="" id="{51226529-F3BC-0223-3A84-6347B223EC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072921" y="650545"/>
            <a:ext cx="1447800" cy="1447800"/>
          </a:xfrm>
          <a:prstGeom prst="rect">
            <a:avLst/>
          </a:prstGeom>
        </p:spPr>
      </p:pic>
    </p:spTree>
    <p:extLst>
      <p:ext uri="{BB962C8B-B14F-4D97-AF65-F5344CB8AC3E}">
        <p14:creationId xmlns:p14="http://schemas.microsoft.com/office/powerpoint/2010/main" val="11693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24"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493F7949-84D7-9057-2BBB-83872229E959}"/>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6:</a:t>
            </a:r>
          </a:p>
        </p:txBody>
      </p:sp>
      <p:pic>
        <p:nvPicPr>
          <p:cNvPr id="4" name="Hình ảnh 3">
            <a:extLst>
              <a:ext uri="{FF2B5EF4-FFF2-40B4-BE49-F238E27FC236}">
                <a16:creationId xmlns:a16="http://schemas.microsoft.com/office/drawing/2014/main" xmlns="" id="{5EDC4475-1F9A-7A0B-A848-330D20DDA216}"/>
              </a:ext>
            </a:extLst>
          </p:cNvPr>
          <p:cNvPicPr>
            <a:picLocks noChangeAspect="1"/>
          </p:cNvPicPr>
          <p:nvPr/>
        </p:nvPicPr>
        <p:blipFill>
          <a:blip r:embed="rId9"/>
          <a:stretch>
            <a:fillRect/>
          </a:stretch>
        </p:blipFill>
        <p:spPr>
          <a:xfrm>
            <a:off x="4482" y="3299012"/>
            <a:ext cx="17750118" cy="1676400"/>
          </a:xfrm>
          <a:prstGeom prst="rect">
            <a:avLst/>
          </a:prstGeom>
        </p:spPr>
      </p:pic>
      <p:sp>
        <p:nvSpPr>
          <p:cNvPr id="6" name="Hộp Văn bản 5">
            <a:extLst>
              <a:ext uri="{FF2B5EF4-FFF2-40B4-BE49-F238E27FC236}">
                <a16:creationId xmlns:a16="http://schemas.microsoft.com/office/drawing/2014/main" xmlns="" id="{1A0409DA-A41A-AFE8-870E-949FEE0B8CEE}"/>
              </a:ext>
            </a:extLst>
          </p:cNvPr>
          <p:cNvSpPr txBox="1"/>
          <p:nvPr/>
        </p:nvSpPr>
        <p:spPr>
          <a:xfrm>
            <a:off x="1981200" y="5014863"/>
            <a:ext cx="14097000" cy="584775"/>
          </a:xfrm>
          <a:prstGeom prst="rect">
            <a:avLst/>
          </a:prstGeom>
          <a:noFill/>
        </p:spPr>
        <p:txBody>
          <a:bodyPr wrap="square">
            <a:spAutoFit/>
          </a:bodyPr>
          <a:lstStyle/>
          <a:p>
            <a:r>
              <a:rPr lang="vi-VN" sz="3200" i="1" dirty="0">
                <a:solidFill>
                  <a:srgbClr val="002060"/>
                </a:solidFill>
                <a:latin typeface="+mj-lt"/>
              </a:rPr>
              <a:t>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xmlns="" id="{FF835FC8-A4C3-832F-004B-B456AE22260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311648EE-223E-4EF0-A6CB-2A9DE18B64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6">
            <a:hlinkClick r:id="" action="ppaction://media"/>
            <a:extLst>
              <a:ext uri="{FF2B5EF4-FFF2-40B4-BE49-F238E27FC236}">
                <a16:creationId xmlns:a16="http://schemas.microsoft.com/office/drawing/2014/main" xmlns="" id="{979C5C80-74BA-CF9F-B3E4-7CA314F6B9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00461" y="1053130"/>
            <a:ext cx="1676400" cy="1676400"/>
          </a:xfrm>
          <a:prstGeom prst="rect">
            <a:avLst/>
          </a:prstGeom>
        </p:spPr>
      </p:pic>
    </p:spTree>
    <p:extLst>
      <p:ext uri="{BB962C8B-B14F-4D97-AF65-F5344CB8AC3E}">
        <p14:creationId xmlns:p14="http://schemas.microsoft.com/office/powerpoint/2010/main" val="35084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2"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EEB90AE9-4CAE-BBD0-0413-89FB936737E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5+6:</a:t>
            </a:r>
          </a:p>
        </p:txBody>
      </p:sp>
      <p:pic>
        <p:nvPicPr>
          <p:cNvPr id="4" name="Hình ảnh 3">
            <a:extLst>
              <a:ext uri="{FF2B5EF4-FFF2-40B4-BE49-F238E27FC236}">
                <a16:creationId xmlns:a16="http://schemas.microsoft.com/office/drawing/2014/main" xmlns="" id="{6050BE39-C5FF-7DC6-5005-8139537DD395}"/>
              </a:ext>
            </a:extLst>
          </p:cNvPr>
          <p:cNvPicPr>
            <a:picLocks noChangeAspect="1"/>
          </p:cNvPicPr>
          <p:nvPr/>
        </p:nvPicPr>
        <p:blipFill>
          <a:blip r:embed="rId9"/>
          <a:stretch>
            <a:fillRect/>
          </a:stretch>
        </p:blipFill>
        <p:spPr>
          <a:xfrm>
            <a:off x="363152" y="2734042"/>
            <a:ext cx="17561695" cy="2981982"/>
          </a:xfrm>
          <a:prstGeom prst="rect">
            <a:avLst/>
          </a:prstGeom>
        </p:spPr>
      </p:pic>
      <p:sp>
        <p:nvSpPr>
          <p:cNvPr id="5" name="Hộp Văn bản 4">
            <a:extLst>
              <a:ext uri="{FF2B5EF4-FFF2-40B4-BE49-F238E27FC236}">
                <a16:creationId xmlns:a16="http://schemas.microsoft.com/office/drawing/2014/main" xmlns="" id="{7BD7A130-8BB4-808F-B4B9-114E51F9F9B0}"/>
              </a:ext>
            </a:extLst>
          </p:cNvPr>
          <p:cNvSpPr txBox="1"/>
          <p:nvPr/>
        </p:nvSpPr>
        <p:spPr>
          <a:xfrm>
            <a:off x="3740458" y="3911025"/>
            <a:ext cx="14729431" cy="584775"/>
          </a:xfrm>
          <a:prstGeom prst="rect">
            <a:avLst/>
          </a:prstGeom>
          <a:noFill/>
        </p:spPr>
        <p:txBody>
          <a:bodyPr wrap="square">
            <a:spAutoFit/>
          </a:bodyPr>
          <a:lstStyle/>
          <a:p>
            <a:r>
              <a:rPr lang="vi-VN" sz="3200" i="1" dirty="0">
                <a:solidFill>
                  <a:srgbClr val="002060"/>
                </a:solidFill>
                <a:latin typeface="+mj-lt"/>
              </a:rPr>
              <a:t>         Mưa     qua             dòng   sông     lớn                        chảy        về         đâu  sông</a:t>
            </a:r>
          </a:p>
        </p:txBody>
      </p:sp>
      <p:sp>
        <p:nvSpPr>
          <p:cNvPr id="6" name="Hộp Văn bản 5">
            <a:extLst>
              <a:ext uri="{FF2B5EF4-FFF2-40B4-BE49-F238E27FC236}">
                <a16:creationId xmlns:a16="http://schemas.microsoft.com/office/drawing/2014/main" xmlns="" id="{12B942E7-3B88-1E90-7579-EC414D028091}"/>
              </a:ext>
            </a:extLst>
          </p:cNvPr>
          <p:cNvSpPr txBox="1"/>
          <p:nvPr/>
        </p:nvSpPr>
        <p:spPr>
          <a:xfrm>
            <a:off x="1835791" y="5750430"/>
            <a:ext cx="14097000" cy="584775"/>
          </a:xfrm>
          <a:prstGeom prst="rect">
            <a:avLst/>
          </a:prstGeom>
          <a:noFill/>
        </p:spPr>
        <p:txBody>
          <a:bodyPr wrap="square">
            <a:spAutoFit/>
          </a:bodyPr>
          <a:lstStyle/>
          <a:p>
            <a:r>
              <a:rPr lang="vi-VN" sz="3200" i="1" dirty="0">
                <a:solidFill>
                  <a:srgbClr val="002060"/>
                </a:solidFill>
                <a:latin typeface="+mj-lt"/>
              </a:rPr>
              <a:t> ơi?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xmlns="" id="{B2B54ECA-C457-3799-99D2-79990888EA5B}"/>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xmlns="" id="{E56F635A-B338-55F1-7984-6C0A8350CC0F}"/>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56">
            <a:hlinkClick r:id="" action="ppaction://media"/>
            <a:extLst>
              <a:ext uri="{FF2B5EF4-FFF2-40B4-BE49-F238E27FC236}">
                <a16:creationId xmlns:a16="http://schemas.microsoft.com/office/drawing/2014/main" xmlns="" id="{F6092AD4-3F40-9BBE-37E3-28525DE5F6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910379" y="381945"/>
            <a:ext cx="1110270" cy="1110270"/>
          </a:xfrm>
          <a:prstGeom prst="rect">
            <a:avLst/>
          </a:prstGeom>
        </p:spPr>
      </p:pic>
    </p:spTree>
    <p:extLst>
      <p:ext uri="{BB962C8B-B14F-4D97-AF65-F5344CB8AC3E}">
        <p14:creationId xmlns:p14="http://schemas.microsoft.com/office/powerpoint/2010/main" val="20223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124"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BA43163D-783C-7461-8D32-7D98736ED9C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7:</a:t>
            </a:r>
          </a:p>
        </p:txBody>
      </p:sp>
      <p:pic>
        <p:nvPicPr>
          <p:cNvPr id="4" name="Hình ảnh 3">
            <a:extLst>
              <a:ext uri="{FF2B5EF4-FFF2-40B4-BE49-F238E27FC236}">
                <a16:creationId xmlns:a16="http://schemas.microsoft.com/office/drawing/2014/main" xmlns="" id="{E1E52B08-7693-B61E-4351-BB7D5C4DA3E8}"/>
              </a:ext>
            </a:extLst>
          </p:cNvPr>
          <p:cNvPicPr>
            <a:picLocks noChangeAspect="1"/>
          </p:cNvPicPr>
          <p:nvPr/>
        </p:nvPicPr>
        <p:blipFill>
          <a:blip r:embed="rId9"/>
          <a:stretch>
            <a:fillRect/>
          </a:stretch>
        </p:blipFill>
        <p:spPr>
          <a:xfrm>
            <a:off x="533400" y="3102822"/>
            <a:ext cx="17524640" cy="1997922"/>
          </a:xfrm>
          <a:prstGeom prst="rect">
            <a:avLst/>
          </a:prstGeom>
        </p:spPr>
      </p:pic>
      <p:sp>
        <p:nvSpPr>
          <p:cNvPr id="6" name="Hộp Văn bản 5">
            <a:extLst>
              <a:ext uri="{FF2B5EF4-FFF2-40B4-BE49-F238E27FC236}">
                <a16:creationId xmlns:a16="http://schemas.microsoft.com/office/drawing/2014/main" xmlns="" id="{ACF95EE2-1270-B346-9911-BBF040A6D9D6}"/>
              </a:ext>
            </a:extLst>
          </p:cNvPr>
          <p:cNvSpPr txBox="1"/>
          <p:nvPr/>
        </p:nvSpPr>
        <p:spPr>
          <a:xfrm>
            <a:off x="4190386" y="4960756"/>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  nhanh.  </a:t>
            </a:r>
            <a:endParaRPr lang="vi-VN" sz="3200" dirty="0"/>
          </a:p>
        </p:txBody>
      </p:sp>
      <p:sp>
        <p:nvSpPr>
          <p:cNvPr id="3" name="Freeform 3">
            <a:extLst>
              <a:ext uri="{FF2B5EF4-FFF2-40B4-BE49-F238E27FC236}">
                <a16:creationId xmlns:a16="http://schemas.microsoft.com/office/drawing/2014/main" xmlns="" id="{06191264-1DBB-B64F-6A75-91503962763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16F8EB66-C10B-F370-3C10-1E3A29CC396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7">
            <a:hlinkClick r:id="" action="ppaction://media"/>
            <a:extLst>
              <a:ext uri="{FF2B5EF4-FFF2-40B4-BE49-F238E27FC236}">
                <a16:creationId xmlns:a16="http://schemas.microsoft.com/office/drawing/2014/main" xmlns="" id="{1FFA7E87-5F88-56AC-8B45-796D745D24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47385"/>
            <a:ext cx="1371600" cy="1371600"/>
          </a:xfrm>
          <a:prstGeom prst="rect">
            <a:avLst/>
          </a:prstGeom>
        </p:spPr>
      </p:pic>
    </p:spTree>
    <p:extLst>
      <p:ext uri="{BB962C8B-B14F-4D97-AF65-F5344CB8AC3E}">
        <p14:creationId xmlns:p14="http://schemas.microsoft.com/office/powerpoint/2010/main" val="144296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3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82800" y="4215456"/>
            <a:ext cx="3687089" cy="5804844"/>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pic>
        <p:nvPicPr>
          <p:cNvPr id="2" name="Hình ảnh 1">
            <a:extLst>
              <a:ext uri="{FF2B5EF4-FFF2-40B4-BE49-F238E27FC236}">
                <a16:creationId xmlns:a16="http://schemas.microsoft.com/office/drawing/2014/main" xmlns="" id="{6AC52E15-973A-B2BA-C2A2-33802811B6EB}"/>
              </a:ext>
            </a:extLst>
          </p:cNvPr>
          <p:cNvPicPr>
            <a:picLocks noChangeAspect="1"/>
          </p:cNvPicPr>
          <p:nvPr/>
        </p:nvPicPr>
        <p:blipFill>
          <a:blip r:embed="rId5"/>
          <a:stretch>
            <a:fillRect/>
          </a:stretch>
        </p:blipFill>
        <p:spPr>
          <a:xfrm>
            <a:off x="0" y="-5490"/>
            <a:ext cx="18288000" cy="1495623"/>
          </a:xfrm>
          <a:prstGeom prst="rect">
            <a:avLst/>
          </a:prstGeom>
        </p:spPr>
      </p:pic>
      <p:sp>
        <p:nvSpPr>
          <p:cNvPr id="5" name="Hộp Văn bản 4">
            <a:extLst>
              <a:ext uri="{FF2B5EF4-FFF2-40B4-BE49-F238E27FC236}">
                <a16:creationId xmlns:a16="http://schemas.microsoft.com/office/drawing/2014/main" xmlns="" id="{6D456F11-B005-2440-BCFF-CF15A05B60B1}"/>
              </a:ext>
            </a:extLst>
          </p:cNvPr>
          <p:cNvSpPr txBox="1"/>
          <p:nvPr/>
        </p:nvSpPr>
        <p:spPr>
          <a:xfrm>
            <a:off x="-304800" y="2864960"/>
            <a:ext cx="17183317" cy="1692771"/>
          </a:xfrm>
          <a:prstGeom prst="rect">
            <a:avLst/>
          </a:prstGeom>
          <a:noFill/>
        </p:spPr>
        <p:txBody>
          <a:bodyPr wrap="square" rtlCol="0">
            <a:spAutoFit/>
          </a:bodyPr>
          <a:lstStyle/>
          <a:p>
            <a:pPr algn="ctr"/>
            <a:r>
              <a:rPr lang="vi-VN" sz="6000" b="1" dirty="0">
                <a:solidFill>
                  <a:srgbClr val="FF0000"/>
                </a:solidFill>
                <a:latin typeface="+mj-lt"/>
              </a:rPr>
              <a:t>KHỞI ĐỘNG</a:t>
            </a:r>
          </a:p>
          <a:p>
            <a:pPr algn="ctr"/>
            <a:r>
              <a:rPr lang="vi-VN" sz="4400" b="1" dirty="0">
                <a:solidFill>
                  <a:schemeClr val="tx2"/>
                </a:solidFill>
                <a:latin typeface="+mj-lt"/>
              </a:rPr>
              <a:t>Vận động theo bài hát “Chú chim nhỏ dễ thương”</a:t>
            </a:r>
          </a:p>
        </p:txBody>
      </p:sp>
    </p:spTree>
    <p:extLst>
      <p:ext uri="{BB962C8B-B14F-4D97-AF65-F5344CB8AC3E}">
        <p14:creationId xmlns:p14="http://schemas.microsoft.com/office/powerpoint/2010/main" val="1961430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67DF9B9B-08E4-DDA2-7361-73F717B9C9F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8:</a:t>
            </a:r>
          </a:p>
        </p:txBody>
      </p:sp>
      <p:pic>
        <p:nvPicPr>
          <p:cNvPr id="4" name="Hình ảnh 3">
            <a:extLst>
              <a:ext uri="{FF2B5EF4-FFF2-40B4-BE49-F238E27FC236}">
                <a16:creationId xmlns:a16="http://schemas.microsoft.com/office/drawing/2014/main" xmlns="" id="{E6DC25A2-4292-61E2-8316-15588A2B7CF8}"/>
              </a:ext>
            </a:extLst>
          </p:cNvPr>
          <p:cNvPicPr>
            <a:picLocks noChangeAspect="1"/>
          </p:cNvPicPr>
          <p:nvPr/>
        </p:nvPicPr>
        <p:blipFill>
          <a:blip r:embed="rId9"/>
          <a:stretch>
            <a:fillRect/>
          </a:stretch>
        </p:blipFill>
        <p:spPr>
          <a:xfrm>
            <a:off x="761999" y="3297978"/>
            <a:ext cx="16884611" cy="1997922"/>
          </a:xfrm>
          <a:prstGeom prst="rect">
            <a:avLst/>
          </a:prstGeom>
        </p:spPr>
      </p:pic>
      <p:sp>
        <p:nvSpPr>
          <p:cNvPr id="6" name="Hộp Văn bản 5">
            <a:extLst>
              <a:ext uri="{FF2B5EF4-FFF2-40B4-BE49-F238E27FC236}">
                <a16:creationId xmlns:a16="http://schemas.microsoft.com/office/drawing/2014/main" xmlns="" id="{B9F26FCE-62CB-D6F7-40CD-3BA3C5F06537}"/>
              </a:ext>
            </a:extLst>
          </p:cNvPr>
          <p:cNvSpPr txBox="1"/>
          <p:nvPr/>
        </p:nvSpPr>
        <p:spPr>
          <a:xfrm>
            <a:off x="3657599" y="4905072"/>
            <a:ext cx="12198673" cy="584775"/>
          </a:xfrm>
          <a:prstGeom prst="rect">
            <a:avLst/>
          </a:prstGeom>
          <a:noFill/>
        </p:spPr>
        <p:txBody>
          <a:bodyPr wrap="square">
            <a:spAutoFit/>
          </a:bodyPr>
          <a:lstStyle/>
          <a:p>
            <a:r>
              <a:rPr lang="vi-VN" sz="3200" i="1" dirty="0">
                <a:solidFill>
                  <a:srgbClr val="002060"/>
                </a:solidFill>
                <a:latin typeface="+mj-lt"/>
              </a:rPr>
              <a:t>Mưa   ru     ngàn câu    hát           hồn nhiên   như chiếc lá       xanh.</a:t>
            </a:r>
          </a:p>
        </p:txBody>
      </p:sp>
      <p:sp>
        <p:nvSpPr>
          <p:cNvPr id="3" name="Freeform 3">
            <a:extLst>
              <a:ext uri="{FF2B5EF4-FFF2-40B4-BE49-F238E27FC236}">
                <a16:creationId xmlns:a16="http://schemas.microsoft.com/office/drawing/2014/main" xmlns="" id="{9A4AA659-A2FD-6DFD-8292-F30680AB81EE}"/>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3225DF30-B1C8-F532-F7A0-99D4029672AA}"/>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8">
            <a:hlinkClick r:id="" action="ppaction://media"/>
            <a:extLst>
              <a:ext uri="{FF2B5EF4-FFF2-40B4-BE49-F238E27FC236}">
                <a16:creationId xmlns:a16="http://schemas.microsoft.com/office/drawing/2014/main" xmlns="" id="{925DBE4F-40E4-950F-2CD5-59F9F1D4D9D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53860" y="496076"/>
            <a:ext cx="1600200" cy="1600200"/>
          </a:xfrm>
          <a:prstGeom prst="rect">
            <a:avLst/>
          </a:prstGeom>
        </p:spPr>
      </p:pic>
    </p:spTree>
    <p:extLst>
      <p:ext uri="{BB962C8B-B14F-4D97-AF65-F5344CB8AC3E}">
        <p14:creationId xmlns:p14="http://schemas.microsoft.com/office/powerpoint/2010/main" val="35296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9C33071F-EF00-D6D2-2AC8-0EFCC9DF8498}"/>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7+8:</a:t>
            </a:r>
          </a:p>
        </p:txBody>
      </p:sp>
      <p:pic>
        <p:nvPicPr>
          <p:cNvPr id="4" name="Hình ảnh 3">
            <a:extLst>
              <a:ext uri="{FF2B5EF4-FFF2-40B4-BE49-F238E27FC236}">
                <a16:creationId xmlns:a16="http://schemas.microsoft.com/office/drawing/2014/main" xmlns="" id="{BB16DD51-BA2D-1145-6EA4-7790B54DD54C}"/>
              </a:ext>
            </a:extLst>
          </p:cNvPr>
          <p:cNvPicPr>
            <a:picLocks noChangeAspect="1"/>
          </p:cNvPicPr>
          <p:nvPr/>
        </p:nvPicPr>
        <p:blipFill>
          <a:blip r:embed="rId9"/>
          <a:stretch>
            <a:fillRect/>
          </a:stretch>
        </p:blipFill>
        <p:spPr>
          <a:xfrm>
            <a:off x="381000" y="2933700"/>
            <a:ext cx="17297400" cy="2971800"/>
          </a:xfrm>
          <a:prstGeom prst="rect">
            <a:avLst/>
          </a:prstGeom>
        </p:spPr>
      </p:pic>
      <p:sp>
        <p:nvSpPr>
          <p:cNvPr id="5" name="Hộp Văn bản 4">
            <a:extLst>
              <a:ext uri="{FF2B5EF4-FFF2-40B4-BE49-F238E27FC236}">
                <a16:creationId xmlns:a16="http://schemas.microsoft.com/office/drawing/2014/main" xmlns="" id="{2BBB3710-909A-F2F0-4BB5-11DF5B8AB0F9}"/>
              </a:ext>
            </a:extLst>
          </p:cNvPr>
          <p:cNvSpPr txBox="1"/>
          <p:nvPr/>
        </p:nvSpPr>
        <p:spPr>
          <a:xfrm>
            <a:off x="4342786" y="3987225"/>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a:t>
            </a:r>
            <a:endParaRPr lang="vi-VN" sz="3200" dirty="0"/>
          </a:p>
        </p:txBody>
      </p:sp>
      <p:sp>
        <p:nvSpPr>
          <p:cNvPr id="6" name="Hộp Văn bản 5">
            <a:extLst>
              <a:ext uri="{FF2B5EF4-FFF2-40B4-BE49-F238E27FC236}">
                <a16:creationId xmlns:a16="http://schemas.microsoft.com/office/drawing/2014/main" xmlns="" id="{835DFAC7-86A3-26AC-2C1E-3C89F89C6C2C}"/>
              </a:ext>
            </a:extLst>
          </p:cNvPr>
          <p:cNvSpPr txBox="1"/>
          <p:nvPr/>
        </p:nvSpPr>
        <p:spPr>
          <a:xfrm>
            <a:off x="1257617" y="5905500"/>
            <a:ext cx="15125383" cy="584775"/>
          </a:xfrm>
          <a:prstGeom prst="rect">
            <a:avLst/>
          </a:prstGeom>
          <a:noFill/>
        </p:spPr>
        <p:txBody>
          <a:bodyPr wrap="square">
            <a:spAutoFit/>
          </a:bodyPr>
          <a:lstStyle/>
          <a:p>
            <a:r>
              <a:rPr lang="vi-VN" sz="3200" i="1" dirty="0">
                <a:solidFill>
                  <a:srgbClr val="002060"/>
                </a:solidFill>
                <a:latin typeface="+mj-lt"/>
              </a:rPr>
              <a:t>nhanh.         Mưa   ru      ngàn câu   hát             hồn nhiên   như chiếc  lá       xanh.</a:t>
            </a:r>
          </a:p>
        </p:txBody>
      </p:sp>
      <p:sp>
        <p:nvSpPr>
          <p:cNvPr id="3" name="Freeform 3">
            <a:extLst>
              <a:ext uri="{FF2B5EF4-FFF2-40B4-BE49-F238E27FC236}">
                <a16:creationId xmlns:a16="http://schemas.microsoft.com/office/drawing/2014/main" xmlns="" id="{91B4A65E-B554-004F-CA3A-AF91F73F8F0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xmlns="" id="{4AFFD5F5-6B5C-2481-3FA7-AA560E206825}"/>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78">
            <a:hlinkClick r:id="" action="ppaction://media"/>
            <a:extLst>
              <a:ext uri="{FF2B5EF4-FFF2-40B4-BE49-F238E27FC236}">
                <a16:creationId xmlns:a16="http://schemas.microsoft.com/office/drawing/2014/main" xmlns="" id="{FF50A037-3BD0-4F73-DBF8-30D07601CA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2767" y="266700"/>
            <a:ext cx="1219200" cy="1219200"/>
          </a:xfrm>
          <a:prstGeom prst="rect">
            <a:avLst/>
          </a:prstGeom>
        </p:spPr>
      </p:pic>
    </p:spTree>
    <p:extLst>
      <p:ext uri="{BB962C8B-B14F-4D97-AF65-F5344CB8AC3E}">
        <p14:creationId xmlns:p14="http://schemas.microsoft.com/office/powerpoint/2010/main" val="26563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88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E7EE20F1-0A23-5408-4237-258CF51C53A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9:</a:t>
            </a:r>
          </a:p>
        </p:txBody>
      </p:sp>
      <p:pic>
        <p:nvPicPr>
          <p:cNvPr id="4" name="Hình ảnh 3">
            <a:extLst>
              <a:ext uri="{FF2B5EF4-FFF2-40B4-BE49-F238E27FC236}">
                <a16:creationId xmlns:a16="http://schemas.microsoft.com/office/drawing/2014/main" xmlns="" id="{590BB12A-C074-2E7C-50A9-B793FF467898}"/>
              </a:ext>
            </a:extLst>
          </p:cNvPr>
          <p:cNvPicPr>
            <a:picLocks noChangeAspect="1"/>
          </p:cNvPicPr>
          <p:nvPr/>
        </p:nvPicPr>
        <p:blipFill>
          <a:blip r:embed="rId9"/>
          <a:stretch>
            <a:fillRect/>
          </a:stretch>
        </p:blipFill>
        <p:spPr>
          <a:xfrm>
            <a:off x="750811" y="3374178"/>
            <a:ext cx="16786378" cy="2150322"/>
          </a:xfrm>
          <a:prstGeom prst="rect">
            <a:avLst/>
          </a:prstGeom>
        </p:spPr>
      </p:pic>
      <p:sp>
        <p:nvSpPr>
          <p:cNvPr id="18" name="Hộp Văn bản 17">
            <a:extLst>
              <a:ext uri="{FF2B5EF4-FFF2-40B4-BE49-F238E27FC236}">
                <a16:creationId xmlns:a16="http://schemas.microsoft.com/office/drawing/2014/main" xmlns="" id="{AC86D70F-822A-1639-EEB1-55DA1184BD69}"/>
              </a:ext>
            </a:extLst>
          </p:cNvPr>
          <p:cNvSpPr txBox="1"/>
          <p:nvPr/>
        </p:nvSpPr>
        <p:spPr>
          <a:xfrm>
            <a:off x="3915116" y="5197460"/>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     vai.</a:t>
            </a:r>
          </a:p>
        </p:txBody>
      </p:sp>
      <p:sp>
        <p:nvSpPr>
          <p:cNvPr id="3" name="Freeform 3">
            <a:extLst>
              <a:ext uri="{FF2B5EF4-FFF2-40B4-BE49-F238E27FC236}">
                <a16:creationId xmlns:a16="http://schemas.microsoft.com/office/drawing/2014/main" xmlns="" id="{100638D3-58FF-EB2B-E4ED-DE9919DA43A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7C574327-21E7-2F2C-45C1-59333070B7C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6" name="9">
            <a:hlinkClick r:id="" action="ppaction://media"/>
            <a:extLst>
              <a:ext uri="{FF2B5EF4-FFF2-40B4-BE49-F238E27FC236}">
                <a16:creationId xmlns:a16="http://schemas.microsoft.com/office/drawing/2014/main" xmlns="" id="{6CE82AA7-606B-5F78-207A-DE9009A4AA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9599" y="878849"/>
            <a:ext cx="1295400" cy="1295400"/>
          </a:xfrm>
          <a:prstGeom prst="rect">
            <a:avLst/>
          </a:prstGeom>
        </p:spPr>
      </p:pic>
    </p:spTree>
    <p:extLst>
      <p:ext uri="{BB962C8B-B14F-4D97-AF65-F5344CB8AC3E}">
        <p14:creationId xmlns:p14="http://schemas.microsoft.com/office/powerpoint/2010/main" val="20369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3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BAF026C1-D047-484A-8066-67FF1F6ABBEB}"/>
              </a:ext>
            </a:extLst>
          </p:cNvPr>
          <p:cNvSpPr txBox="1"/>
          <p:nvPr/>
        </p:nvSpPr>
        <p:spPr>
          <a:xfrm>
            <a:off x="4724398" y="2365647"/>
            <a:ext cx="2123401" cy="584775"/>
          </a:xfrm>
          <a:prstGeom prst="rect">
            <a:avLst/>
          </a:prstGeom>
          <a:noFill/>
        </p:spPr>
        <p:txBody>
          <a:bodyPr wrap="square" rtlCol="0">
            <a:spAutoFit/>
          </a:bodyPr>
          <a:lstStyle/>
          <a:p>
            <a:r>
              <a:rPr lang="vi-VN" sz="3200" b="1" dirty="0">
                <a:solidFill>
                  <a:srgbClr val="FF0000"/>
                </a:solidFill>
                <a:latin typeface="+mj-lt"/>
              </a:rPr>
              <a:t>Câu 10:</a:t>
            </a:r>
          </a:p>
        </p:txBody>
      </p:sp>
      <p:pic>
        <p:nvPicPr>
          <p:cNvPr id="4" name="Hình ảnh 3">
            <a:extLst>
              <a:ext uri="{FF2B5EF4-FFF2-40B4-BE49-F238E27FC236}">
                <a16:creationId xmlns:a16="http://schemas.microsoft.com/office/drawing/2014/main" xmlns="" id="{64AA6D38-0E69-D42F-D17C-A9909E1B6720}"/>
              </a:ext>
            </a:extLst>
          </p:cNvPr>
          <p:cNvPicPr>
            <a:picLocks noChangeAspect="1"/>
          </p:cNvPicPr>
          <p:nvPr/>
        </p:nvPicPr>
        <p:blipFill>
          <a:blip r:embed="rId9"/>
          <a:stretch>
            <a:fillRect/>
          </a:stretch>
        </p:blipFill>
        <p:spPr>
          <a:xfrm>
            <a:off x="258732" y="3450378"/>
            <a:ext cx="17770536" cy="2074122"/>
          </a:xfrm>
          <a:prstGeom prst="rect">
            <a:avLst/>
          </a:prstGeom>
        </p:spPr>
      </p:pic>
      <p:sp>
        <p:nvSpPr>
          <p:cNvPr id="6" name="Hộp Văn bản 5">
            <a:extLst>
              <a:ext uri="{FF2B5EF4-FFF2-40B4-BE49-F238E27FC236}">
                <a16:creationId xmlns:a16="http://schemas.microsoft.com/office/drawing/2014/main" xmlns="" id="{91D0AFCD-1B5F-5F77-A257-9BDB3CEE92EC}"/>
              </a:ext>
            </a:extLst>
          </p:cNvPr>
          <p:cNvSpPr txBox="1"/>
          <p:nvPr/>
        </p:nvSpPr>
        <p:spPr>
          <a:xfrm>
            <a:off x="3124200" y="5014863"/>
            <a:ext cx="12420600" cy="584775"/>
          </a:xfrm>
          <a:prstGeom prst="rect">
            <a:avLst/>
          </a:prstGeom>
          <a:noFill/>
        </p:spPr>
        <p:txBody>
          <a:bodyPr wrap="square">
            <a:spAutoFit/>
          </a:bodyPr>
          <a:lstStyle/>
          <a:p>
            <a:r>
              <a:rPr lang="vi-VN" sz="3200" i="1" dirty="0">
                <a:solidFill>
                  <a:srgbClr val="002060"/>
                </a:solidFill>
                <a:latin typeface="+mj-lt"/>
              </a:rPr>
              <a:t>Dừng chân    bên lớp      học          lắng nghe tiếng  em   đọc     bài.</a:t>
            </a:r>
          </a:p>
        </p:txBody>
      </p:sp>
      <p:sp>
        <p:nvSpPr>
          <p:cNvPr id="3" name="Freeform 3">
            <a:extLst>
              <a:ext uri="{FF2B5EF4-FFF2-40B4-BE49-F238E27FC236}">
                <a16:creationId xmlns:a16="http://schemas.microsoft.com/office/drawing/2014/main" xmlns="" id="{AE283305-6E16-E623-2241-BB314CAED46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xmlns="" id="{5EAD934B-4DE0-28E7-ACA1-74B10CF26441}"/>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10">
            <a:hlinkClick r:id="" action="ppaction://media"/>
            <a:extLst>
              <a:ext uri="{FF2B5EF4-FFF2-40B4-BE49-F238E27FC236}">
                <a16:creationId xmlns:a16="http://schemas.microsoft.com/office/drawing/2014/main" xmlns="" id="{E4C3BCDC-9974-3E70-FE63-0132D3937E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97377"/>
            <a:ext cx="1371600" cy="1371600"/>
          </a:xfrm>
          <a:prstGeom prst="rect">
            <a:avLst/>
          </a:prstGeom>
        </p:spPr>
      </p:pic>
    </p:spTree>
    <p:extLst>
      <p:ext uri="{BB962C8B-B14F-4D97-AF65-F5344CB8AC3E}">
        <p14:creationId xmlns:p14="http://schemas.microsoft.com/office/powerpoint/2010/main" val="23482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657"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BF64EF2D-2B5F-2DB4-CD88-521A7E55830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9+10:</a:t>
            </a:r>
          </a:p>
        </p:txBody>
      </p:sp>
      <p:pic>
        <p:nvPicPr>
          <p:cNvPr id="4" name="Hình ảnh 3">
            <a:extLst>
              <a:ext uri="{FF2B5EF4-FFF2-40B4-BE49-F238E27FC236}">
                <a16:creationId xmlns:a16="http://schemas.microsoft.com/office/drawing/2014/main" xmlns="" id="{8C3ED651-CA13-FB8B-0968-D10589624850}"/>
              </a:ext>
            </a:extLst>
          </p:cNvPr>
          <p:cNvPicPr>
            <a:picLocks noChangeAspect="1"/>
          </p:cNvPicPr>
          <p:nvPr/>
        </p:nvPicPr>
        <p:blipFill>
          <a:blip r:embed="rId9"/>
          <a:stretch>
            <a:fillRect/>
          </a:stretch>
        </p:blipFill>
        <p:spPr>
          <a:xfrm>
            <a:off x="1369676" y="3326094"/>
            <a:ext cx="15546723" cy="2579406"/>
          </a:xfrm>
          <a:prstGeom prst="rect">
            <a:avLst/>
          </a:prstGeom>
        </p:spPr>
      </p:pic>
      <p:sp>
        <p:nvSpPr>
          <p:cNvPr id="5" name="Hộp Văn bản 4">
            <a:extLst>
              <a:ext uri="{FF2B5EF4-FFF2-40B4-BE49-F238E27FC236}">
                <a16:creationId xmlns:a16="http://schemas.microsoft.com/office/drawing/2014/main" xmlns="" id="{D75F6C22-FA8E-E0F9-0D2E-F36A87611B18}"/>
              </a:ext>
            </a:extLst>
          </p:cNvPr>
          <p:cNvSpPr txBox="1"/>
          <p:nvPr/>
        </p:nvSpPr>
        <p:spPr>
          <a:xfrm>
            <a:off x="4322214" y="4259442"/>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a:t>
            </a:r>
          </a:p>
        </p:txBody>
      </p:sp>
      <p:sp>
        <p:nvSpPr>
          <p:cNvPr id="6" name="Hộp Văn bản 5">
            <a:extLst>
              <a:ext uri="{FF2B5EF4-FFF2-40B4-BE49-F238E27FC236}">
                <a16:creationId xmlns:a16="http://schemas.microsoft.com/office/drawing/2014/main" xmlns="" id="{0455495E-7217-B9E5-480A-FE2501DF4A9F}"/>
              </a:ext>
            </a:extLst>
          </p:cNvPr>
          <p:cNvSpPr txBox="1"/>
          <p:nvPr/>
        </p:nvSpPr>
        <p:spPr>
          <a:xfrm>
            <a:off x="2445174" y="5625525"/>
            <a:ext cx="12908163" cy="584775"/>
          </a:xfrm>
          <a:prstGeom prst="rect">
            <a:avLst/>
          </a:prstGeom>
          <a:noFill/>
        </p:spPr>
        <p:txBody>
          <a:bodyPr wrap="square">
            <a:spAutoFit/>
          </a:bodyPr>
          <a:lstStyle/>
          <a:p>
            <a:r>
              <a:rPr lang="vi-VN" sz="3200" i="1" dirty="0">
                <a:solidFill>
                  <a:srgbClr val="002060"/>
                </a:solidFill>
                <a:latin typeface="+mj-lt"/>
              </a:rPr>
              <a:t>vai.      Dừng chân  bên lớp   học          lắng nghe tiếng em đọc   bài.</a:t>
            </a:r>
          </a:p>
        </p:txBody>
      </p:sp>
      <p:sp>
        <p:nvSpPr>
          <p:cNvPr id="3" name="Freeform 3">
            <a:extLst>
              <a:ext uri="{FF2B5EF4-FFF2-40B4-BE49-F238E27FC236}">
                <a16:creationId xmlns:a16="http://schemas.microsoft.com/office/drawing/2014/main" xmlns="" id="{4D38CA60-770A-9E81-3415-A8D7F3417D1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xmlns="" id="{5BEA0D84-9669-B853-C321-9D59C8ED8184}"/>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910">
            <a:hlinkClick r:id="" action="ppaction://media"/>
            <a:extLst>
              <a:ext uri="{FF2B5EF4-FFF2-40B4-BE49-F238E27FC236}">
                <a16:creationId xmlns:a16="http://schemas.microsoft.com/office/drawing/2014/main" xmlns="" id="{4C0961B1-7180-7962-08CE-92E5486A2F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3337" y="218271"/>
            <a:ext cx="1524000" cy="1524000"/>
          </a:xfrm>
          <a:prstGeom prst="rect">
            <a:avLst/>
          </a:prstGeom>
        </p:spPr>
      </p:pic>
    </p:spTree>
    <p:extLst>
      <p:ext uri="{BB962C8B-B14F-4D97-AF65-F5344CB8AC3E}">
        <p14:creationId xmlns:p14="http://schemas.microsoft.com/office/powerpoint/2010/main" val="3433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6613"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xmlns=""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xmlns=""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xmlns=""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xmlns=""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xmlns=""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xmlns=""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xmlns=""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xmlns=""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xmlns=""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xmlns=""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xmlns=""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xmlns="" id="{A8C6C703-B1C0-0D82-5682-4899EB8F37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 y="78442"/>
            <a:ext cx="2218448" cy="1269565"/>
          </a:xfrm>
          <a:prstGeom prst="rect">
            <a:avLst/>
          </a:prstGeom>
        </p:spPr>
      </p:pic>
      <p:pic>
        <p:nvPicPr>
          <p:cNvPr id="2" name="ca bai phach">
            <a:hlinkClick r:id="" action="ppaction://media"/>
            <a:extLst>
              <a:ext uri="{FF2B5EF4-FFF2-40B4-BE49-F238E27FC236}">
                <a16:creationId xmlns:a16="http://schemas.microsoft.com/office/drawing/2014/main" xmlns="" id="{150DCF0D-FE64-042E-39F0-3AD623A68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485" y="1050162"/>
            <a:ext cx="1269565" cy="1269565"/>
          </a:xfrm>
          <a:prstGeom prst="rect">
            <a:avLst/>
          </a:prstGeom>
        </p:spPr>
      </p:pic>
      <p:sp>
        <p:nvSpPr>
          <p:cNvPr id="16" name="Hộp Văn bản 15">
            <a:extLst>
              <a:ext uri="{FF2B5EF4-FFF2-40B4-BE49-F238E27FC236}">
                <a16:creationId xmlns:a16="http://schemas.microsoft.com/office/drawing/2014/main" xmlns="" id="{CFD4E1F5-BA40-E989-4A11-2F25E6AE69A3}"/>
              </a:ext>
            </a:extLst>
          </p:cNvPr>
          <p:cNvSpPr txBox="1"/>
          <p:nvPr/>
        </p:nvSpPr>
        <p:spPr>
          <a:xfrm>
            <a:off x="2362200" y="93801"/>
            <a:ext cx="3815279" cy="584775"/>
          </a:xfrm>
          <a:prstGeom prst="rect">
            <a:avLst/>
          </a:prstGeom>
          <a:noFill/>
        </p:spPr>
        <p:txBody>
          <a:bodyPr wrap="square" rtlCol="0">
            <a:spAutoFit/>
          </a:bodyPr>
          <a:lstStyle/>
          <a:p>
            <a:r>
              <a:rPr lang="vi-VN" sz="3200" b="1" dirty="0">
                <a:solidFill>
                  <a:srgbClr val="002060"/>
                </a:solidFill>
                <a:latin typeface="+mj-lt"/>
              </a:rPr>
              <a:t>Ghép toàn bài</a:t>
            </a:r>
          </a:p>
        </p:txBody>
      </p:sp>
    </p:spTree>
    <p:extLst>
      <p:ext uri="{BB962C8B-B14F-4D97-AF65-F5344CB8AC3E}">
        <p14:creationId xmlns:p14="http://schemas.microsoft.com/office/powerpoint/2010/main" val="285770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82472" y="6497964"/>
            <a:ext cx="2613616" cy="4114800"/>
          </a:xfrm>
          <a:prstGeom prst="rect">
            <a:avLst/>
          </a:prstGeom>
        </p:spPr>
      </p:pic>
      <p:sp>
        <p:nvSpPr>
          <p:cNvPr id="16" name="Hộp Văn bản 15">
            <a:extLst>
              <a:ext uri="{FF2B5EF4-FFF2-40B4-BE49-F238E27FC236}">
                <a16:creationId xmlns:a16="http://schemas.microsoft.com/office/drawing/2014/main" xmlns="" id="{502C0006-9ACA-9684-1103-9EBC0DE5D49D}"/>
              </a:ext>
            </a:extLst>
          </p:cNvPr>
          <p:cNvSpPr txBox="1"/>
          <p:nvPr/>
        </p:nvSpPr>
        <p:spPr>
          <a:xfrm>
            <a:off x="6243121" y="355312"/>
            <a:ext cx="11277600" cy="830997"/>
          </a:xfrm>
          <a:prstGeom prst="rect">
            <a:avLst/>
          </a:prstGeom>
          <a:noFill/>
        </p:spPr>
        <p:txBody>
          <a:bodyPr wrap="square" rtlCol="0">
            <a:spAutoFit/>
          </a:bodyPr>
          <a:lstStyle/>
          <a:p>
            <a:r>
              <a:rPr lang="vi-VN" sz="4800" b="1" dirty="0">
                <a:solidFill>
                  <a:srgbClr val="002060"/>
                </a:solidFill>
                <a:latin typeface="+mj-lt"/>
              </a:rPr>
              <a:t>HÁT KẾT HỢP GÕ ĐỆM THEO NHỊP</a:t>
            </a:r>
          </a:p>
        </p:txBody>
      </p:sp>
      <p:sp>
        <p:nvSpPr>
          <p:cNvPr id="17" name="Hộp Văn bản 16">
            <a:extLst>
              <a:ext uri="{FF2B5EF4-FFF2-40B4-BE49-F238E27FC236}">
                <a16:creationId xmlns:a16="http://schemas.microsoft.com/office/drawing/2014/main" xmlns=""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xmlns=""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xmlns=""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xmlns=""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xmlns=""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xmlns=""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pic>
        <p:nvPicPr>
          <p:cNvPr id="5" name="Content Placeholder 3" descr="mặt phách">
            <a:extLst>
              <a:ext uri="{FF2B5EF4-FFF2-40B4-BE49-F238E27FC236}">
                <a16:creationId xmlns:a16="http://schemas.microsoft.com/office/drawing/2014/main" xmlns="" id="{DFEA5FCF-A9D6-642C-5B8B-17B41367CF98}"/>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998937" y="5630409"/>
            <a:ext cx="969645" cy="742950"/>
          </a:xfrm>
          <a:prstGeom prst="rect">
            <a:avLst/>
          </a:prstGeom>
          <a:noFill/>
          <a:ln w="9525">
            <a:noFill/>
          </a:ln>
        </p:spPr>
      </p:pic>
      <p:pic>
        <p:nvPicPr>
          <p:cNvPr id="6" name="Content Placeholder 3" descr="mặt phách">
            <a:extLst>
              <a:ext uri="{FF2B5EF4-FFF2-40B4-BE49-F238E27FC236}">
                <a16:creationId xmlns:a16="http://schemas.microsoft.com/office/drawing/2014/main" xmlns="" id="{BB1EBB74-5D59-C400-696B-BFFA68B0F8FE}"/>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585245" y="5593987"/>
            <a:ext cx="969645" cy="742950"/>
          </a:xfrm>
          <a:prstGeom prst="rect">
            <a:avLst/>
          </a:prstGeom>
          <a:noFill/>
          <a:ln w="9525">
            <a:noFill/>
          </a:ln>
        </p:spPr>
      </p:pic>
      <p:pic>
        <p:nvPicPr>
          <p:cNvPr id="7" name="Content Placeholder 3" descr="mặt phách">
            <a:extLst>
              <a:ext uri="{FF2B5EF4-FFF2-40B4-BE49-F238E27FC236}">
                <a16:creationId xmlns:a16="http://schemas.microsoft.com/office/drawing/2014/main" xmlns="" id="{B46F0FB6-A23A-58B7-565E-35F1C8985B0F}"/>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973297" y="5682544"/>
            <a:ext cx="969645" cy="742950"/>
          </a:xfrm>
          <a:prstGeom prst="rect">
            <a:avLst/>
          </a:prstGeom>
          <a:noFill/>
          <a:ln w="9525">
            <a:noFill/>
          </a:ln>
        </p:spPr>
      </p:pic>
      <p:pic>
        <p:nvPicPr>
          <p:cNvPr id="8" name="Content Placeholder 3" descr="mặt phách">
            <a:extLst>
              <a:ext uri="{FF2B5EF4-FFF2-40B4-BE49-F238E27FC236}">
                <a16:creationId xmlns:a16="http://schemas.microsoft.com/office/drawing/2014/main" xmlns="" id="{0B7D53E9-6DA0-8A7D-50FE-2F3C595B459B}"/>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6079252" y="5649088"/>
            <a:ext cx="969645" cy="742950"/>
          </a:xfrm>
          <a:prstGeom prst="rect">
            <a:avLst/>
          </a:prstGeom>
          <a:noFill/>
          <a:ln w="9525">
            <a:noFill/>
          </a:ln>
        </p:spPr>
      </p:pic>
    </p:spTree>
    <p:extLst>
      <p:ext uri="{BB962C8B-B14F-4D97-AF65-F5344CB8AC3E}">
        <p14:creationId xmlns:p14="http://schemas.microsoft.com/office/powerpoint/2010/main" val="247506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105"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xmlns="" id="{51AB3539-6635-AD49-3E86-7BB2EA8AEAAA}"/>
              </a:ext>
            </a:extLst>
          </p:cNvPr>
          <p:cNvSpPr txBox="1"/>
          <p:nvPr/>
        </p:nvSpPr>
        <p:spPr>
          <a:xfrm>
            <a:off x="7617360" y="301705"/>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xmlns=""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xmlns=""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xmlns=""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xmlns=""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xmlns=""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xmlns=""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xmlns=""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xmlns=""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xmlns=""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xmlns=""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xmlns="" id="{A8C6C703-B1C0-0D82-5682-4899EB8F37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 y="78442"/>
            <a:ext cx="2218448" cy="1269565"/>
          </a:xfrm>
          <a:prstGeom prst="rect">
            <a:avLst/>
          </a:prstGeom>
        </p:spPr>
      </p:pic>
      <p:pic>
        <p:nvPicPr>
          <p:cNvPr id="17" name="hhh">
            <a:hlinkClick r:id="" action="ppaction://media"/>
            <a:extLst>
              <a:ext uri="{FF2B5EF4-FFF2-40B4-BE49-F238E27FC236}">
                <a16:creationId xmlns:a16="http://schemas.microsoft.com/office/drawing/2014/main" xmlns="" id="{7DFEB0D4-2EF8-A1D0-DCA1-3A8448E87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741" y="1566565"/>
            <a:ext cx="1238146" cy="1238146"/>
          </a:xfrm>
          <a:prstGeom prst="rect">
            <a:avLst/>
          </a:prstGeom>
        </p:spPr>
      </p:pic>
      <p:sp>
        <p:nvSpPr>
          <p:cNvPr id="2" name="Hộp Văn bản 1">
            <a:extLst>
              <a:ext uri="{FF2B5EF4-FFF2-40B4-BE49-F238E27FC236}">
                <a16:creationId xmlns:a16="http://schemas.microsoft.com/office/drawing/2014/main" xmlns="" id="{58BCF494-3E31-20CC-78D9-F4E83BFF04AB}"/>
              </a:ext>
            </a:extLst>
          </p:cNvPr>
          <p:cNvSpPr txBox="1"/>
          <p:nvPr/>
        </p:nvSpPr>
        <p:spPr>
          <a:xfrm>
            <a:off x="-1362635" y="106257"/>
            <a:ext cx="11277600" cy="1077218"/>
          </a:xfrm>
          <a:prstGeom prst="rect">
            <a:avLst/>
          </a:prstGeom>
          <a:noFill/>
        </p:spPr>
        <p:txBody>
          <a:bodyPr wrap="square" rtlCol="0">
            <a:spAutoFit/>
          </a:bodyPr>
          <a:lstStyle/>
          <a:p>
            <a:pPr algn="ctr"/>
            <a:r>
              <a:rPr lang="vi-VN" sz="3200" b="1" dirty="0">
                <a:solidFill>
                  <a:srgbClr val="002060"/>
                </a:solidFill>
                <a:latin typeface="+mj-lt"/>
              </a:rPr>
              <a:t>HÁT KẾT HỢP </a:t>
            </a:r>
          </a:p>
          <a:p>
            <a:pPr algn="ctr"/>
            <a:r>
              <a:rPr lang="vi-VN" sz="3200" b="1" dirty="0">
                <a:solidFill>
                  <a:srgbClr val="002060"/>
                </a:solidFill>
                <a:latin typeface="+mj-lt"/>
              </a:rPr>
              <a:t>GÕ ĐỆM THEO NHỊP</a:t>
            </a:r>
          </a:p>
        </p:txBody>
      </p:sp>
    </p:spTree>
    <p:extLst>
      <p:ext uri="{BB962C8B-B14F-4D97-AF65-F5344CB8AC3E}">
        <p14:creationId xmlns:p14="http://schemas.microsoft.com/office/powerpoint/2010/main" val="61602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398565">
            <a:off x="16529691" y="910871"/>
            <a:ext cx="1983645" cy="298905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45015" flipH="1">
            <a:off x="-300044" y="910871"/>
            <a:ext cx="1983645" cy="298905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6988">
            <a:off x="16070320" y="3249286"/>
            <a:ext cx="3104630" cy="311028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71171" flipH="1">
            <a:off x="-710457" y="3268593"/>
            <a:ext cx="3023925" cy="302943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16971" flipH="1" flipV="1">
            <a:off x="-311133" y="5960918"/>
            <a:ext cx="1447727" cy="139244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301280" flipV="1">
            <a:off x="17096957" y="5930168"/>
            <a:ext cx="1511666" cy="1453949"/>
          </a:xfrm>
          <a:prstGeom prst="rect">
            <a:avLst/>
          </a:prstGeom>
        </p:spPr>
      </p:pic>
      <p:sp>
        <p:nvSpPr>
          <p:cNvPr id="8" name="Rectangles 5">
            <a:extLst>
              <a:ext uri="{FF2B5EF4-FFF2-40B4-BE49-F238E27FC236}">
                <a16:creationId xmlns:a16="http://schemas.microsoft.com/office/drawing/2014/main" xmlns="" id="{50E5DE7A-3870-CDBF-07E4-3AAC0F7981A6}"/>
              </a:ext>
            </a:extLst>
          </p:cNvPr>
          <p:cNvSpPr/>
          <p:nvPr/>
        </p:nvSpPr>
        <p:spPr>
          <a:xfrm>
            <a:off x="572883" y="2199374"/>
            <a:ext cx="17049750" cy="830997"/>
          </a:xfrm>
          <a:prstGeom prst="rect">
            <a:avLst/>
          </a:prstGeom>
          <a:noFill/>
          <a:ln>
            <a:noFill/>
          </a:ln>
        </p:spPr>
        <p:txBody>
          <a:bodyPr wrap="square" rtlCol="0" anchor="t">
            <a:spAutoFit/>
          </a:bodyPr>
          <a:lstStyle/>
          <a:p>
            <a:pPr lvl="0" algn="ctr">
              <a:defRPr/>
            </a:pPr>
            <a:r>
              <a:rPr lang="vi-VN" altLang="en-US" sz="4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Ôn đọc nhạc: Bài số 3</a:t>
            </a:r>
            <a:endParaRPr lang="vi-VN" altLang="en-US" sz="48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xmlns="" id="{9F69B8D2-2F99-C089-43C6-9CE45B39627F}"/>
              </a:ext>
            </a:extLst>
          </p:cNvPr>
          <p:cNvPicPr>
            <a:picLocks noChangeAspect="1"/>
          </p:cNvPicPr>
          <p:nvPr/>
        </p:nvPicPr>
        <p:blipFill>
          <a:blip r:embed="rId8"/>
          <a:srcRect/>
          <a:stretch>
            <a:fillRect/>
          </a:stretch>
        </p:blipFill>
        <p:spPr>
          <a:xfrm>
            <a:off x="5933806" y="6657142"/>
            <a:ext cx="8422430" cy="2560229"/>
          </a:xfrm>
          <a:prstGeom prst="rect">
            <a:avLst/>
          </a:prstGeom>
        </p:spPr>
      </p:pic>
      <p:pic>
        <p:nvPicPr>
          <p:cNvPr id="11" name="Picture 5">
            <a:extLst>
              <a:ext uri="{FF2B5EF4-FFF2-40B4-BE49-F238E27FC236}">
                <a16:creationId xmlns:a16="http://schemas.microsoft.com/office/drawing/2014/main" xmlns="" id="{A8DBD182-79CA-C694-2378-B341EF081E92}"/>
              </a:ext>
            </a:extLst>
          </p:cNvPr>
          <p:cNvPicPr>
            <a:picLocks noChangeAspect="1"/>
          </p:cNvPicPr>
          <p:nvPr/>
        </p:nvPicPr>
        <p:blipFill>
          <a:blip r:embed="rId9"/>
          <a:srcRect/>
          <a:stretch>
            <a:fillRect/>
          </a:stretch>
        </p:blipFill>
        <p:spPr>
          <a:xfrm>
            <a:off x="-22062" y="-319832"/>
            <a:ext cx="3568359" cy="3568359"/>
          </a:xfrm>
          <a:prstGeom prst="rect">
            <a:avLst/>
          </a:prstGeom>
        </p:spPr>
      </p:pic>
      <p:pic>
        <p:nvPicPr>
          <p:cNvPr id="14" name="Picture 5">
            <a:extLst>
              <a:ext uri="{FF2B5EF4-FFF2-40B4-BE49-F238E27FC236}">
                <a16:creationId xmlns:a16="http://schemas.microsoft.com/office/drawing/2014/main" xmlns="" id="{09733FD2-3B60-7AB5-3957-D89B535FF8EE}"/>
              </a:ext>
            </a:extLst>
          </p:cNvPr>
          <p:cNvPicPr>
            <a:picLocks noChangeAspect="1"/>
          </p:cNvPicPr>
          <p:nvPr/>
        </p:nvPicPr>
        <p:blipFill>
          <a:blip r:embed="rId9"/>
          <a:srcRect/>
          <a:stretch>
            <a:fillRect/>
          </a:stretch>
        </p:blipFill>
        <p:spPr>
          <a:xfrm>
            <a:off x="12783692" y="-660845"/>
            <a:ext cx="3568359" cy="3568359"/>
          </a:xfrm>
          <a:prstGeom prst="rect">
            <a:avLst/>
          </a:prstGeom>
        </p:spPr>
      </p:pic>
      <p:pic>
        <p:nvPicPr>
          <p:cNvPr id="15" name="Picture 2">
            <a:extLst>
              <a:ext uri="{FF2B5EF4-FFF2-40B4-BE49-F238E27FC236}">
                <a16:creationId xmlns:a16="http://schemas.microsoft.com/office/drawing/2014/main" xmlns="" id="{156D7072-43A6-B000-4B35-1D32F70F778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320" y="8635031"/>
            <a:ext cx="9522071" cy="1614488"/>
          </a:xfrm>
          <a:prstGeom prst="rect">
            <a:avLst/>
          </a:prstGeom>
        </p:spPr>
      </p:pic>
      <p:pic>
        <p:nvPicPr>
          <p:cNvPr id="16" name="Picture 2">
            <a:extLst>
              <a:ext uri="{FF2B5EF4-FFF2-40B4-BE49-F238E27FC236}">
                <a16:creationId xmlns:a16="http://schemas.microsoft.com/office/drawing/2014/main" xmlns="" id="{55DCD91B-5582-312B-F52B-7D18FC42A6B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144000" y="8635031"/>
            <a:ext cx="9409296" cy="1614488"/>
          </a:xfrm>
          <a:prstGeom prst="rect">
            <a:avLst/>
          </a:prstGeom>
        </p:spPr>
      </p:pic>
    </p:spTree>
    <p:extLst>
      <p:ext uri="{BB962C8B-B14F-4D97-AF65-F5344CB8AC3E}">
        <p14:creationId xmlns:p14="http://schemas.microsoft.com/office/powerpoint/2010/main" val="324123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xmlns=""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xmlns=""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xmlns="" id="{4E7ED675-1706-DFE8-EB4D-D3BA4754C6DD}"/>
              </a:ext>
            </a:extLst>
          </p:cNvPr>
          <p:cNvSpPr/>
          <p:nvPr/>
        </p:nvSpPr>
        <p:spPr>
          <a:xfrm>
            <a:off x="4883372" y="232733"/>
            <a:ext cx="3744936" cy="738664"/>
          </a:xfrm>
          <a:prstGeom prst="rect">
            <a:avLst/>
          </a:prstGeom>
          <a:noFill/>
          <a:ln>
            <a:noFill/>
          </a:ln>
        </p:spPr>
        <p:txBody>
          <a:bodyPr wrap="none" rtlCol="0" anchor="t">
            <a:spAutoFit/>
          </a:bodyPr>
          <a:lstStyle/>
          <a:p>
            <a:pPr lvl="0"/>
            <a:r>
              <a:rPr lang="en-US" sz="4200" b="1" dirty="0">
                <a:solidFill>
                  <a:srgbClr val="C00000"/>
                </a:solidFill>
              </a:rPr>
              <a:t>GHÉP TOÀN BÀI</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xmlns=""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xmlns=""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xmlns="" id="{3D3B71B6-7579-47BE-FF49-BE50149ED71D}"/>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xmlns=""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xmlns=""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spTree>
    <p:extLst>
      <p:ext uri="{BB962C8B-B14F-4D97-AF65-F5344CB8AC3E}">
        <p14:creationId xmlns:p14="http://schemas.microsoft.com/office/powerpoint/2010/main" val="35848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759"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him nho de thuong">
            <a:hlinkClick r:id="" action="ppaction://media"/>
            <a:extLst>
              <a:ext uri="{FF2B5EF4-FFF2-40B4-BE49-F238E27FC236}">
                <a16:creationId xmlns:a16="http://schemas.microsoft.com/office/drawing/2014/main" xmlns="" id="{015C1E5F-5DD3-4C07-BBBC-8F5AE1596F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2616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xmlns=""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xmlns=""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xmlns="" id="{4E7ED675-1706-DFE8-EB4D-D3BA4754C6DD}"/>
              </a:ext>
            </a:extLst>
          </p:cNvPr>
          <p:cNvSpPr/>
          <p:nvPr/>
        </p:nvSpPr>
        <p:spPr>
          <a:xfrm>
            <a:off x="4883372" y="232733"/>
            <a:ext cx="9531777"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VỖ TAY THEO PHÁCH</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xmlns=""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xmlns=""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xmlns="" id="{D42F7CF1-42F7-4023-DF96-44BB4B69B2C0}"/>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xmlns="" id="{05AA1AEE-8671-6518-B210-DB1332D181DF}"/>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xmlns="" id="{C3D4F675-3732-B9EE-3997-512E3F1CEF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3" descr="VoTay">
            <a:extLst>
              <a:ext uri="{FF2B5EF4-FFF2-40B4-BE49-F238E27FC236}">
                <a16:creationId xmlns:a16="http://schemas.microsoft.com/office/drawing/2014/main" xmlns="" id="{4C6F9FD2-5D8F-0005-56D7-A29CE4DAF602}"/>
              </a:ext>
            </a:extLst>
          </p:cNvPr>
          <p:cNvPicPr>
            <a:picLocks noChangeAspect="1"/>
          </p:cNvPicPr>
          <p:nvPr/>
        </p:nvPicPr>
        <p:blipFill>
          <a:blip r:embed="rId12"/>
          <a:srcRect/>
          <a:stretch>
            <a:fillRect/>
          </a:stretch>
        </p:blipFill>
        <p:spPr>
          <a:xfrm>
            <a:off x="3724066" y="5140311"/>
            <a:ext cx="627599" cy="708531"/>
          </a:xfrm>
          <a:prstGeom prst="rect">
            <a:avLst/>
          </a:prstGeom>
          <a:noFill/>
          <a:ln w="9525">
            <a:noFill/>
            <a:miter lim="800000"/>
            <a:headEnd/>
            <a:tailEnd/>
          </a:ln>
        </p:spPr>
      </p:pic>
      <p:pic>
        <p:nvPicPr>
          <p:cNvPr id="8" name="Picture 3" descr="VoTay">
            <a:extLst>
              <a:ext uri="{FF2B5EF4-FFF2-40B4-BE49-F238E27FC236}">
                <a16:creationId xmlns:a16="http://schemas.microsoft.com/office/drawing/2014/main" xmlns="" id="{CEC080F3-7CF4-EFD0-CF7B-ADAC52A7E2FD}"/>
              </a:ext>
            </a:extLst>
          </p:cNvPr>
          <p:cNvPicPr>
            <a:picLocks noChangeAspect="1"/>
          </p:cNvPicPr>
          <p:nvPr/>
        </p:nvPicPr>
        <p:blipFill>
          <a:blip r:embed="rId12"/>
          <a:srcRect/>
          <a:stretch>
            <a:fillRect/>
          </a:stretch>
        </p:blipFill>
        <p:spPr>
          <a:xfrm>
            <a:off x="7085332" y="5071655"/>
            <a:ext cx="627599" cy="708531"/>
          </a:xfrm>
          <a:prstGeom prst="rect">
            <a:avLst/>
          </a:prstGeom>
          <a:noFill/>
          <a:ln w="9525">
            <a:noFill/>
            <a:miter lim="800000"/>
            <a:headEnd/>
            <a:tailEnd/>
          </a:ln>
        </p:spPr>
      </p:pic>
      <p:pic>
        <p:nvPicPr>
          <p:cNvPr id="10" name="Picture 3" descr="VoTay">
            <a:extLst>
              <a:ext uri="{FF2B5EF4-FFF2-40B4-BE49-F238E27FC236}">
                <a16:creationId xmlns:a16="http://schemas.microsoft.com/office/drawing/2014/main" xmlns="" id="{3EE6B782-4FF4-34C7-FFDA-E050B36FB1CD}"/>
              </a:ext>
            </a:extLst>
          </p:cNvPr>
          <p:cNvPicPr>
            <a:picLocks noChangeAspect="1"/>
          </p:cNvPicPr>
          <p:nvPr/>
        </p:nvPicPr>
        <p:blipFill>
          <a:blip r:embed="rId12"/>
          <a:srcRect/>
          <a:stretch>
            <a:fillRect/>
          </a:stretch>
        </p:blipFill>
        <p:spPr>
          <a:xfrm>
            <a:off x="10446598" y="5002998"/>
            <a:ext cx="627599" cy="708531"/>
          </a:xfrm>
          <a:prstGeom prst="rect">
            <a:avLst/>
          </a:prstGeom>
          <a:noFill/>
          <a:ln w="9525">
            <a:noFill/>
            <a:miter lim="800000"/>
            <a:headEnd/>
            <a:tailEnd/>
          </a:ln>
        </p:spPr>
      </p:pic>
      <p:pic>
        <p:nvPicPr>
          <p:cNvPr id="11" name="Picture 3" descr="VoTay">
            <a:extLst>
              <a:ext uri="{FF2B5EF4-FFF2-40B4-BE49-F238E27FC236}">
                <a16:creationId xmlns:a16="http://schemas.microsoft.com/office/drawing/2014/main" xmlns="" id="{10165C25-E456-54B9-BDFD-9C1DCC72D450}"/>
              </a:ext>
            </a:extLst>
          </p:cNvPr>
          <p:cNvPicPr>
            <a:picLocks noChangeAspect="1"/>
          </p:cNvPicPr>
          <p:nvPr/>
        </p:nvPicPr>
        <p:blipFill>
          <a:blip r:embed="rId12"/>
          <a:srcRect/>
          <a:stretch>
            <a:fillRect/>
          </a:stretch>
        </p:blipFill>
        <p:spPr>
          <a:xfrm>
            <a:off x="12156797" y="5002998"/>
            <a:ext cx="627599" cy="708531"/>
          </a:xfrm>
          <a:prstGeom prst="rect">
            <a:avLst/>
          </a:prstGeom>
          <a:noFill/>
          <a:ln w="9525">
            <a:noFill/>
            <a:miter lim="800000"/>
            <a:headEnd/>
            <a:tailEnd/>
          </a:ln>
        </p:spPr>
      </p:pic>
      <p:pic>
        <p:nvPicPr>
          <p:cNvPr id="12" name="Picture 3" descr="VoTay">
            <a:extLst>
              <a:ext uri="{FF2B5EF4-FFF2-40B4-BE49-F238E27FC236}">
                <a16:creationId xmlns:a16="http://schemas.microsoft.com/office/drawing/2014/main" xmlns="" id="{D3AE3BAF-3284-A998-F6FB-273A8914B15B}"/>
              </a:ext>
            </a:extLst>
          </p:cNvPr>
          <p:cNvPicPr>
            <a:picLocks noChangeAspect="1"/>
          </p:cNvPicPr>
          <p:nvPr/>
        </p:nvPicPr>
        <p:blipFill>
          <a:blip r:embed="rId12"/>
          <a:srcRect/>
          <a:stretch>
            <a:fillRect/>
          </a:stretch>
        </p:blipFill>
        <p:spPr>
          <a:xfrm>
            <a:off x="14014217" y="5002998"/>
            <a:ext cx="627599" cy="708531"/>
          </a:xfrm>
          <a:prstGeom prst="rect">
            <a:avLst/>
          </a:prstGeom>
          <a:noFill/>
          <a:ln w="9525">
            <a:noFill/>
            <a:miter lim="800000"/>
            <a:headEnd/>
            <a:tailEnd/>
          </a:ln>
        </p:spPr>
      </p:pic>
      <p:pic>
        <p:nvPicPr>
          <p:cNvPr id="13" name="Picture 3" descr="VoTay">
            <a:extLst>
              <a:ext uri="{FF2B5EF4-FFF2-40B4-BE49-F238E27FC236}">
                <a16:creationId xmlns:a16="http://schemas.microsoft.com/office/drawing/2014/main" xmlns="" id="{9CA7AFC0-D25A-4381-BC04-3691ECA562F5}"/>
              </a:ext>
            </a:extLst>
          </p:cNvPr>
          <p:cNvPicPr>
            <a:picLocks noChangeAspect="1"/>
          </p:cNvPicPr>
          <p:nvPr/>
        </p:nvPicPr>
        <p:blipFill>
          <a:blip r:embed="rId12"/>
          <a:srcRect/>
          <a:stretch>
            <a:fillRect/>
          </a:stretch>
        </p:blipFill>
        <p:spPr>
          <a:xfrm>
            <a:off x="2545105" y="6973628"/>
            <a:ext cx="627599" cy="708531"/>
          </a:xfrm>
          <a:prstGeom prst="rect">
            <a:avLst/>
          </a:prstGeom>
          <a:noFill/>
          <a:ln w="9525">
            <a:noFill/>
            <a:miter lim="800000"/>
            <a:headEnd/>
            <a:tailEnd/>
          </a:ln>
        </p:spPr>
      </p:pic>
      <p:pic>
        <p:nvPicPr>
          <p:cNvPr id="14" name="Picture 3" descr="VoTay">
            <a:extLst>
              <a:ext uri="{FF2B5EF4-FFF2-40B4-BE49-F238E27FC236}">
                <a16:creationId xmlns:a16="http://schemas.microsoft.com/office/drawing/2014/main" xmlns="" id="{F788606A-88D7-5A41-5D03-93F06223FCDC}"/>
              </a:ext>
            </a:extLst>
          </p:cNvPr>
          <p:cNvPicPr>
            <a:picLocks noChangeAspect="1"/>
          </p:cNvPicPr>
          <p:nvPr/>
        </p:nvPicPr>
        <p:blipFill>
          <a:blip r:embed="rId12"/>
          <a:srcRect/>
          <a:stretch>
            <a:fillRect/>
          </a:stretch>
        </p:blipFill>
        <p:spPr>
          <a:xfrm>
            <a:off x="6200327" y="7167357"/>
            <a:ext cx="627599" cy="708531"/>
          </a:xfrm>
          <a:prstGeom prst="rect">
            <a:avLst/>
          </a:prstGeom>
          <a:noFill/>
          <a:ln w="9525">
            <a:noFill/>
            <a:miter lim="800000"/>
            <a:headEnd/>
            <a:tailEnd/>
          </a:ln>
        </p:spPr>
      </p:pic>
      <p:pic>
        <p:nvPicPr>
          <p:cNvPr id="15" name="Picture 3" descr="VoTay">
            <a:extLst>
              <a:ext uri="{FF2B5EF4-FFF2-40B4-BE49-F238E27FC236}">
                <a16:creationId xmlns:a16="http://schemas.microsoft.com/office/drawing/2014/main" xmlns="" id="{293DFFAA-DC26-F887-0836-CDE68483B6A6}"/>
              </a:ext>
            </a:extLst>
          </p:cNvPr>
          <p:cNvPicPr>
            <a:picLocks noChangeAspect="1"/>
          </p:cNvPicPr>
          <p:nvPr/>
        </p:nvPicPr>
        <p:blipFill>
          <a:blip r:embed="rId12"/>
          <a:srcRect/>
          <a:stretch>
            <a:fillRect/>
          </a:stretch>
        </p:blipFill>
        <p:spPr>
          <a:xfrm>
            <a:off x="9855550" y="7361087"/>
            <a:ext cx="627599" cy="708531"/>
          </a:xfrm>
          <a:prstGeom prst="rect">
            <a:avLst/>
          </a:prstGeom>
          <a:noFill/>
          <a:ln w="9525">
            <a:noFill/>
            <a:miter lim="800000"/>
            <a:headEnd/>
            <a:tailEnd/>
          </a:ln>
        </p:spPr>
      </p:pic>
      <p:pic>
        <p:nvPicPr>
          <p:cNvPr id="16" name="Picture 3" descr="VoTay">
            <a:extLst>
              <a:ext uri="{FF2B5EF4-FFF2-40B4-BE49-F238E27FC236}">
                <a16:creationId xmlns:a16="http://schemas.microsoft.com/office/drawing/2014/main" xmlns="" id="{8674F9E6-E038-8DD4-759B-087FF4A002F1}"/>
              </a:ext>
            </a:extLst>
          </p:cNvPr>
          <p:cNvPicPr>
            <a:picLocks noChangeAspect="1"/>
          </p:cNvPicPr>
          <p:nvPr/>
        </p:nvPicPr>
        <p:blipFill>
          <a:blip r:embed="rId12"/>
          <a:srcRect/>
          <a:stretch>
            <a:fillRect/>
          </a:stretch>
        </p:blipFill>
        <p:spPr>
          <a:xfrm>
            <a:off x="11330546" y="7397385"/>
            <a:ext cx="627599" cy="708531"/>
          </a:xfrm>
          <a:prstGeom prst="rect">
            <a:avLst/>
          </a:prstGeom>
          <a:noFill/>
          <a:ln w="9525">
            <a:noFill/>
            <a:miter lim="800000"/>
            <a:headEnd/>
            <a:tailEnd/>
          </a:ln>
        </p:spPr>
      </p:pic>
      <p:pic>
        <p:nvPicPr>
          <p:cNvPr id="17" name="Picture 3" descr="VoTay">
            <a:extLst>
              <a:ext uri="{FF2B5EF4-FFF2-40B4-BE49-F238E27FC236}">
                <a16:creationId xmlns:a16="http://schemas.microsoft.com/office/drawing/2014/main" xmlns="" id="{EC0F14C6-D894-0C34-CF9C-1CE8EA13C8A7}"/>
              </a:ext>
            </a:extLst>
          </p:cNvPr>
          <p:cNvPicPr>
            <a:picLocks noChangeAspect="1"/>
          </p:cNvPicPr>
          <p:nvPr/>
        </p:nvPicPr>
        <p:blipFill>
          <a:blip r:embed="rId12"/>
          <a:srcRect/>
          <a:stretch>
            <a:fillRect/>
          </a:stretch>
        </p:blipFill>
        <p:spPr>
          <a:xfrm>
            <a:off x="13760396" y="7271390"/>
            <a:ext cx="627599" cy="708531"/>
          </a:xfrm>
          <a:prstGeom prst="rect">
            <a:avLst/>
          </a:prstGeom>
          <a:noFill/>
          <a:ln w="9525">
            <a:noFill/>
            <a:miter lim="800000"/>
            <a:headEnd/>
            <a:tailEnd/>
          </a:ln>
        </p:spPr>
      </p:pic>
      <p:pic>
        <p:nvPicPr>
          <p:cNvPr id="18" name="Picture 21" descr="Ảnh có chứa văn bản&#10;&#10;Mô tả được tạo tự động">
            <a:extLst>
              <a:ext uri="{FF2B5EF4-FFF2-40B4-BE49-F238E27FC236}">
                <a16:creationId xmlns:a16="http://schemas.microsoft.com/office/drawing/2014/main" xmlns="" id="{FD958080-D746-67F8-94BC-21691CD3B4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911" y="4953726"/>
            <a:ext cx="883148" cy="833301"/>
          </a:xfrm>
          <a:prstGeom prst="rect">
            <a:avLst/>
          </a:prstGeom>
        </p:spPr>
      </p:pic>
      <p:pic>
        <p:nvPicPr>
          <p:cNvPr id="19" name="Picture 21" descr="Ảnh có chứa văn bản&#10;&#10;Mô tả được tạo tự động">
            <a:extLst>
              <a:ext uri="{FF2B5EF4-FFF2-40B4-BE49-F238E27FC236}">
                <a16:creationId xmlns:a16="http://schemas.microsoft.com/office/drawing/2014/main" xmlns="" id="{3B43A5BC-1118-D23E-299E-57CFE3D99F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10142" y="4946885"/>
            <a:ext cx="883148" cy="833301"/>
          </a:xfrm>
          <a:prstGeom prst="rect">
            <a:avLst/>
          </a:prstGeom>
        </p:spPr>
      </p:pic>
      <p:pic>
        <p:nvPicPr>
          <p:cNvPr id="20" name="Picture 21" descr="Ảnh có chứa văn bản&#10;&#10;Mô tả được tạo tự động">
            <a:extLst>
              <a:ext uri="{FF2B5EF4-FFF2-40B4-BE49-F238E27FC236}">
                <a16:creationId xmlns:a16="http://schemas.microsoft.com/office/drawing/2014/main" xmlns="" id="{08CC56FD-8A39-DA72-8642-4B167584BE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5847" y="5002998"/>
            <a:ext cx="883148" cy="833301"/>
          </a:xfrm>
          <a:prstGeom prst="rect">
            <a:avLst/>
          </a:prstGeom>
        </p:spPr>
      </p:pic>
      <p:pic>
        <p:nvPicPr>
          <p:cNvPr id="21" name="Picture 21" descr="Ảnh có chứa văn bản&#10;&#10;Mô tả được tạo tự động">
            <a:extLst>
              <a:ext uri="{FF2B5EF4-FFF2-40B4-BE49-F238E27FC236}">
                <a16:creationId xmlns:a16="http://schemas.microsoft.com/office/drawing/2014/main" xmlns="" id="{32AAFD11-2119-2B61-FE6B-76C8E93953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4480" y="6918350"/>
            <a:ext cx="883148" cy="833301"/>
          </a:xfrm>
          <a:prstGeom prst="rect">
            <a:avLst/>
          </a:prstGeom>
        </p:spPr>
      </p:pic>
      <p:pic>
        <p:nvPicPr>
          <p:cNvPr id="22" name="Picture 21" descr="Ảnh có chứa văn bản&#10;&#10;Mô tả được tạo tự động">
            <a:extLst>
              <a:ext uri="{FF2B5EF4-FFF2-40B4-BE49-F238E27FC236}">
                <a16:creationId xmlns:a16="http://schemas.microsoft.com/office/drawing/2014/main" xmlns="" id="{CD8E61FB-7EF1-67EA-8AAA-64E502AD1B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7030" y="7164006"/>
            <a:ext cx="883148" cy="833301"/>
          </a:xfrm>
          <a:prstGeom prst="rect">
            <a:avLst/>
          </a:prstGeom>
        </p:spPr>
      </p:pic>
      <p:pic>
        <p:nvPicPr>
          <p:cNvPr id="25" name="Picture 21" descr="Ảnh có chứa văn bản&#10;&#10;Mô tả được tạo tự động">
            <a:extLst>
              <a:ext uri="{FF2B5EF4-FFF2-40B4-BE49-F238E27FC236}">
                <a16:creationId xmlns:a16="http://schemas.microsoft.com/office/drawing/2014/main" xmlns="" id="{F797AB18-8F0D-104B-C157-3CD4470C1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56933" y="7272615"/>
            <a:ext cx="883148" cy="833301"/>
          </a:xfrm>
          <a:prstGeom prst="rect">
            <a:avLst/>
          </a:prstGeom>
        </p:spPr>
      </p:pic>
    </p:spTree>
    <p:extLst>
      <p:ext uri="{BB962C8B-B14F-4D97-AF65-F5344CB8AC3E}">
        <p14:creationId xmlns:p14="http://schemas.microsoft.com/office/powerpoint/2010/main" val="25002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par>
                                <p:cTn id="47" presetID="9"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9"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par>
                                <p:cTn id="59" presetID="9"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par>
                                <p:cTn id="62" presetID="9"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4759" fill="hold"/>
                                        <p:tgtEl>
                                          <p:spTgt spid="6"/>
                                        </p:tgtEl>
                                      </p:cBhvr>
                                    </p:cmd>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xmlns=""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xmlns=""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xmlns="" id="{4E7ED675-1706-DFE8-EB4D-D3BA4754C6DD}"/>
              </a:ext>
            </a:extLst>
          </p:cNvPr>
          <p:cNvSpPr/>
          <p:nvPr/>
        </p:nvSpPr>
        <p:spPr>
          <a:xfrm>
            <a:off x="4883372" y="232733"/>
            <a:ext cx="8557151"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KÍ HIỆU BÀN TAY</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xmlns=""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xmlns=""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xmlns="" id="{3D3B71B6-7579-47BE-FF49-BE50149ED71D}"/>
              </a:ext>
            </a:extLst>
          </p:cNvPr>
          <p:cNvPicPr>
            <a:picLocks noChangeAspect="1"/>
          </p:cNvPicPr>
          <p:nvPr/>
        </p:nvPicPr>
        <p:blipFill>
          <a:blip r:embed="rId10"/>
          <a:stretch>
            <a:fillRect/>
          </a:stretch>
        </p:blipFill>
        <p:spPr>
          <a:xfrm>
            <a:off x="1202267" y="3381433"/>
            <a:ext cx="16653596" cy="3723938"/>
          </a:xfrm>
          <a:prstGeom prst="rect">
            <a:avLst/>
          </a:prstGeom>
        </p:spPr>
      </p:pic>
      <p:sp>
        <p:nvSpPr>
          <p:cNvPr id="5" name="Rectangles 2">
            <a:extLst>
              <a:ext uri="{FF2B5EF4-FFF2-40B4-BE49-F238E27FC236}">
                <a16:creationId xmlns:a16="http://schemas.microsoft.com/office/drawing/2014/main" xmlns=""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xmlns=""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8">
            <a:extLst>
              <a:ext uri="{FF2B5EF4-FFF2-40B4-BE49-F238E27FC236}">
                <a16:creationId xmlns:a16="http://schemas.microsoft.com/office/drawing/2014/main" xmlns="" id="{7ADA03D3-D266-7D68-64DB-C65BA962A71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3312472" y="512728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xmlns="" id="{FE0D799A-4455-356D-B4DF-FE9F3863644D}"/>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9382312" y="6986373"/>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xmlns="" id="{B6F0B09E-39A9-5100-16E2-69D314420F93}"/>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5638982" y="7065431"/>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xmlns="" id="{190BC995-1686-08ED-3F7C-91DEE95267C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2217047" y="6969706"/>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xmlns="" id="{9FC13C0F-FA62-8C91-E1C8-FAB2DE7AB532}"/>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2814562" y="5138940"/>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xmlns="" id="{03D5FF6A-E103-084A-FBFC-FAC89158C293}"/>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14127322" y="5044917"/>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xmlns="" id="{5ADC2298-EFDE-85FE-27CD-4D5295B2FBC2}"/>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6971342" y="5051313"/>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xmlns="" id="{899E9B6F-0675-08D9-BED2-064F21BCC43E}"/>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11333564" y="7144488"/>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xmlns="" id="{3FEE90B2-298B-045A-E5EA-6C5B56F60AD5}"/>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12471563" y="7046327"/>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xmlns="" id="{543CDE17-E732-8C96-53A8-15C6BF0382FD}"/>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3767439" y="710490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xmlns="" id="{28BF5CAC-58D4-33B4-3FE1-19FF219DA199}"/>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331127" y="6969032"/>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xmlns="" id="{7E3E9DC5-BF3E-22F5-369E-7D36F4C344D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1781056" y="5088818"/>
            <a:ext cx="94392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xmlns="" id="{3641EBD3-BD43-5215-EE5F-2D35BF642E44}"/>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0953134" y="5075958"/>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a:extLst>
              <a:ext uri="{FF2B5EF4-FFF2-40B4-BE49-F238E27FC236}">
                <a16:creationId xmlns:a16="http://schemas.microsoft.com/office/drawing/2014/main" xmlns="" id="{2A5E2DD7-2FA6-7E45-0C69-7796DE4E178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167297" y="4997378"/>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759"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xmlns="" id="{AB7E1C94-0074-A241-A98B-E16B66DA3DF3}"/>
              </a:ext>
            </a:extLst>
          </p:cNvPr>
          <p:cNvPicPr>
            <a:picLocks noChangeAspect="1"/>
          </p:cNvPicPr>
          <p:nvPr/>
        </p:nvPicPr>
        <p:blipFill>
          <a:blip r:embed="rId4"/>
          <a:srcRect/>
          <a:stretch>
            <a:fillRect/>
          </a:stretch>
        </p:blipFill>
        <p:spPr>
          <a:xfrm>
            <a:off x="14212638" y="6740390"/>
            <a:ext cx="4071461" cy="3115013"/>
          </a:xfrm>
          <a:prstGeom prst="rect">
            <a:avLst/>
          </a:prstGeom>
        </p:spPr>
      </p:pic>
      <p:sp>
        <p:nvSpPr>
          <p:cNvPr id="2" name="Rectangle 14">
            <a:extLst>
              <a:ext uri="{FF2B5EF4-FFF2-40B4-BE49-F238E27FC236}">
                <a16:creationId xmlns:a16="http://schemas.microsoft.com/office/drawing/2014/main" xmlns="" id="{05A68BD0-4B16-6A72-41F9-5A88558F292E}"/>
              </a:ext>
            </a:extLst>
          </p:cNvPr>
          <p:cNvSpPr/>
          <p:nvPr/>
        </p:nvSpPr>
        <p:spPr>
          <a:xfrm>
            <a:off x="7550325" y="4953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xmlns="" id="{EF9F62A3-9A6F-3FD2-E8D3-B29FD35E3E8C}"/>
              </a:ext>
            </a:extLst>
          </p:cNvPr>
          <p:cNvSpPr/>
          <p:nvPr/>
        </p:nvSpPr>
        <p:spPr>
          <a:xfrm>
            <a:off x="5975716" y="1449857"/>
            <a:ext cx="6320961" cy="1446550"/>
          </a:xfrm>
          <a:prstGeom prst="rect">
            <a:avLst/>
          </a:prstGeom>
        </p:spPr>
        <p:txBody>
          <a:bodyPr wrap="none">
            <a:spAutoFit/>
          </a:bodyPr>
          <a:lstStyle/>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Hát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Hạt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mưa</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kể</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chuyện</a:t>
            </a:r>
            <a:endParaRPr lang="en-US" altLang="en-US" sz="4400" b="1" dirty="0">
              <a:solidFill>
                <a:schemeClr val="tx2"/>
              </a:solidFill>
              <a:latin typeface="Times New Roman" panose="02020603050405020304" pitchFamily="18" charset="0"/>
            </a:endParaRPr>
          </a:p>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Ôn</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đọc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nhạc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Bài</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số</a:t>
            </a:r>
            <a:r>
              <a:rPr lang="en-US" altLang="en-US" sz="4400" b="1" dirty="0">
                <a:solidFill>
                  <a:schemeClr val="tx2"/>
                </a:solidFill>
                <a:latin typeface="Times New Roman" panose="02020603050405020304" pitchFamily="18" charset="0"/>
              </a:rPr>
              <a:t> 3</a:t>
            </a:r>
          </a:p>
        </p:txBody>
      </p:sp>
      <p:sp>
        <p:nvSpPr>
          <p:cNvPr id="11" name="Freeform 2">
            <a:extLst>
              <a:ext uri="{FF2B5EF4-FFF2-40B4-BE49-F238E27FC236}">
                <a16:creationId xmlns:a16="http://schemas.microsoft.com/office/drawing/2014/main" xmlns=""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xmlns=""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xmlns=""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5" name="Freeform 2">
            <a:extLst>
              <a:ext uri="{FF2B5EF4-FFF2-40B4-BE49-F238E27FC236}">
                <a16:creationId xmlns:a16="http://schemas.microsoft.com/office/drawing/2014/main" xmlns="" id="{AC111DDF-B3F5-22A4-D72A-02E2C3CF32AB}"/>
              </a:ext>
            </a:extLst>
          </p:cNvPr>
          <p:cNvSpPr/>
          <p:nvPr/>
        </p:nvSpPr>
        <p:spPr>
          <a:xfrm>
            <a:off x="-187813" y="-342900"/>
            <a:ext cx="3178712" cy="3055537"/>
          </a:xfrm>
          <a:custGeom>
            <a:avLst/>
            <a:gdLst/>
            <a:ahLst/>
            <a:cxnLst/>
            <a:rect l="l" t="t" r="r" b="b"/>
            <a:pathLst>
              <a:path w="3178712" h="3055537">
                <a:moveTo>
                  <a:pt x="0" y="0"/>
                </a:moveTo>
                <a:lnTo>
                  <a:pt x="3178712" y="0"/>
                </a:lnTo>
                <a:lnTo>
                  <a:pt x="3178712" y="3055537"/>
                </a:lnTo>
                <a:lnTo>
                  <a:pt x="0" y="3055537"/>
                </a:lnTo>
                <a:lnTo>
                  <a:pt x="0" y="0"/>
                </a:lnTo>
                <a:close/>
              </a:path>
            </a:pathLst>
          </a:custGeom>
          <a:blipFill>
            <a:blip r:embed="rId7"/>
            <a:stretch>
              <a:fillRect/>
            </a:stretch>
          </a:blipFill>
        </p:spPr>
        <p:txBody>
          <a:bodyPr/>
          <a:lstStyle/>
          <a:p>
            <a:endParaRPr lang="vi-VN"/>
          </a:p>
        </p:txBody>
      </p:sp>
      <p:sp>
        <p:nvSpPr>
          <p:cNvPr id="26" name="Freeform 3">
            <a:extLst>
              <a:ext uri="{FF2B5EF4-FFF2-40B4-BE49-F238E27FC236}">
                <a16:creationId xmlns:a16="http://schemas.microsoft.com/office/drawing/2014/main" xmlns=""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40400" cy="10166450"/>
          </a:xfrm>
          <a:custGeom>
            <a:avLst/>
            <a:gdLst/>
            <a:ahLst/>
            <a:cxnLst/>
            <a:rect l="l" t="t" r="r" b="b"/>
            <a:pathLst>
              <a:path w="18073689" h="10166450">
                <a:moveTo>
                  <a:pt x="0" y="0"/>
                </a:moveTo>
                <a:lnTo>
                  <a:pt x="18073689" y="0"/>
                </a:lnTo>
                <a:lnTo>
                  <a:pt x="18073689" y="10166450"/>
                </a:lnTo>
                <a:lnTo>
                  <a:pt x="0" y="101664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5">
            <a:extLst>
              <a:ext uri="{FF2B5EF4-FFF2-40B4-BE49-F238E27FC236}">
                <a16:creationId xmlns:a16="http://schemas.microsoft.com/office/drawing/2014/main" xmlns="" id="{5B8F654D-D5CC-59DE-62D4-571950F90234}"/>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7" name="Rectangle 14">
            <a:extLst>
              <a:ext uri="{FF2B5EF4-FFF2-40B4-BE49-F238E27FC236}">
                <a16:creationId xmlns:a16="http://schemas.microsoft.com/office/drawing/2014/main" xmlns="" id="{E3E330D4-65EC-5E88-0433-BF17B913FAF7}"/>
              </a:ext>
            </a:extLst>
          </p:cNvPr>
          <p:cNvSpPr/>
          <p:nvPr/>
        </p:nvSpPr>
        <p:spPr>
          <a:xfrm>
            <a:off x="6096000" y="3553019"/>
            <a:ext cx="7757252"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Hát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Hạt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mưa</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kể</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chuyện</a:t>
            </a:r>
            <a:endParaRPr lang="en-US" altLang="en-US" sz="5603" b="1" dirty="0">
              <a:solidFill>
                <a:srgbClr val="1810C0"/>
              </a:solidFill>
              <a:latin typeface="Times New Roman" panose="02020603050405020304" pitchFamily="18" charset="0"/>
            </a:endParaRPr>
          </a:p>
        </p:txBody>
      </p:sp>
      <p:pic>
        <p:nvPicPr>
          <p:cNvPr id="8" name="Picture 3">
            <a:extLst>
              <a:ext uri="{FF2B5EF4-FFF2-40B4-BE49-F238E27FC236}">
                <a16:creationId xmlns:a16="http://schemas.microsoft.com/office/drawing/2014/main" xmlns="" id="{8C6D16D0-7387-ED3F-B49B-B4F672AA2A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514600" y="-120550"/>
            <a:ext cx="4190387" cy="2398059"/>
          </a:xfrm>
          <a:prstGeom prst="rect">
            <a:avLst/>
          </a:prstGeom>
        </p:spPr>
      </p:pic>
      <p:pic>
        <p:nvPicPr>
          <p:cNvPr id="9" name="Picture 2">
            <a:extLst>
              <a:ext uri="{FF2B5EF4-FFF2-40B4-BE49-F238E27FC236}">
                <a16:creationId xmlns:a16="http://schemas.microsoft.com/office/drawing/2014/main" xmlns="" id="{EA3C1B13-196A-9AB3-016C-2BE4BB85E9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56273" y="5905500"/>
            <a:ext cx="2613616" cy="4114800"/>
          </a:xfrm>
          <a:prstGeom prst="rect">
            <a:avLst/>
          </a:prstGeom>
        </p:spPr>
      </p:pic>
      <p:sp>
        <p:nvSpPr>
          <p:cNvPr id="10" name="Hộp Văn bản 9">
            <a:extLst>
              <a:ext uri="{FF2B5EF4-FFF2-40B4-BE49-F238E27FC236}">
                <a16:creationId xmlns:a16="http://schemas.microsoft.com/office/drawing/2014/main" xmlns="" id="{449851C9-DB26-9625-781F-3CA2477C6A7A}"/>
              </a:ext>
            </a:extLst>
          </p:cNvPr>
          <p:cNvSpPr txBox="1"/>
          <p:nvPr/>
        </p:nvSpPr>
        <p:spPr>
          <a:xfrm>
            <a:off x="10287000" y="4628126"/>
            <a:ext cx="6324600" cy="523220"/>
          </a:xfrm>
          <a:prstGeom prst="rect">
            <a:avLst/>
          </a:prstGeom>
          <a:noFill/>
        </p:spPr>
        <p:txBody>
          <a:bodyPr wrap="square" rtlCol="0">
            <a:spAutoFit/>
          </a:bodyPr>
          <a:lstStyle/>
          <a:p>
            <a:r>
              <a:rPr lang="vi-VN" sz="2800" b="1" i="1" dirty="0">
                <a:solidFill>
                  <a:srgbClr val="002060"/>
                </a:solidFill>
                <a:latin typeface="+mj-lt"/>
              </a:rPr>
              <a:t>Nhạc và lời: Huỳnh Ngọc La Sơn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04800" y="38100"/>
            <a:ext cx="3352800"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55383" y="5536276"/>
            <a:ext cx="2613616" cy="4114800"/>
          </a:xfrm>
          <a:prstGeom prst="rect">
            <a:avLst/>
          </a:prstGeom>
        </p:spPr>
      </p:pic>
      <p:pic>
        <p:nvPicPr>
          <p:cNvPr id="3" name="Hình ảnh 2">
            <a:extLst>
              <a:ext uri="{FF2B5EF4-FFF2-40B4-BE49-F238E27FC236}">
                <a16:creationId xmlns:a16="http://schemas.microsoft.com/office/drawing/2014/main" xmlns="" id="{01ECD6BB-F353-79B9-05AC-7773707E9152}"/>
              </a:ext>
            </a:extLst>
          </p:cNvPr>
          <p:cNvPicPr>
            <a:picLocks noChangeAspect="1"/>
          </p:cNvPicPr>
          <p:nvPr/>
        </p:nvPicPr>
        <p:blipFill>
          <a:blip r:embed="rId6"/>
          <a:stretch>
            <a:fillRect/>
          </a:stretch>
        </p:blipFill>
        <p:spPr>
          <a:xfrm>
            <a:off x="762000" y="2579525"/>
            <a:ext cx="5052488" cy="4926175"/>
          </a:xfrm>
          <a:prstGeom prst="rect">
            <a:avLst/>
          </a:prstGeom>
        </p:spPr>
      </p:pic>
      <p:sp>
        <p:nvSpPr>
          <p:cNvPr id="4" name="Hộp Văn bản 3">
            <a:extLst>
              <a:ext uri="{FF2B5EF4-FFF2-40B4-BE49-F238E27FC236}">
                <a16:creationId xmlns:a16="http://schemas.microsoft.com/office/drawing/2014/main" xmlns="" id="{94B14DD5-3FCF-BAB9-5D9E-C5A5F695A39F}"/>
              </a:ext>
            </a:extLst>
          </p:cNvPr>
          <p:cNvSpPr txBox="1"/>
          <p:nvPr/>
        </p:nvSpPr>
        <p:spPr>
          <a:xfrm>
            <a:off x="1295400" y="8028851"/>
            <a:ext cx="6324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Huỳnh Ngọc La Sơn</a:t>
            </a:r>
          </a:p>
        </p:txBody>
      </p:sp>
      <p:sp>
        <p:nvSpPr>
          <p:cNvPr id="5" name="Rectangle 14">
            <a:extLst>
              <a:ext uri="{FF2B5EF4-FFF2-40B4-BE49-F238E27FC236}">
                <a16:creationId xmlns:a16="http://schemas.microsoft.com/office/drawing/2014/main" xmlns="" id="{2B8DD798-6FA4-CC36-0A3D-1691F24557A3}"/>
              </a:ext>
            </a:extLst>
          </p:cNvPr>
          <p:cNvSpPr/>
          <p:nvPr/>
        </p:nvSpPr>
        <p:spPr>
          <a:xfrm>
            <a:off x="4844463" y="495300"/>
            <a:ext cx="7731604"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TÁC GIẢ - TÁC PHẨM</a:t>
            </a:r>
          </a:p>
        </p:txBody>
      </p:sp>
      <p:sp>
        <p:nvSpPr>
          <p:cNvPr id="6" name="Freeform 5">
            <a:extLst>
              <a:ext uri="{FF2B5EF4-FFF2-40B4-BE49-F238E27FC236}">
                <a16:creationId xmlns:a16="http://schemas.microsoft.com/office/drawing/2014/main" xmlns="" id="{3D6D4DF6-8051-D83B-3FBB-ACBA4FDE49CC}"/>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1" name="Hộp Văn bản 10">
            <a:extLst>
              <a:ext uri="{FF2B5EF4-FFF2-40B4-BE49-F238E27FC236}">
                <a16:creationId xmlns:a16="http://schemas.microsoft.com/office/drawing/2014/main" xmlns="" id="{36ED1616-45CF-7445-E1E1-49B25052E228}"/>
              </a:ext>
            </a:extLst>
          </p:cNvPr>
          <p:cNvSpPr txBox="1"/>
          <p:nvPr/>
        </p:nvSpPr>
        <p:spPr>
          <a:xfrm>
            <a:off x="6400800" y="2394652"/>
            <a:ext cx="10287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Nhạc sĩ: Huỳnh Ngọc La Sơn sinh năm 1957 tại Thừa Thiên - Huế,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hiện sống tại Thành phố Buôn Mê </a:t>
            </a:r>
            <a:r>
              <a:rPr kumimoji="0" lang="vi-VN" sz="2400" b="1" u="none" strike="noStrike" kern="1200" cap="none" spc="0" normalizeH="0" baseline="0" noProof="0" dirty="0" err="1">
                <a:ln>
                  <a:noFill/>
                </a:ln>
                <a:solidFill>
                  <a:srgbClr val="002060"/>
                </a:solidFill>
                <a:effectLst/>
                <a:uLnTx/>
                <a:uFillTx/>
                <a:latin typeface="Times New Roman" panose="02020603050405020304" pitchFamily="18" charset="0"/>
              </a:rPr>
              <a:t>Thuột</a:t>
            </a: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Ông tốt nghiệp Đại học Sư phạm chuyên ngành Ngữ </a:t>
            </a:r>
            <a:r>
              <a:rPr kumimoji="0" lang="vi-VN" sz="2400" b="1" u="none" strike="noStrike" kern="1200" cap="none" spc="0" normalizeH="0" baseline="0" noProof="0" dirty="0" err="1">
                <a:ln>
                  <a:noFill/>
                </a:ln>
                <a:solidFill>
                  <a:srgbClr val="002060"/>
                </a:solidFill>
                <a:effectLst/>
                <a:uLnTx/>
                <a:uFillTx/>
                <a:latin typeface="Times New Roman" panose="02020603050405020304" pitchFamily="18" charset="0"/>
              </a:rPr>
              <a:t>văn.Năm</a:t>
            </a: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 1979 – 1991, là giáo viên môn Văn học tại các trường Phổ thông trung học, Trung học Sư phạm. Từ năm 1992 đến nay, ông công tác tại Nhà Văn hóa Thanh thiếu nhi </a:t>
            </a:r>
            <a:r>
              <a:rPr kumimoji="0" lang="vi-VN" sz="2400" b="1" u="none" strike="noStrike" kern="1200" cap="none" spc="0" normalizeH="0" baseline="0" noProof="0" dirty="0" err="1">
                <a:ln>
                  <a:noFill/>
                </a:ln>
                <a:solidFill>
                  <a:srgbClr val="002060"/>
                </a:solidFill>
                <a:effectLst/>
                <a:uLnTx/>
                <a:uFillTx/>
                <a:latin typeface="Times New Roman" panose="02020603050405020304" pitchFamily="18" charset="0"/>
              </a:rPr>
              <a:t>Đăk</a:t>
            </a: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 </a:t>
            </a:r>
            <a:r>
              <a:rPr kumimoji="0" lang="vi-VN" sz="2400" b="1" u="none" strike="noStrike" kern="1200" cap="none" spc="0" normalizeH="0" baseline="0" noProof="0" dirty="0" err="1">
                <a:ln>
                  <a:noFill/>
                </a:ln>
                <a:solidFill>
                  <a:srgbClr val="002060"/>
                </a:solidFill>
                <a:effectLst/>
                <a:uLnTx/>
                <a:uFillTx/>
                <a:latin typeface="Times New Roman" panose="02020603050405020304" pitchFamily="18" charset="0"/>
              </a:rPr>
              <a:t>Lăk</a:t>
            </a: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Là người có nhiều sáng tác dành cho thiếu nhi, ông còn tham gia giảng dạy môn hát, nhạc, </a:t>
            </a:r>
            <a:r>
              <a:rPr kumimoji="0" lang="vi-VN" sz="2400" b="1" u="none" strike="noStrike" kern="1200" cap="none" spc="0" normalizeH="0" baseline="0" noProof="0" dirty="0" err="1">
                <a:ln>
                  <a:noFill/>
                </a:ln>
                <a:solidFill>
                  <a:srgbClr val="002060"/>
                </a:solidFill>
                <a:effectLst/>
                <a:uLnTx/>
                <a:uFillTx/>
                <a:latin typeface="Times New Roman" panose="02020603050405020304" pitchFamily="18" charset="0"/>
              </a:rPr>
              <a:t>guitare</a:t>
            </a: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 cho thanh thiếu nhi tại Nhà Văn hóa Thanh thiếu nhi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dirty="0">
                <a:solidFill>
                  <a:srgbClr val="002060"/>
                </a:solidFill>
                <a:latin typeface="Times New Roman" panose="02020603050405020304" pitchFamily="18" charset="0"/>
              </a:rPr>
              <a:t>Một số ca khúc tiêu biểu: Mưa mùa hè, từ trên cao nguyên em hát, hạt mưa kể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002060"/>
                </a:solidFill>
                <a:effectLst/>
                <a:uLnTx/>
                <a:uFillTx/>
                <a:latin typeface="Times New Roman" panose="02020603050405020304" pitchFamily="18" charset="0"/>
              </a:rPr>
              <a:t>Bài hát “Hạt mưa kể chuyện” với giai điệu vui tươi, hồn nhiên…sự thân thuộc giữa hạt mưa và tuổi thơ tuyệt đẹp…</a:t>
            </a:r>
          </a:p>
        </p:txBody>
      </p:sp>
    </p:spTree>
    <p:extLst>
      <p:ext uri="{BB962C8B-B14F-4D97-AF65-F5344CB8AC3E}">
        <p14:creationId xmlns:p14="http://schemas.microsoft.com/office/powerpoint/2010/main" val="3054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xmlns=""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xmlns=""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xmlns=""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xmlns=""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xmlns=""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xmlns=""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xmlns=""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xmlns=""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xmlns=""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xmlns=""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xmlns=""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xmlns="" id="{A8C6C703-B1C0-0D82-5682-4899EB8F37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 y="78442"/>
            <a:ext cx="2218448" cy="1269565"/>
          </a:xfrm>
          <a:prstGeom prst="rect">
            <a:avLst/>
          </a:prstGeom>
        </p:spPr>
      </p:pic>
      <p:sp>
        <p:nvSpPr>
          <p:cNvPr id="2" name="Hộp Văn bản 1">
            <a:extLst>
              <a:ext uri="{FF2B5EF4-FFF2-40B4-BE49-F238E27FC236}">
                <a16:creationId xmlns:a16="http://schemas.microsoft.com/office/drawing/2014/main" xmlns="" id="{50D02B11-7C32-E9D9-C834-05CECE70707A}"/>
              </a:ext>
            </a:extLst>
          </p:cNvPr>
          <p:cNvSpPr txBox="1"/>
          <p:nvPr/>
        </p:nvSpPr>
        <p:spPr>
          <a:xfrm>
            <a:off x="2787227" y="368064"/>
            <a:ext cx="3815279" cy="584775"/>
          </a:xfrm>
          <a:prstGeom prst="rect">
            <a:avLst/>
          </a:prstGeom>
          <a:noFill/>
        </p:spPr>
        <p:txBody>
          <a:bodyPr wrap="square" rtlCol="0">
            <a:spAutoFit/>
          </a:bodyPr>
          <a:lstStyle/>
          <a:p>
            <a:r>
              <a:rPr lang="vi-VN" sz="3200" b="1" u="sng" dirty="0">
                <a:latin typeface="+mj-lt"/>
              </a:rPr>
              <a:t>Bài hát mẫu</a:t>
            </a:r>
          </a:p>
        </p:txBody>
      </p:sp>
      <p:pic>
        <p:nvPicPr>
          <p:cNvPr id="16" name="HẠT MƯA KỂ CHUYỆN st- Huỳnh Ngọc La Sơn">
            <a:hlinkClick r:id="" action="ppaction://media"/>
            <a:extLst>
              <a:ext uri="{FF2B5EF4-FFF2-40B4-BE49-F238E27FC236}">
                <a16:creationId xmlns:a16="http://schemas.microsoft.com/office/drawing/2014/main" xmlns="" id="{95A50622-C28B-7527-94C1-750A586CE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0714" y="-1843"/>
            <a:ext cx="1269564" cy="1269564"/>
          </a:xfrm>
          <a:prstGeom prst="rect">
            <a:avLst/>
          </a:prstGeom>
        </p:spPr>
      </p:pic>
    </p:spTree>
    <p:extLst>
      <p:ext uri="{BB962C8B-B14F-4D97-AF65-F5344CB8AC3E}">
        <p14:creationId xmlns:p14="http://schemas.microsoft.com/office/powerpoint/2010/main" val="196141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3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xmlns=""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xmlns=""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xmlns=""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xmlns=""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xmlns="" id="{E4D05A21-C4B2-415B-0754-98CE630D6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xmlns="" id="{800F1581-59D4-1F12-4622-BC218357BA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xmlns=""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xmlns="" id="{FF9FC128-1D5D-E93C-8432-20CBEAE6456B}"/>
              </a:ext>
            </a:extLst>
          </p:cNvPr>
          <p:cNvSpPr txBox="1"/>
          <p:nvPr/>
        </p:nvSpPr>
        <p:spPr>
          <a:xfrm>
            <a:off x="4742466" y="2118823"/>
            <a:ext cx="10780767" cy="5632311"/>
          </a:xfrm>
          <a:prstGeom prst="rect">
            <a:avLst/>
          </a:prstGeom>
          <a:noFill/>
        </p:spPr>
        <p:txBody>
          <a:bodyPr wrap="square" rtlCol="0">
            <a:spAutoFit/>
          </a:bodyPr>
          <a:lstStyle/>
          <a:p>
            <a:r>
              <a:rPr lang="vi-VN" sz="3600" i="1" dirty="0">
                <a:solidFill>
                  <a:srgbClr val="002060"/>
                </a:solidFill>
                <a:latin typeface="+mj-lt"/>
              </a:rPr>
              <a:t>Hạt mưa kể chuyện gì tí tách tí tách mưa rơi.</a:t>
            </a:r>
          </a:p>
          <a:p>
            <a:r>
              <a:rPr lang="vi-VN" sz="3600" i="1" dirty="0">
                <a:solidFill>
                  <a:srgbClr val="002060"/>
                </a:solidFill>
                <a:latin typeface="+mj-lt"/>
              </a:rPr>
              <a:t>Mưa đi qua đồng ruộng cây lúa ngả nghiêng cười.</a:t>
            </a:r>
          </a:p>
          <a:p>
            <a:r>
              <a:rPr lang="vi-VN" sz="3600" i="1" dirty="0">
                <a:solidFill>
                  <a:srgbClr val="002060"/>
                </a:solidFill>
                <a:latin typeface="+mj-lt"/>
              </a:rPr>
              <a:t>Hạt mưa kể chuyện gì tí tách tí tách mưa tuôn.</a:t>
            </a:r>
          </a:p>
          <a:p>
            <a:r>
              <a:rPr lang="vi-VN" sz="3600" i="1" dirty="0">
                <a:solidFill>
                  <a:srgbClr val="002060"/>
                </a:solidFill>
                <a:latin typeface="+mj-lt"/>
              </a:rPr>
              <a:t>Êm </a:t>
            </a:r>
            <a:r>
              <a:rPr lang="vi-VN" sz="3600" i="1" dirty="0" err="1">
                <a:solidFill>
                  <a:srgbClr val="002060"/>
                </a:solidFill>
                <a:latin typeface="+mj-lt"/>
              </a:rPr>
              <a:t>êm</a:t>
            </a:r>
            <a:r>
              <a:rPr lang="vi-VN" sz="3600" i="1" dirty="0">
                <a:solidFill>
                  <a:srgbClr val="002060"/>
                </a:solidFill>
                <a:latin typeface="+mj-lt"/>
              </a:rPr>
              <a:t> lời ru của mẹ bao la như suối nguồn.</a:t>
            </a:r>
          </a:p>
          <a:p>
            <a:r>
              <a:rPr lang="vi-VN" sz="3600" i="1" dirty="0">
                <a:solidFill>
                  <a:srgbClr val="002060"/>
                </a:solidFill>
                <a:latin typeface="+mj-lt"/>
              </a:rPr>
              <a:t>Mưa qua dòng sông lớn chảy về đâu sông ơi?</a:t>
            </a:r>
          </a:p>
          <a:p>
            <a:r>
              <a:rPr lang="vi-VN" sz="3600" i="1" dirty="0">
                <a:solidFill>
                  <a:srgbClr val="002060"/>
                </a:solidFill>
                <a:latin typeface="+mj-lt"/>
              </a:rPr>
              <a:t>Mưa băng qua biển rộng theo sóng nhấp nhô thuyền trôi.</a:t>
            </a:r>
          </a:p>
          <a:p>
            <a:r>
              <a:rPr lang="vi-VN" sz="3600" i="1" dirty="0">
                <a:solidFill>
                  <a:srgbClr val="002060"/>
                </a:solidFill>
                <a:latin typeface="+mj-lt"/>
              </a:rPr>
              <a:t>Mưa rơi nhẹ trên phố theo nhịp chân bước nhanh, </a:t>
            </a:r>
          </a:p>
          <a:p>
            <a:r>
              <a:rPr lang="vi-VN" sz="3600" i="1" dirty="0">
                <a:solidFill>
                  <a:srgbClr val="002060"/>
                </a:solidFill>
                <a:latin typeface="+mj-lt"/>
              </a:rPr>
              <a:t>mưa ru ngàn câu hát hồn nhiên như chiếc lá xanh.</a:t>
            </a:r>
          </a:p>
          <a:p>
            <a:r>
              <a:rPr lang="vi-VN" sz="3600" i="1" dirty="0">
                <a:solidFill>
                  <a:srgbClr val="002060"/>
                </a:solidFill>
                <a:latin typeface="+mj-lt"/>
              </a:rPr>
              <a:t>Hạt mưa kể chuyện gì tí tách tí tách trên vai </a:t>
            </a:r>
          </a:p>
          <a:p>
            <a:r>
              <a:rPr lang="vi-VN" sz="3600" i="1" dirty="0">
                <a:solidFill>
                  <a:srgbClr val="002060"/>
                </a:solidFill>
                <a:latin typeface="+mj-lt"/>
              </a:rPr>
              <a:t>Dừng chân bên lớp học lắng nghe tiếng em đọc bài.</a:t>
            </a:r>
          </a:p>
        </p:txBody>
      </p:sp>
      <p:sp>
        <p:nvSpPr>
          <p:cNvPr id="3" name="Rectangle 14">
            <a:extLst>
              <a:ext uri="{FF2B5EF4-FFF2-40B4-BE49-F238E27FC236}">
                <a16:creationId xmlns:a16="http://schemas.microsoft.com/office/drawing/2014/main" xmlns="" id="{C6307161-E6EB-51B4-3902-8B929335A517}"/>
              </a:ext>
            </a:extLst>
          </p:cNvPr>
          <p:cNvSpPr/>
          <p:nvPr/>
        </p:nvSpPr>
        <p:spPr>
          <a:xfrm>
            <a:off x="6461094" y="495300"/>
            <a:ext cx="4498347"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ĐỌC LỜI CA</a:t>
            </a:r>
          </a:p>
        </p:txBody>
      </p:sp>
    </p:spTree>
    <p:extLst>
      <p:ext uri="{BB962C8B-B14F-4D97-AF65-F5344CB8AC3E}">
        <p14:creationId xmlns:p14="http://schemas.microsoft.com/office/powerpoint/2010/main" val="657092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xmlns="" id="{3EDD5ACD-C3FA-56B1-4819-A73B1E1625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30181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1145</Words>
  <Application>Microsoft Office PowerPoint</Application>
  <PresentationFormat>Custom</PresentationFormat>
  <Paragraphs>117</Paragraphs>
  <Slides>31</Slides>
  <Notes>0</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Times New Roman</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Admin</cp:lastModifiedBy>
  <cp:revision>16</cp:revision>
  <dcterms:created xsi:type="dcterms:W3CDTF">2006-08-16T00:00:00Z</dcterms:created>
  <dcterms:modified xsi:type="dcterms:W3CDTF">2025-03-09T14:24:25Z</dcterms:modified>
  <dc:identifier>DAFkM4tTVPQ</dc:identifier>
</cp:coreProperties>
</file>