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35"/>
  </p:notesMasterIdLst>
  <p:sldIdLst>
    <p:sldId id="312" r:id="rId7"/>
    <p:sldId id="416" r:id="rId8"/>
    <p:sldId id="343" r:id="rId9"/>
    <p:sldId id="656" r:id="rId10"/>
    <p:sldId id="652" r:id="rId11"/>
    <p:sldId id="378" r:id="rId12"/>
    <p:sldId id="414" r:id="rId13"/>
    <p:sldId id="388" r:id="rId14"/>
    <p:sldId id="653" r:id="rId15"/>
    <p:sldId id="516" r:id="rId16"/>
    <p:sldId id="636" r:id="rId17"/>
    <p:sldId id="637" r:id="rId18"/>
    <p:sldId id="638" r:id="rId19"/>
    <p:sldId id="639" r:id="rId20"/>
    <p:sldId id="641" r:id="rId21"/>
    <p:sldId id="640" r:id="rId22"/>
    <p:sldId id="647" r:id="rId23"/>
    <p:sldId id="648" r:id="rId24"/>
    <p:sldId id="413" r:id="rId25"/>
    <p:sldId id="651" r:id="rId26"/>
    <p:sldId id="268" r:id="rId27"/>
    <p:sldId id="657" r:id="rId28"/>
    <p:sldId id="658" r:id="rId29"/>
    <p:sldId id="666" r:id="rId30"/>
    <p:sldId id="669" r:id="rId31"/>
    <p:sldId id="670" r:id="rId32"/>
    <p:sldId id="675" r:id="rId33"/>
    <p:sldId id="67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4">
          <p15:clr>
            <a:srgbClr val="A4A3A4"/>
          </p15:clr>
        </p15:guide>
        <p15:guide id="2" pos="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F1E1"/>
    <a:srgbClr val="86D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71" autoAdjust="0"/>
    <p:restoredTop sz="94660"/>
  </p:normalViewPr>
  <p:slideViewPr>
    <p:cSldViewPr snapToGrid="0">
      <p:cViewPr varScale="1">
        <p:scale>
          <a:sx n="84" d="100"/>
          <a:sy n="84" d="100"/>
        </p:scale>
        <p:origin x="499" y="48"/>
      </p:cViewPr>
      <p:guideLst>
        <p:guide orient="horz" pos="2144"/>
        <p:guide pos="38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4/14/2025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76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729089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03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900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803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15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266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4980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18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507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07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15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189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3167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8788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6920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933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580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397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8120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652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32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707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45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810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974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4292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68062-C3D1-4F7D-91C2-B7579F5B3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9EA618-5476-4150-BDDB-02A2BAADD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67E90-0750-4ED2-B8DE-3CD6321628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B05EE0-4152-4E1E-96DB-D8357066F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B90C7-4D1D-4C74-B802-9525F5A36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851401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6B3E-F988-4FA9-8C33-8E1FBE497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12670-0321-4E5F-BAE7-863FC65C8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73940-9833-42D3-82FC-D36D0EF09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788B8-F96E-4B4E-9DF3-0E41E8B8F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D8266-D0B3-4DDE-ACBF-72C630F10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53852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6600B-CAE5-4E66-A759-483A5215B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9EBB2-92BB-49BB-BC04-6B6C6785D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F9510-3E11-4C23-AB7B-35631D212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428D9-635B-40DE-82A9-01F499B2B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9EB70-39DA-46F2-AE5F-79152FE5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23274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09C62-EA7A-4A19-AE9A-61FF5F07F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31E215-762D-42AB-A54C-F4D531D3B0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5905E4-8E1C-4C2D-BB55-A568197D6E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3F28-AD41-4D28-9BFA-8B1A54C5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125D-4F81-4FB0-8947-0434C857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9A00FF-DB98-4904-A4D2-9301C6D96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5956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C9BB8-F00C-47C1-8A2A-8760DCB89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FCF588-EFB3-40A9-A64E-E0A8081E4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E6C7C2-1DBF-4E1A-9466-8D72AA91D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F8D602-89DC-4EB8-89BD-07F47524C7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187B1C-58F3-4443-BAF0-3C72B26C8E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F7A896-092D-4BFC-852E-E8ABB1D32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B926F3-9A2E-416A-BD6E-57595D054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D05978D-EFD8-4B1F-A3D9-3126D10A4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639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02E7-3E52-4E20-A032-4ECF8C0CB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0F6B95-AAAB-4B4F-862E-3C7E10B8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B03ED6-09F6-419F-9489-016CA3298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5C9807-8FB8-4220-B8A4-6AB285A9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678834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609627-7FFB-4712-B396-E703E86E7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823B4-C0B2-409D-8136-69F611A10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C5A21E-76E3-46F1-A0B2-9F81C5D19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75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E7E35-53CC-41F6-83A3-79918B44E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D093-92C3-4893-A522-9443FF8F50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D80CC1-0C2E-4590-919D-9D6BFF2D9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83388-2182-45C7-A749-B0F26E880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FB211-A37C-4178-9654-2C028D72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A0F223-9D56-4673-95C7-028EC02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0387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D5AED-A3AF-4CA7-991E-9616025EB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D824776-F6B5-4A10-A75C-3D797A4AA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FB63C-BD4F-4C6A-B7D3-C41A1342A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80224-EF38-41B9-927F-552BB8068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B6594-391E-4541-9F3C-E943B39A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2C22E-A941-4191-B7E6-863C8298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0084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10C38-7AF0-40AC-9707-25FD8FAA0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F7C4F-5E99-45B9-BEB9-051F8DDB6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84E9D2-A2EB-4FCF-A979-E6E00165D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7255E3-636F-4768-835F-C9F26048F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00DA9-257B-42B0-AC44-12F18F2A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72282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9C3428-3865-40BE-A7E1-CA71CBB313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750839-9C4E-43ED-8698-CF766A70B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E90AD-D698-46B7-82A3-263FA2BA8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E2844-5803-4958-8A5D-871F4551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570004-BFCD-40EB-B0A6-D989E47C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25426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5224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660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9790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779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1601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854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0170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6293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9861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61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422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9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94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558D8-6DA1-4F07-9137-7451619A972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3EDBD4-B2D3-4BF9-8CE2-C490C99821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20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8784E5-5F14-470D-841C-E1D293170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C40223-EEA2-4D6E-BB52-4802499D1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5FB7C0-26E1-4081-89AF-EBAAA47671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17A5A-BEC8-455E-ADA0-A9A7F5C80964}" type="datetimeFigureOut">
              <a:rPr lang="vi-VN" smtClean="0"/>
              <a:t>14/04/2025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47866-F55B-4EEA-B2AD-2B02DEDCA5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46599-B4F0-45B6-938B-FE1C925F0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B2D6A8-DB02-4336-9A16-798D4B2B760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041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4/14/2025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26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gif"/><Relationship Id="rId7" Type="http://schemas.openxmlformats.org/officeDocument/2006/relationships/image" Target="../media/image5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7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29.png"/><Relationship Id="rId9" Type="http://schemas.openxmlformats.org/officeDocument/2006/relationships/image" Target="../media/image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sv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1.png"/><Relationship Id="rId9" Type="http://schemas.openxmlformats.org/officeDocument/2006/relationships/image" Target="../media/image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4.gif"/><Relationship Id="rId4" Type="http://schemas.openxmlformats.org/officeDocument/2006/relationships/image" Target="../media/image11.png"/><Relationship Id="rId9" Type="http://schemas.openxmlformats.org/officeDocument/2006/relationships/image" Target="../media/image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svg"/><Relationship Id="rId12" Type="http://schemas.openxmlformats.org/officeDocument/2006/relationships/image" Target="../media/image40.png"/><Relationship Id="rId2" Type="http://schemas.openxmlformats.org/officeDocument/2006/relationships/audio" Target="../media/media11.mp3"/><Relationship Id="rId16" Type="http://schemas.openxmlformats.org/officeDocument/2006/relationships/image" Target="../media/image21.png"/><Relationship Id="rId1" Type="http://schemas.microsoft.com/office/2007/relationships/media" Target="../media/media11.mp3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41.svg"/><Relationship Id="rId15" Type="http://schemas.openxmlformats.org/officeDocument/2006/relationships/image" Target="../media/image17.svg"/><Relationship Id="rId10" Type="http://schemas.openxmlformats.org/officeDocument/2006/relationships/image" Target="../media/image45.svg"/><Relationship Id="rId4" Type="http://schemas.openxmlformats.org/officeDocument/2006/relationships/image" Target="../media/image35.png"/><Relationship Id="rId9" Type="http://schemas.openxmlformats.org/officeDocument/2006/relationships/image" Target="../media/image38.png"/><Relationship Id="rId1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7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openxmlformats.org/officeDocument/2006/relationships/image" Target="../media/image34.gif"/><Relationship Id="rId4" Type="http://schemas.openxmlformats.org/officeDocument/2006/relationships/image" Target="../media/image11.png"/><Relationship Id="rId9" Type="http://schemas.openxmlformats.org/officeDocument/2006/relationships/image" Target="../media/image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50.svg"/><Relationship Id="rId12" Type="http://schemas.openxmlformats.org/officeDocument/2006/relationships/image" Target="../media/image47.png"/><Relationship Id="rId2" Type="http://schemas.microsoft.com/office/2007/relationships/media" Target="../media/media12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6.png"/><Relationship Id="rId5" Type="http://schemas.openxmlformats.org/officeDocument/2006/relationships/image" Target="../media/image48.svg"/><Relationship Id="rId1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51.png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3" Type="http://schemas.openxmlformats.org/officeDocument/2006/relationships/image" Target="../media/image46.png"/><Relationship Id="rId7" Type="http://schemas.openxmlformats.org/officeDocument/2006/relationships/image" Target="../media/image60.svg"/><Relationship Id="rId12" Type="http://schemas.openxmlformats.org/officeDocument/2006/relationships/image" Target="../media/image6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6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83904A0A-BE70-FC8B-855E-6B8805B80E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14547" y="1"/>
            <a:ext cx="1751034" cy="1207698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F364BBF-9048-B08A-865F-D9F4211B5B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320068" y="3799251"/>
            <a:ext cx="1871932" cy="232618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183CD05-246B-8D70-9D57-329840075AA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-423746" y="-97099"/>
            <a:ext cx="3383762" cy="6364967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7A3666BA-8E74-73AE-7890-BB89ECF6EE44}"/>
              </a:ext>
            </a:extLst>
          </p:cNvPr>
          <p:cNvSpPr/>
          <p:nvPr/>
        </p:nvSpPr>
        <p:spPr>
          <a:xfrm>
            <a:off x="0" y="5995686"/>
            <a:ext cx="12192000" cy="862314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32B0B9-9E95-0DD3-75AB-392F1A09F995}"/>
              </a:ext>
            </a:extLst>
          </p:cNvPr>
          <p:cNvSpPr/>
          <p:nvPr/>
        </p:nvSpPr>
        <p:spPr>
          <a:xfrm>
            <a:off x="3317416" y="3005959"/>
            <a:ext cx="659347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all" spc="0" normalizeH="0" baseline="0" noProof="0" dirty="0">
                <a:ln w="0"/>
                <a:gradFill flip="none">
                  <a:gsLst>
                    <a:gs pos="0">
                      <a:srgbClr val="4472C4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472C4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472C4">
                        <a:shade val="65000"/>
                        <a:satMod val="130000"/>
                      </a:srgbClr>
                    </a:gs>
                    <a:gs pos="92000">
                      <a:srgbClr val="4472C4">
                        <a:shade val="50000"/>
                        <a:satMod val="120000"/>
                      </a:srgbClr>
                    </a:gs>
                    <a:gs pos="100000">
                      <a:srgbClr val="4472C4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 ÂM NHẠC LỚP 5.1</a:t>
            </a:r>
          </a:p>
        </p:txBody>
      </p:sp>
      <p:sp>
        <p:nvSpPr>
          <p:cNvPr id="9" name="Rectangles 7">
            <a:extLst>
              <a:ext uri="{FF2B5EF4-FFF2-40B4-BE49-F238E27FC236}">
                <a16:creationId xmlns:a16="http://schemas.microsoft.com/office/drawing/2014/main" id="{8D18968E-F125-C45C-283B-E4AC98EB8E26}"/>
              </a:ext>
            </a:extLst>
          </p:cNvPr>
          <p:cNvSpPr/>
          <p:nvPr/>
        </p:nvSpPr>
        <p:spPr>
          <a:xfrm>
            <a:off x="1610409" y="1112500"/>
            <a:ext cx="10295466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9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THẦY CÔ VỀ DỰ GIỜ 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3">
            <a:extLst>
              <a:ext uri="{FF2B5EF4-FFF2-40B4-BE49-F238E27FC236}">
                <a16:creationId xmlns:a16="http://schemas.microsoft.com/office/drawing/2014/main" id="{489D8E44-50C2-4691-2A5F-C94E0DA8C0B8}"/>
              </a:ext>
            </a:extLst>
          </p:cNvPr>
          <p:cNvSpPr txBox="1"/>
          <p:nvPr/>
        </p:nvSpPr>
        <p:spPr>
          <a:xfrm>
            <a:off x="2173513" y="5299529"/>
            <a:ext cx="86016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</a:t>
            </a:r>
            <a:r>
              <a:rPr kumimoji="0" lang="vi-VN" alt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altLang="vi-VN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altLang="vi-VN" sz="2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vi-VN" sz="26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600" b="1" i="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4E35388D-1374-1EAD-A4D1-D087FE4DCD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67905" y="-36336"/>
            <a:ext cx="1690852" cy="1406593"/>
          </a:xfrm>
          <a:prstGeom prst="rect">
            <a:avLst/>
          </a:prstGeom>
        </p:spPr>
      </p:pic>
      <p:sp>
        <p:nvSpPr>
          <p:cNvPr id="13" name="Freeform 3">
            <a:extLst>
              <a:ext uri="{FF2B5EF4-FFF2-40B4-BE49-F238E27FC236}">
                <a16:creationId xmlns:a16="http://schemas.microsoft.com/office/drawing/2014/main" id="{E5877595-666A-D7C1-4C04-70C1CDD02FB0}"/>
              </a:ext>
            </a:extLst>
          </p:cNvPr>
          <p:cNvSpPr/>
          <p:nvPr/>
        </p:nvSpPr>
        <p:spPr>
          <a:xfrm>
            <a:off x="11402821" y="-68717"/>
            <a:ext cx="2032001" cy="1602557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27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55B98FC-597A-40E4-8DC7-ED67ED0FB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88" y="1796939"/>
            <a:ext cx="11051620" cy="1630282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9BD08EC6-2AAE-45D8-A224-83768611D13F}"/>
              </a:ext>
            </a:extLst>
          </p:cNvPr>
          <p:cNvSpPr txBox="1"/>
          <p:nvPr/>
        </p:nvSpPr>
        <p:spPr>
          <a:xfrm>
            <a:off x="1282785" y="1136016"/>
            <a:ext cx="2791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Unknown_cau1.">
            <a:hlinkClick r:id="" action="ppaction://media"/>
            <a:extLst>
              <a:ext uri="{FF2B5EF4-FFF2-40B4-BE49-F238E27FC236}">
                <a16:creationId xmlns:a16="http://schemas.microsoft.com/office/drawing/2014/main" id="{2D7F186A-DC20-4F67-83F2-5D56494B32FF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9851" y="4188678"/>
            <a:ext cx="619125" cy="619125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1459230D-754D-4F7C-A8DB-B989503BDE58}"/>
              </a:ext>
            </a:extLst>
          </p:cNvPr>
          <p:cNvSpPr txBox="1"/>
          <p:nvPr/>
        </p:nvSpPr>
        <p:spPr>
          <a:xfrm>
            <a:off x="1625876" y="3310701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   sao         đất         nước          như      bài            thơ.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30BE3FEE-A264-4D1F-B401-2941729B3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141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1" dur="723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  <p:bldP spid="13" grpId="1"/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17" name="TextBox 5">
            <a:extLst>
              <a:ext uri="{FF2B5EF4-FFF2-40B4-BE49-F238E27FC236}">
                <a16:creationId xmlns:a16="http://schemas.microsoft.com/office/drawing/2014/main" id="{99D9AAA0-3538-47B2-84D8-F8D85F03E024}"/>
              </a:ext>
            </a:extLst>
          </p:cNvPr>
          <p:cNvSpPr txBox="1"/>
          <p:nvPr/>
        </p:nvSpPr>
        <p:spPr>
          <a:xfrm>
            <a:off x="2016696" y="1052395"/>
            <a:ext cx="1950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Unknown_Cau2">
            <a:hlinkClick r:id="" action="ppaction://media"/>
            <a:extLst>
              <a:ext uri="{FF2B5EF4-FFF2-40B4-BE49-F238E27FC236}">
                <a16:creationId xmlns:a16="http://schemas.microsoft.com/office/drawing/2014/main" id="{6D593A8C-3BA8-4A59-ABC6-4FFADABB9D18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8725" y="1099965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385441-EDF8-439E-9BE1-586547AF56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7850" y="1760342"/>
            <a:ext cx="9968313" cy="1152479"/>
          </a:xfrm>
          <a:prstGeom prst="rect">
            <a:avLst/>
          </a:prstGeom>
        </p:spPr>
      </p:pic>
      <p:sp>
        <p:nvSpPr>
          <p:cNvPr id="19" name="TextBox 5">
            <a:extLst>
              <a:ext uri="{FF2B5EF4-FFF2-40B4-BE49-F238E27FC236}">
                <a16:creationId xmlns:a16="http://schemas.microsoft.com/office/drawing/2014/main" id="{4CA14197-D975-4691-85D4-FEF24DA2160D}"/>
              </a:ext>
            </a:extLst>
          </p:cNvPr>
          <p:cNvSpPr txBox="1"/>
          <p:nvPr/>
        </p:nvSpPr>
        <p:spPr>
          <a:xfrm>
            <a:off x="2789304" y="2759187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Biển xanh      thấp      thoáng  bao    cánh         buồm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8DD6F31C-0160-4867-9A43-EA2369FD4F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570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69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7" grpId="0"/>
      <p:bldP spid="17" grpId="1"/>
      <p:bldP spid="19" grpId="0"/>
      <p:bldP spid="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FDB230-9829-4FF5-8C94-69513F6F8F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283" y="1607384"/>
            <a:ext cx="9446244" cy="2068654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3E5B4686-B2A8-4BEB-9708-7643C030B303}"/>
              </a:ext>
            </a:extLst>
          </p:cNvPr>
          <p:cNvSpPr txBox="1"/>
          <p:nvPr/>
        </p:nvSpPr>
        <p:spPr>
          <a:xfrm>
            <a:off x="1626246" y="703083"/>
            <a:ext cx="375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1+2</a:t>
            </a:r>
          </a:p>
        </p:txBody>
      </p:sp>
      <p:pic>
        <p:nvPicPr>
          <p:cNvPr id="13" name="Unknown_cau12.">
            <a:hlinkClick r:id="" action="ppaction://media"/>
            <a:extLst>
              <a:ext uri="{FF2B5EF4-FFF2-40B4-BE49-F238E27FC236}">
                <a16:creationId xmlns:a16="http://schemas.microsoft.com/office/drawing/2014/main" id="{5320C9E6-028C-4436-9922-3332F55639A7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0699" y="5359571"/>
            <a:ext cx="619125" cy="619125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1845F36D-A426-4A88-A24F-603D6C6F5035}"/>
              </a:ext>
            </a:extLst>
          </p:cNvPr>
          <p:cNvSpPr txBox="1"/>
          <p:nvPr/>
        </p:nvSpPr>
        <p:spPr>
          <a:xfrm>
            <a:off x="2325123" y="242317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như      bài          thơ.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7A4F918-F636-4977-A217-CCEB1B24E9E5}"/>
              </a:ext>
            </a:extLst>
          </p:cNvPr>
          <p:cNvSpPr txBox="1"/>
          <p:nvPr/>
        </p:nvSpPr>
        <p:spPr>
          <a:xfrm>
            <a:off x="1662665" y="3583344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thoáng  bao        cánh           buồm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D9DA3FFC-79B9-4FAE-905C-9C8222355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01387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3" dur="1222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  <p:bldP spid="16" grpId="0"/>
      <p:bldP spid="16" grpId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50158EA1-4B79-4185-8F5E-E714F6645CA3}"/>
              </a:ext>
            </a:extLst>
          </p:cNvPr>
          <p:cNvSpPr txBox="1"/>
          <p:nvPr/>
        </p:nvSpPr>
        <p:spPr>
          <a:xfrm>
            <a:off x="2325487" y="959822"/>
            <a:ext cx="1810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Unknown_Cau3">
            <a:hlinkClick r:id="" action="ppaction://media"/>
            <a:extLst>
              <a:ext uri="{FF2B5EF4-FFF2-40B4-BE49-F238E27FC236}">
                <a16:creationId xmlns:a16="http://schemas.microsoft.com/office/drawing/2014/main" id="{F75F2B97-579B-4F3E-9572-5344419DC63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7526" y="1265517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AEAE14-5850-49B3-AD9A-6402506C1E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7181" y="1734348"/>
            <a:ext cx="9143377" cy="1358679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565C5A7A-3541-462A-80DE-B72C4B8DE283}"/>
              </a:ext>
            </a:extLst>
          </p:cNvPr>
          <p:cNvSpPr txBox="1"/>
          <p:nvPr/>
        </p:nvSpPr>
        <p:spPr>
          <a:xfrm>
            <a:off x="3302000" y="2790630"/>
            <a:ext cx="1029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 xanh       ôm   ấp       bao     nếp  nhà.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5EE83800-878E-48AA-844C-D5E375E48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260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57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9ECC7-B873-4E2A-87B3-2D3416F15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7" y="2059412"/>
            <a:ext cx="10506684" cy="1152478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1A6F4F1-DE7D-4DE4-8C38-E53A65BA2B8B}"/>
              </a:ext>
            </a:extLst>
          </p:cNvPr>
          <p:cNvSpPr txBox="1"/>
          <p:nvPr/>
        </p:nvSpPr>
        <p:spPr>
          <a:xfrm>
            <a:off x="741403" y="1044230"/>
            <a:ext cx="593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Unknown_cau4.">
            <a:hlinkClick r:id="" action="ppaction://media"/>
            <a:extLst>
              <a:ext uri="{FF2B5EF4-FFF2-40B4-BE49-F238E27FC236}">
                <a16:creationId xmlns:a16="http://schemas.microsoft.com/office/drawing/2014/main" id="{5BA86185-D71E-43E4-85CA-464AA66BAC52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4843" y="842916"/>
            <a:ext cx="619125" cy="619125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81BCA1F6-28FB-43F1-811C-477ADA42A6FD}"/>
              </a:ext>
            </a:extLst>
          </p:cNvPr>
          <p:cNvSpPr txBox="1"/>
          <p:nvPr/>
        </p:nvSpPr>
        <p:spPr>
          <a:xfrm>
            <a:off x="2685394" y="3079869"/>
            <a:ext cx="10297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      ấm      tiếng      ru    hời,  trên    cánh  nôi  tuổi 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</a:p>
        </p:txBody>
      </p:sp>
      <p:pic>
        <p:nvPicPr>
          <p:cNvPr id="15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E9604555-B22D-4879-8F18-E55901F98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05631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85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6" dur="76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816424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2D57C88A-E287-4135-BCDB-247F8B005760}"/>
              </a:ext>
            </a:extLst>
          </p:cNvPr>
          <p:cNvSpPr txBox="1"/>
          <p:nvPr/>
        </p:nvSpPr>
        <p:spPr>
          <a:xfrm>
            <a:off x="1050974" y="998710"/>
            <a:ext cx="593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 câu 3+4</a:t>
            </a:r>
          </a:p>
        </p:txBody>
      </p:sp>
      <p:pic>
        <p:nvPicPr>
          <p:cNvPr id="13" name="Unknown_cau34.">
            <a:hlinkClick r:id="" action="ppaction://media"/>
            <a:extLst>
              <a:ext uri="{FF2B5EF4-FFF2-40B4-BE49-F238E27FC236}">
                <a16:creationId xmlns:a16="http://schemas.microsoft.com/office/drawing/2014/main" id="{79F894D7-6BE2-49CC-8C2C-34CBD411943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10030" y="266676"/>
            <a:ext cx="619125" cy="6191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A9ECB0-07BC-487E-9FE6-5BBD662169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5576" y="1981177"/>
            <a:ext cx="9048796" cy="1999152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34375B9F-72AB-4562-930D-9389283F970B}"/>
              </a:ext>
            </a:extLst>
          </p:cNvPr>
          <p:cNvSpPr txBox="1"/>
          <p:nvPr/>
        </p:nvSpPr>
        <p:spPr>
          <a:xfrm>
            <a:off x="4039667" y="2660002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    xanh                ôm     ấp         bao         nếp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949709E7-05BC-4A1A-B9BC-D4F94F5BD1E6}"/>
              </a:ext>
            </a:extLst>
          </p:cNvPr>
          <p:cNvSpPr txBox="1"/>
          <p:nvPr/>
        </p:nvSpPr>
        <p:spPr>
          <a:xfrm>
            <a:off x="2026215" y="3776704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nhà.      Êm       ấm      tiếng     ru    hời,  trên  cánh nôi  tuổi 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thơ.</a:t>
            </a:r>
          </a:p>
        </p:txBody>
      </p:sp>
      <p:pic>
        <p:nvPicPr>
          <p:cNvPr id="16" name="Picture 10" descr="C:\Users\Administrator\Desktop\hinh nen dep pp\HIH NG NGHEP BAI G\don ca c.png">
            <a:extLst>
              <a:ext uri="{FF2B5EF4-FFF2-40B4-BE49-F238E27FC236}">
                <a16:creationId xmlns:a16="http://schemas.microsoft.com/office/drawing/2014/main" id="{8F703C03-E8B1-4B19-9E8A-966141803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0843" y="3696020"/>
            <a:ext cx="1407057" cy="299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6840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9" dur="113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9" grpId="0"/>
      <p:bldP spid="9" grpId="1"/>
      <p:bldP spid="14" grpId="0"/>
      <p:bldP spid="14" grpId="1"/>
      <p:bldP spid="15" grpId="0"/>
      <p:bldP spid="1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126828" y="31121"/>
            <a:ext cx="593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 lời 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617F4EDD-E168-4270-AB44-FB48278D6C13}"/>
              </a:ext>
            </a:extLst>
          </p:cNvPr>
          <p:cNvSpPr txBox="1"/>
          <p:nvPr/>
        </p:nvSpPr>
        <p:spPr>
          <a:xfrm>
            <a:off x="1981835" y="205420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FEE5A3BF-2DEF-4E1E-A1AC-7075461BA74D}"/>
              </a:ext>
            </a:extLst>
          </p:cNvPr>
          <p:cNvSpPr txBox="1"/>
          <p:nvPr/>
        </p:nvSpPr>
        <p:spPr>
          <a:xfrm>
            <a:off x="1206507" y="3286150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75320AAD-EBEF-4021-AC79-67EC0E11B9DF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8E4C757-AA0B-4687-97B8-01CEDEA6D672}"/>
              </a:ext>
            </a:extLst>
          </p:cNvPr>
          <p:cNvSpPr txBox="1"/>
          <p:nvPr/>
        </p:nvSpPr>
        <p:spPr>
          <a:xfrm>
            <a:off x="1206507" y="5678232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Unknown_cau1234.">
            <a:hlinkClick r:id="" action="ppaction://media"/>
            <a:extLst>
              <a:ext uri="{FF2B5EF4-FFF2-40B4-BE49-F238E27FC236}">
                <a16:creationId xmlns:a16="http://schemas.microsoft.com/office/drawing/2014/main" id="{8054D766-5BA7-4F64-B778-322B7E98F45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709" y="1433840"/>
            <a:ext cx="619125" cy="619125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CA47470B-3474-4E2E-A4EE-0A7554A11A5D}"/>
              </a:ext>
            </a:extLst>
          </p:cNvPr>
          <p:cNvSpPr txBox="1"/>
          <p:nvPr/>
        </p:nvSpPr>
        <p:spPr>
          <a:xfrm>
            <a:off x="3498591" y="216186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156397A1-CB3C-4E61-973F-BAA91B51252F}"/>
              </a:ext>
            </a:extLst>
          </p:cNvPr>
          <p:cNvSpPr/>
          <p:nvPr/>
        </p:nvSpPr>
        <p:spPr>
          <a:xfrm>
            <a:off x="6122920" y="449149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1184218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9" dur="224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3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9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8" grpId="1"/>
      <p:bldP spid="1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-28481" y="43233"/>
            <a:ext cx="9120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286000" algn="l"/>
                <a:tab pos="2460625" algn="l"/>
                <a:tab pos="4397375" algn="l"/>
              </a:tabLst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lời 2 dựa trên giai điệu lời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Unknown_cau1234.">
            <a:hlinkClick r:id="" action="ppaction://media"/>
            <a:extLst>
              <a:ext uri="{FF2B5EF4-FFF2-40B4-BE49-F238E27FC236}">
                <a16:creationId xmlns:a16="http://schemas.microsoft.com/office/drawing/2014/main" id="{8054D766-5BA7-4F64-B778-322B7E98F45C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0259" y="1240933"/>
            <a:ext cx="619125" cy="619125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03262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066227" y="3234855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469475" y="4307939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204298" y="5642353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C5BF9873-275E-46C1-92F1-AC519B7AFA8D}"/>
              </a:ext>
            </a:extLst>
          </p:cNvPr>
          <p:cNvSpPr txBox="1"/>
          <p:nvPr/>
        </p:nvSpPr>
        <p:spPr>
          <a:xfrm>
            <a:off x="3700296" y="498573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7E291E5-6C4F-4CB1-A241-C28136C2815E}"/>
              </a:ext>
            </a:extLst>
          </p:cNvPr>
          <p:cNvSpPr/>
          <p:nvPr/>
        </p:nvSpPr>
        <p:spPr>
          <a:xfrm>
            <a:off x="6687694" y="54327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566040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2246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  <p:bldP spid="9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0D1627C-B4AE-4C6B-A6A3-022C460D31A7}"/>
              </a:ext>
            </a:extLst>
          </p:cNvPr>
          <p:cNvSpPr txBox="1"/>
          <p:nvPr/>
        </p:nvSpPr>
        <p:spPr>
          <a:xfrm>
            <a:off x="38752" y="31607"/>
            <a:ext cx="2569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lang="vi-VN" sz="2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US" sz="2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Unknown_cabai.piano">
            <a:hlinkClick r:id="" action="ppaction://media"/>
            <a:extLst>
              <a:ext uri="{FF2B5EF4-FFF2-40B4-BE49-F238E27FC236}">
                <a16:creationId xmlns:a16="http://schemas.microsoft.com/office/drawing/2014/main" id="{3C96447B-EC73-4A39-A197-55CF2B6733F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41969" y="458077"/>
            <a:ext cx="619125" cy="619125"/>
          </a:xfrm>
          <a:prstGeom prst="rect">
            <a:avLst/>
          </a:prstGeom>
        </p:spPr>
      </p:pic>
      <p:sp>
        <p:nvSpPr>
          <p:cNvPr id="24" name="TextBox 5">
            <a:extLst>
              <a:ext uri="{FF2B5EF4-FFF2-40B4-BE49-F238E27FC236}">
                <a16:creationId xmlns:a16="http://schemas.microsoft.com/office/drawing/2014/main" id="{5683C9A6-0C05-4E47-8B51-12B3419B0B01}"/>
              </a:ext>
            </a:extLst>
          </p:cNvPr>
          <p:cNvSpPr txBox="1"/>
          <p:nvPr/>
        </p:nvSpPr>
        <p:spPr>
          <a:xfrm>
            <a:off x="3652939" y="165347"/>
            <a:ext cx="4128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89B3D6CB-1652-460E-BDBE-9F9321A11EE5}"/>
              </a:ext>
            </a:extLst>
          </p:cNvPr>
          <p:cNvSpPr/>
          <p:nvPr/>
        </p:nvSpPr>
        <p:spPr>
          <a:xfrm>
            <a:off x="6494886" y="511234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33542265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41" dur="4367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  <p:bldP spid="9" grpId="1"/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rot="10800000" flipH="1" flipV="1">
            <a:off x="7662545" y="-58420"/>
            <a:ext cx="4529455" cy="179451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28905" y="6015367"/>
            <a:ext cx="12489180" cy="843268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</p:grpSp>
      <p:pic>
        <p:nvPicPr>
          <p:cNvPr id="10" name="Picture 9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60" y="4563739"/>
            <a:ext cx="3177868" cy="18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TextBox 5">
            <a:extLst>
              <a:ext uri="{FF2B5EF4-FFF2-40B4-BE49-F238E27FC236}">
                <a16:creationId xmlns:a16="http://schemas.microsoft.com/office/drawing/2014/main" id="{63829BC2-7E2E-4C21-9AF2-7C40F6584AB6}"/>
              </a:ext>
            </a:extLst>
          </p:cNvPr>
          <p:cNvSpPr txBox="1"/>
          <p:nvPr/>
        </p:nvSpPr>
        <p:spPr>
          <a:xfrm>
            <a:off x="740434" y="650446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ĐỆM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9" name="Picture 148">
            <a:extLst>
              <a:ext uri="{FF2B5EF4-FFF2-40B4-BE49-F238E27FC236}">
                <a16:creationId xmlns:a16="http://schemas.microsoft.com/office/drawing/2014/main" id="{AE4AD066-3AE6-43A6-948A-409E07A1E1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003" y="3240355"/>
            <a:ext cx="647700" cy="1009650"/>
          </a:xfrm>
          <a:prstGeom prst="rect">
            <a:avLst/>
          </a:prstGeom>
        </p:spPr>
      </p:pic>
      <p:pic>
        <p:nvPicPr>
          <p:cNvPr id="150" name="Picture 149">
            <a:extLst>
              <a:ext uri="{FF2B5EF4-FFF2-40B4-BE49-F238E27FC236}">
                <a16:creationId xmlns:a16="http://schemas.microsoft.com/office/drawing/2014/main" id="{9E5AE55F-8061-44F1-9171-590BC67FD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023" y="1554166"/>
            <a:ext cx="11051620" cy="1630282"/>
          </a:xfrm>
          <a:prstGeom prst="rect">
            <a:avLst/>
          </a:prstGeom>
        </p:spPr>
      </p:pic>
      <p:sp>
        <p:nvSpPr>
          <p:cNvPr id="151" name="TextBox 5">
            <a:extLst>
              <a:ext uri="{FF2B5EF4-FFF2-40B4-BE49-F238E27FC236}">
                <a16:creationId xmlns:a16="http://schemas.microsoft.com/office/drawing/2014/main" id="{6ECEB0A5-467D-4259-B070-9D3C992C97E7}"/>
              </a:ext>
            </a:extLst>
          </p:cNvPr>
          <p:cNvSpPr txBox="1"/>
          <p:nvPr/>
        </p:nvSpPr>
        <p:spPr>
          <a:xfrm>
            <a:off x="1493111" y="306792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        sao         đất         nước          như      bài            thơ.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D347032B-DACB-4AF5-A236-45361C0BCE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2133" y="3337413"/>
            <a:ext cx="647700" cy="1009650"/>
          </a:xfrm>
          <a:prstGeom prst="rect">
            <a:avLst/>
          </a:prstGeom>
        </p:spPr>
      </p:pic>
      <p:pic>
        <p:nvPicPr>
          <p:cNvPr id="153" name="Picture 152">
            <a:extLst>
              <a:ext uri="{FF2B5EF4-FFF2-40B4-BE49-F238E27FC236}">
                <a16:creationId xmlns:a16="http://schemas.microsoft.com/office/drawing/2014/main" id="{3D1CB4E7-7ED5-446B-9D1D-0609B819B4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0507" y="3219922"/>
            <a:ext cx="647700" cy="1009650"/>
          </a:xfrm>
          <a:prstGeom prst="rect">
            <a:avLst/>
          </a:prstGeom>
        </p:spPr>
      </p:pic>
      <p:pic>
        <p:nvPicPr>
          <p:cNvPr id="154" name="Picture 153">
            <a:extLst>
              <a:ext uri="{FF2B5EF4-FFF2-40B4-BE49-F238E27FC236}">
                <a16:creationId xmlns:a16="http://schemas.microsoft.com/office/drawing/2014/main" id="{057C4697-343F-4927-8D7E-419092C8A8F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6637" y="3226760"/>
            <a:ext cx="64770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02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/>
      <p:bldP spid="148" grpId="1"/>
      <p:bldP spid="151" grpId="0"/>
      <p:bldP spid="15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2C10F-43AB-EC95-358E-CF4F5D17AD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B408F-631E-3CDD-9DDB-97CAC5F0D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B2484D4-9543-5E8E-FC42-B5B8990758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270"/>
            <a:ext cx="12192000" cy="68592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FFC2541-C536-FEC1-840C-EC1BE025E2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78725" y="2495550"/>
            <a:ext cx="5414010" cy="436245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0577B747-993A-C58E-17D1-18CC29049D31}"/>
              </a:ext>
            </a:extLst>
          </p:cNvPr>
          <p:cNvSpPr txBox="1"/>
          <p:nvPr/>
        </p:nvSpPr>
        <p:spPr>
          <a:xfrm>
            <a:off x="763270" y="1788795"/>
            <a:ext cx="10003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KHỞI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1EAEDD8F-1668-F050-C058-6C563A95DD69}"/>
              </a:ext>
            </a:extLst>
          </p:cNvPr>
          <p:cNvSpPr txBox="1"/>
          <p:nvPr/>
        </p:nvSpPr>
        <p:spPr>
          <a:xfrm>
            <a:off x="506730" y="2767330"/>
            <a:ext cx="1000379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động theo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“Lớp chúng ta đoàn kết”</a:t>
            </a:r>
          </a:p>
        </p:txBody>
      </p:sp>
    </p:spTree>
    <p:extLst>
      <p:ext uri="{BB962C8B-B14F-4D97-AF65-F5344CB8AC3E}">
        <p14:creationId xmlns:p14="http://schemas.microsoft.com/office/powerpoint/2010/main" val="410428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2023722" y="570537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ĐỆM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ĐẤT NƯỚC TƯƠI ĐẸP SAO - lớp 5, lớp 7 nhạc Malaysia- DOREMI Studio">
            <a:hlinkClick r:id="" action="ppaction://media"/>
            <a:extLst>
              <a:ext uri="{FF2B5EF4-FFF2-40B4-BE49-F238E27FC236}">
                <a16:creationId xmlns:a16="http://schemas.microsoft.com/office/drawing/2014/main" id="{83F8C8F6-E484-445B-BCFF-8811CAFB40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3239" y="172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67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88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398565">
            <a:off x="11019794" y="607247"/>
            <a:ext cx="1322430" cy="199270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45015" flipH="1">
            <a:off x="-200029" y="607247"/>
            <a:ext cx="1322430" cy="19927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56988">
            <a:off x="10713546" y="2166190"/>
            <a:ext cx="2069753" cy="207352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171171" flipH="1">
            <a:off x="-473638" y="2179062"/>
            <a:ext cx="2015950" cy="20196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816971" flipH="1" flipV="1">
            <a:off x="-207422" y="3973945"/>
            <a:ext cx="965151" cy="92829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3301280" flipV="1">
            <a:off x="11397971" y="3953445"/>
            <a:ext cx="1007777" cy="969299"/>
          </a:xfrm>
          <a:prstGeom prst="rect">
            <a:avLst/>
          </a:prstGeom>
        </p:spPr>
      </p:pic>
      <p:sp>
        <p:nvSpPr>
          <p:cNvPr id="8" name="Rectangles 5">
            <a:extLst>
              <a:ext uri="{FF2B5EF4-FFF2-40B4-BE49-F238E27FC236}">
                <a16:creationId xmlns:a16="http://schemas.microsoft.com/office/drawing/2014/main" id="{50E5DE7A-3870-CDBF-07E4-3AAC0F7981A6}"/>
              </a:ext>
            </a:extLst>
          </p:cNvPr>
          <p:cNvSpPr/>
          <p:nvPr/>
        </p:nvSpPr>
        <p:spPr>
          <a:xfrm>
            <a:off x="0" y="199885"/>
            <a:ext cx="113665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– Hòa giọng</a:t>
            </a:r>
            <a:endParaRPr kumimoji="0" lang="vi-VN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6F843C-FF5C-4F8C-927E-0E917CF5D9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97778" y="1269388"/>
            <a:ext cx="8209524" cy="4695238"/>
          </a:xfrm>
          <a:prstGeom prst="rect">
            <a:avLst/>
          </a:prstGeom>
        </p:spPr>
      </p:pic>
      <p:pic>
        <p:nvPicPr>
          <p:cNvPr id="12" name="KARAOKE ĐẤT NƯỚC TƯƠI ĐẸP SAO">
            <a:hlinkClick r:id="" action="ppaction://media"/>
            <a:extLst>
              <a:ext uri="{FF2B5EF4-FFF2-40B4-BE49-F238E27FC236}">
                <a16:creationId xmlns:a16="http://schemas.microsoft.com/office/drawing/2014/main" id="{54097D4A-2FFD-418F-BE7C-7978D1A7B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80423" y="5355026"/>
            <a:ext cx="609600" cy="6096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89CD40E-A84E-4470-B459-3EC9C3669C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D96F84D4-2DE1-4A01-B8B6-FC2AE52E884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89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483C9780-A153-45E5-BEFF-AAE9550DF03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-762000" y="0"/>
            <a:ext cx="2137576" cy="1152479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DD17A21F-5A4E-482A-96D8-F36343D9FF08}"/>
              </a:ext>
            </a:extLst>
          </p:cNvPr>
          <p:cNvSpPr txBox="1"/>
          <p:nvPr/>
        </p:nvSpPr>
        <p:spPr>
          <a:xfrm>
            <a:off x="2935076" y="671825"/>
            <a:ext cx="81819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ectangle 6">
            <a:extLst>
              <a:ext uri="{FF2B5EF4-FFF2-40B4-BE49-F238E27FC236}">
                <a16:creationId xmlns:a16="http://schemas.microsoft.com/office/drawing/2014/main" id="{6A753321-1465-4A5A-9528-24C19C878AE9}"/>
              </a:ext>
            </a:extLst>
          </p:cNvPr>
          <p:cNvSpPr/>
          <p:nvPr/>
        </p:nvSpPr>
        <p:spPr>
          <a:xfrm>
            <a:off x="6541036" y="366908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Nhạc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: Ma-Lai-Xi-A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 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Lời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 </a:t>
            </a:r>
            <a:r>
              <a:rPr kumimoji="0" 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việt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: </a:t>
            </a:r>
            <a:r>
              <a:rPr kumimoji="0" lang="en-US" altLang="fr-FR" sz="2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/>
                <a:ea typeface="Calibri" panose="020F0502020204030204"/>
                <a:cs typeface="+mn-cs"/>
              </a:rPr>
              <a:t>Vũ Trọng Tường</a:t>
            </a:r>
          </a:p>
        </p:txBody>
      </p:sp>
      <p:pic>
        <p:nvPicPr>
          <p:cNvPr id="26" name="ĐẤT NƯỚC TƯƠI ĐẸP SAO - lớp 5, lớp 7 nhạc Malaysia- DOREMI Studio">
            <a:hlinkClick r:id="" action="ppaction://media"/>
            <a:extLst>
              <a:ext uri="{FF2B5EF4-FFF2-40B4-BE49-F238E27FC236}">
                <a16:creationId xmlns:a16="http://schemas.microsoft.com/office/drawing/2014/main" id="{19CC05DA-F628-410A-A787-6D3892D8D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3239" y="17211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886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1671611" y="985922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3: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3AFDAF4D-2001-0569-5693-D9BADE36F0BB}"/>
              </a:ext>
            </a:extLst>
          </p:cNvPr>
          <p:cNvSpPr/>
          <p:nvPr/>
        </p:nvSpPr>
        <p:spPr>
          <a:xfrm>
            <a:off x="-58403" y="-111273"/>
            <a:ext cx="253299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B32CE07-F17B-16E1-78A9-88E615E7111E}"/>
              </a:ext>
            </a:extLst>
          </p:cNvPr>
          <p:cNvSpPr/>
          <p:nvPr/>
        </p:nvSpPr>
        <p:spPr>
          <a:xfrm flipH="1">
            <a:off x="9540814" y="11266"/>
            <a:ext cx="2673233" cy="3090561"/>
          </a:xfrm>
          <a:custGeom>
            <a:avLst/>
            <a:gdLst/>
            <a:ahLst/>
            <a:cxnLst/>
            <a:rect l="l" t="t" r="r" b="b"/>
            <a:pathLst>
              <a:path w="3307080" h="4572000">
                <a:moveTo>
                  <a:pt x="0" y="0"/>
                </a:moveTo>
                <a:lnTo>
                  <a:pt x="3307080" y="0"/>
                </a:lnTo>
                <a:lnTo>
                  <a:pt x="3307080" y="4572000"/>
                </a:lnTo>
                <a:lnTo>
                  <a:pt x="0" y="4572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3513980" y="1457537"/>
            <a:ext cx="41168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Ôn</a:t>
            </a:r>
            <a:r>
              <a:rPr kumimoji="0" lang="vi-VN" sz="28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tập: Bài đọc nhạc số 4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26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5B762921-0C8E-4ADC-90B9-FAB430FFB9FB}"/>
              </a:ext>
            </a:extLst>
          </p:cNvPr>
          <p:cNvSpPr/>
          <p:nvPr/>
        </p:nvSpPr>
        <p:spPr>
          <a:xfrm>
            <a:off x="-1171908" y="1617155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1AF15790-8293-4674-8883-7BAF48415913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87005" y="3664554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0521" y="5233160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reeform 2">
            <a:extLst>
              <a:ext uri="{FF2B5EF4-FFF2-40B4-BE49-F238E27FC236}">
                <a16:creationId xmlns:a16="http://schemas.microsoft.com/office/drawing/2014/main" id="{6CA9AED0-0B0E-456F-B987-2233192A64D6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3C6D3A68-DEBE-4CCF-9087-67000492B60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DDC1A71-97F3-49FD-8365-D5496772EAB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34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24593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1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777" y="2358230"/>
            <a:ext cx="9650802" cy="1328731"/>
          </a:xfrm>
          <a:prstGeom prst="rect">
            <a:avLst/>
          </a:prstGeom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485" y="1230630"/>
            <a:ext cx="9741453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52661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 kết hợp thanh phách: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số 4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CA BAI">
            <a:hlinkClick r:id="" action="ppaction://media"/>
            <a:extLst>
              <a:ext uri="{FF2B5EF4-FFF2-40B4-BE49-F238E27FC236}">
                <a16:creationId xmlns:a16="http://schemas.microsoft.com/office/drawing/2014/main" id="{1FAA3987-608A-48C3-8D6D-85A09E82E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834" y="3727046"/>
            <a:ext cx="609600" cy="609600"/>
          </a:xfrm>
          <a:prstGeom prst="rect">
            <a:avLst/>
          </a:prstGeom>
        </p:spPr>
      </p:pic>
      <p:pic>
        <p:nvPicPr>
          <p:cNvPr id="14" name="Picture 225">
            <a:extLst>
              <a:ext uri="{FF2B5EF4-FFF2-40B4-BE49-F238E27FC236}">
                <a16:creationId xmlns:a16="http://schemas.microsoft.com/office/drawing/2014/main" id="{9E751F00-7E81-4FDA-AD0E-05A4E17958D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099" y="2096188"/>
            <a:ext cx="700214" cy="483215"/>
          </a:xfrm>
          <a:prstGeom prst="rect">
            <a:avLst/>
          </a:prstGeom>
        </p:spPr>
      </p:pic>
      <p:pic>
        <p:nvPicPr>
          <p:cNvPr id="15" name="Picture 225">
            <a:extLst>
              <a:ext uri="{FF2B5EF4-FFF2-40B4-BE49-F238E27FC236}">
                <a16:creationId xmlns:a16="http://schemas.microsoft.com/office/drawing/2014/main" id="{247F1DEE-BEA5-4977-835D-72CFA1FC98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343" y="2116622"/>
            <a:ext cx="700214" cy="483215"/>
          </a:xfrm>
          <a:prstGeom prst="rect">
            <a:avLst/>
          </a:prstGeom>
        </p:spPr>
      </p:pic>
      <p:pic>
        <p:nvPicPr>
          <p:cNvPr id="16" name="Picture 225">
            <a:extLst>
              <a:ext uri="{FF2B5EF4-FFF2-40B4-BE49-F238E27FC236}">
                <a16:creationId xmlns:a16="http://schemas.microsoft.com/office/drawing/2014/main" id="{90E92315-17B8-4394-953C-323A6DF6E1E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742" y="2128953"/>
            <a:ext cx="700214" cy="483215"/>
          </a:xfrm>
          <a:prstGeom prst="rect">
            <a:avLst/>
          </a:prstGeom>
        </p:spPr>
      </p:pic>
      <p:pic>
        <p:nvPicPr>
          <p:cNvPr id="17" name="Picture 225">
            <a:extLst>
              <a:ext uri="{FF2B5EF4-FFF2-40B4-BE49-F238E27FC236}">
                <a16:creationId xmlns:a16="http://schemas.microsoft.com/office/drawing/2014/main" id="{38EB7E61-9A46-4611-9AAC-1E62BA2B6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0" y="2128953"/>
            <a:ext cx="700214" cy="483215"/>
          </a:xfrm>
          <a:prstGeom prst="rect">
            <a:avLst/>
          </a:prstGeom>
        </p:spPr>
      </p:pic>
      <p:pic>
        <p:nvPicPr>
          <p:cNvPr id="18" name="Picture 225">
            <a:extLst>
              <a:ext uri="{FF2B5EF4-FFF2-40B4-BE49-F238E27FC236}">
                <a16:creationId xmlns:a16="http://schemas.microsoft.com/office/drawing/2014/main" id="{97914468-3ED0-4C16-9C62-C3175A28B9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308" y="2175265"/>
            <a:ext cx="700214" cy="483215"/>
          </a:xfrm>
          <a:prstGeom prst="rect">
            <a:avLst/>
          </a:prstGeom>
        </p:spPr>
      </p:pic>
      <p:pic>
        <p:nvPicPr>
          <p:cNvPr id="19" name="Picture 225">
            <a:extLst>
              <a:ext uri="{FF2B5EF4-FFF2-40B4-BE49-F238E27FC236}">
                <a16:creationId xmlns:a16="http://schemas.microsoft.com/office/drawing/2014/main" id="{D2465073-C700-478A-B00D-34BBFB8D80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25" y="2195307"/>
            <a:ext cx="700214" cy="483215"/>
          </a:xfrm>
          <a:prstGeom prst="rect">
            <a:avLst/>
          </a:prstGeom>
        </p:spPr>
      </p:pic>
      <p:pic>
        <p:nvPicPr>
          <p:cNvPr id="20" name="Picture 225">
            <a:extLst>
              <a:ext uri="{FF2B5EF4-FFF2-40B4-BE49-F238E27FC236}">
                <a16:creationId xmlns:a16="http://schemas.microsoft.com/office/drawing/2014/main" id="{534BE811-7525-42F0-B0E5-DDA2A5C89F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342" y="2215349"/>
            <a:ext cx="700214" cy="483215"/>
          </a:xfrm>
          <a:prstGeom prst="rect">
            <a:avLst/>
          </a:prstGeom>
        </p:spPr>
      </p:pic>
      <p:pic>
        <p:nvPicPr>
          <p:cNvPr id="21" name="Picture 225">
            <a:extLst>
              <a:ext uri="{FF2B5EF4-FFF2-40B4-BE49-F238E27FC236}">
                <a16:creationId xmlns:a16="http://schemas.microsoft.com/office/drawing/2014/main" id="{C1257344-21E7-41D6-8D59-F479EB55ED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729" y="2217596"/>
            <a:ext cx="700214" cy="483215"/>
          </a:xfrm>
          <a:prstGeom prst="rect">
            <a:avLst/>
          </a:prstGeom>
        </p:spPr>
      </p:pic>
      <p:pic>
        <p:nvPicPr>
          <p:cNvPr id="22" name="Picture 225">
            <a:extLst>
              <a:ext uri="{FF2B5EF4-FFF2-40B4-BE49-F238E27FC236}">
                <a16:creationId xmlns:a16="http://schemas.microsoft.com/office/drawing/2014/main" id="{46F98DE0-6C11-4660-8B36-7F1034ADF2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16" y="2219843"/>
            <a:ext cx="700214" cy="483215"/>
          </a:xfrm>
          <a:prstGeom prst="rect">
            <a:avLst/>
          </a:prstGeom>
        </p:spPr>
      </p:pic>
      <p:pic>
        <p:nvPicPr>
          <p:cNvPr id="23" name="Picture 225">
            <a:extLst>
              <a:ext uri="{FF2B5EF4-FFF2-40B4-BE49-F238E27FC236}">
                <a16:creationId xmlns:a16="http://schemas.microsoft.com/office/drawing/2014/main" id="{5BBB974B-1F37-459F-8DBE-7D60FB929D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875" y="2214533"/>
            <a:ext cx="700214" cy="483215"/>
          </a:xfrm>
          <a:prstGeom prst="rect">
            <a:avLst/>
          </a:prstGeom>
        </p:spPr>
      </p:pic>
      <p:pic>
        <p:nvPicPr>
          <p:cNvPr id="24" name="Picture 225">
            <a:extLst>
              <a:ext uri="{FF2B5EF4-FFF2-40B4-BE49-F238E27FC236}">
                <a16:creationId xmlns:a16="http://schemas.microsoft.com/office/drawing/2014/main" id="{51B73A76-297F-40A4-80B4-79F0ED5EB23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0167" y="2226864"/>
            <a:ext cx="700214" cy="483215"/>
          </a:xfrm>
          <a:prstGeom prst="rect">
            <a:avLst/>
          </a:prstGeom>
        </p:spPr>
      </p:pic>
      <p:pic>
        <p:nvPicPr>
          <p:cNvPr id="25" name="Picture 225">
            <a:extLst>
              <a:ext uri="{FF2B5EF4-FFF2-40B4-BE49-F238E27FC236}">
                <a16:creationId xmlns:a16="http://schemas.microsoft.com/office/drawing/2014/main" id="{A16150E0-897F-4A84-9164-DB2C876590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2459" y="2239195"/>
            <a:ext cx="700214" cy="483215"/>
          </a:xfrm>
          <a:prstGeom prst="rect">
            <a:avLst/>
          </a:prstGeom>
        </p:spPr>
      </p:pic>
      <p:pic>
        <p:nvPicPr>
          <p:cNvPr id="26" name="Picture 225">
            <a:extLst>
              <a:ext uri="{FF2B5EF4-FFF2-40B4-BE49-F238E27FC236}">
                <a16:creationId xmlns:a16="http://schemas.microsoft.com/office/drawing/2014/main" id="{1278B2A4-1EAB-48FC-91CA-BBC284AA41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79" y="3236118"/>
            <a:ext cx="700214" cy="483215"/>
          </a:xfrm>
          <a:prstGeom prst="rect">
            <a:avLst/>
          </a:prstGeom>
        </p:spPr>
      </p:pic>
      <p:pic>
        <p:nvPicPr>
          <p:cNvPr id="27" name="Picture 225">
            <a:extLst>
              <a:ext uri="{FF2B5EF4-FFF2-40B4-BE49-F238E27FC236}">
                <a16:creationId xmlns:a16="http://schemas.microsoft.com/office/drawing/2014/main" id="{56C85891-64C7-4BC3-ADC4-07B23A1645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920" y="3223787"/>
            <a:ext cx="700214" cy="483215"/>
          </a:xfrm>
          <a:prstGeom prst="rect">
            <a:avLst/>
          </a:prstGeom>
        </p:spPr>
      </p:pic>
      <p:pic>
        <p:nvPicPr>
          <p:cNvPr id="28" name="Picture 225">
            <a:extLst>
              <a:ext uri="{FF2B5EF4-FFF2-40B4-BE49-F238E27FC236}">
                <a16:creationId xmlns:a16="http://schemas.microsoft.com/office/drawing/2014/main" id="{24FF73B6-1397-42A5-9900-C328EC852B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80" y="3262468"/>
            <a:ext cx="700214" cy="483215"/>
          </a:xfrm>
          <a:prstGeom prst="rect">
            <a:avLst/>
          </a:prstGeom>
        </p:spPr>
      </p:pic>
      <p:pic>
        <p:nvPicPr>
          <p:cNvPr id="29" name="Picture 225">
            <a:extLst>
              <a:ext uri="{FF2B5EF4-FFF2-40B4-BE49-F238E27FC236}">
                <a16:creationId xmlns:a16="http://schemas.microsoft.com/office/drawing/2014/main" id="{81CA6880-71A3-4CF5-A205-8E7A1C716F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01" y="3268883"/>
            <a:ext cx="700214" cy="483215"/>
          </a:xfrm>
          <a:prstGeom prst="rect">
            <a:avLst/>
          </a:prstGeom>
        </p:spPr>
      </p:pic>
      <p:pic>
        <p:nvPicPr>
          <p:cNvPr id="30" name="Picture 225">
            <a:extLst>
              <a:ext uri="{FF2B5EF4-FFF2-40B4-BE49-F238E27FC236}">
                <a16:creationId xmlns:a16="http://schemas.microsoft.com/office/drawing/2014/main" id="{9FD755D5-09EB-46ED-ADCE-A9A2EDE4B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24" y="3315195"/>
            <a:ext cx="700214" cy="483215"/>
          </a:xfrm>
          <a:prstGeom prst="rect">
            <a:avLst/>
          </a:prstGeom>
        </p:spPr>
      </p:pic>
      <p:pic>
        <p:nvPicPr>
          <p:cNvPr id="31" name="Picture 225">
            <a:extLst>
              <a:ext uri="{FF2B5EF4-FFF2-40B4-BE49-F238E27FC236}">
                <a16:creationId xmlns:a16="http://schemas.microsoft.com/office/drawing/2014/main" id="{ED5D14F3-9FE5-4FFC-BF5A-24C7E7A06D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847" y="3335237"/>
            <a:ext cx="700214" cy="483215"/>
          </a:xfrm>
          <a:prstGeom prst="rect">
            <a:avLst/>
          </a:prstGeom>
        </p:spPr>
      </p:pic>
      <p:pic>
        <p:nvPicPr>
          <p:cNvPr id="32" name="Picture 225">
            <a:extLst>
              <a:ext uri="{FF2B5EF4-FFF2-40B4-BE49-F238E27FC236}">
                <a16:creationId xmlns:a16="http://schemas.microsoft.com/office/drawing/2014/main" id="{BA930189-1A0F-45B5-8117-D2CE3D242FE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424" y="3354543"/>
            <a:ext cx="700214" cy="483215"/>
          </a:xfrm>
          <a:prstGeom prst="rect">
            <a:avLst/>
          </a:prstGeom>
        </p:spPr>
      </p:pic>
      <p:pic>
        <p:nvPicPr>
          <p:cNvPr id="33" name="Picture 225">
            <a:extLst>
              <a:ext uri="{FF2B5EF4-FFF2-40B4-BE49-F238E27FC236}">
                <a16:creationId xmlns:a16="http://schemas.microsoft.com/office/drawing/2014/main" id="{33AD3932-2B72-4285-8108-C474129334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97" y="3347769"/>
            <a:ext cx="700214" cy="483215"/>
          </a:xfrm>
          <a:prstGeom prst="rect">
            <a:avLst/>
          </a:prstGeom>
        </p:spPr>
      </p:pic>
      <p:pic>
        <p:nvPicPr>
          <p:cNvPr id="34" name="Picture 225">
            <a:extLst>
              <a:ext uri="{FF2B5EF4-FFF2-40B4-BE49-F238E27FC236}">
                <a16:creationId xmlns:a16="http://schemas.microsoft.com/office/drawing/2014/main" id="{082271BB-078B-4B29-804C-4DCBF24450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98" y="3335112"/>
            <a:ext cx="700214" cy="483215"/>
          </a:xfrm>
          <a:prstGeom prst="rect">
            <a:avLst/>
          </a:prstGeom>
        </p:spPr>
      </p:pic>
      <p:pic>
        <p:nvPicPr>
          <p:cNvPr id="35" name="Picture 225">
            <a:extLst>
              <a:ext uri="{FF2B5EF4-FFF2-40B4-BE49-F238E27FC236}">
                <a16:creationId xmlns:a16="http://schemas.microsoft.com/office/drawing/2014/main" id="{BE0B177F-F6D0-4145-844E-9FAE4782BA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783" y="3347433"/>
            <a:ext cx="700214" cy="483215"/>
          </a:xfrm>
          <a:prstGeom prst="rect">
            <a:avLst/>
          </a:prstGeom>
        </p:spPr>
      </p:pic>
      <p:pic>
        <p:nvPicPr>
          <p:cNvPr id="36" name="Picture 225">
            <a:extLst>
              <a:ext uri="{FF2B5EF4-FFF2-40B4-BE49-F238E27FC236}">
                <a16:creationId xmlns:a16="http://schemas.microsoft.com/office/drawing/2014/main" id="{E1D84D1B-D9F3-4E15-98EE-7341DD5DC8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313" y="3335102"/>
            <a:ext cx="700214" cy="483215"/>
          </a:xfrm>
          <a:prstGeom prst="rect">
            <a:avLst/>
          </a:prstGeom>
        </p:spPr>
      </p:pic>
      <p:pic>
        <p:nvPicPr>
          <p:cNvPr id="37" name="Picture 225">
            <a:extLst>
              <a:ext uri="{FF2B5EF4-FFF2-40B4-BE49-F238E27FC236}">
                <a16:creationId xmlns:a16="http://schemas.microsoft.com/office/drawing/2014/main" id="{B13BB5FA-57A1-4476-BE1C-4B2A7A393A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843" y="3322771"/>
            <a:ext cx="700214" cy="48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5002970" y="1244377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2700">
              <a:solidFill>
                <a:prstClr val="black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3513980" y="1807159"/>
            <a:ext cx="48173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Hát: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sao</a:t>
            </a:r>
            <a:endParaRPr lang="en-US" sz="2800" b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457200" indent="-457200">
              <a:buFontTx/>
              <a:buChar char="-"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Ôn tập bài đọc nhạc số 4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</a:p>
        </p:txBody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DE9D613B-8C38-4B06-9DB3-9C47BB512F9A}"/>
              </a:ext>
            </a:extLst>
          </p:cNvPr>
          <p:cNvSpPr txBox="1"/>
          <p:nvPr/>
        </p:nvSpPr>
        <p:spPr>
          <a:xfrm>
            <a:off x="3667735" y="736307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4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Chủ đề 7: Âm nhạc nước ngoài</a:t>
            </a:r>
          </a:p>
        </p:txBody>
      </p:sp>
    </p:spTree>
    <p:extLst>
      <p:ext uri="{BB962C8B-B14F-4D97-AF65-F5344CB8AC3E}">
        <p14:creationId xmlns:p14="http://schemas.microsoft.com/office/powerpoint/2010/main" val="621397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50BCFB6-5735-4CD0-83BF-C5A5DC7E2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93" y="2554113"/>
            <a:ext cx="10455711" cy="1328731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638032F2-A718-4FD9-BDBB-5FF9905BD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1" y="5147168"/>
            <a:ext cx="12419009" cy="168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9">
            <a:extLst>
              <a:ext uri="{FF2B5EF4-FFF2-40B4-BE49-F238E27FC236}">
                <a16:creationId xmlns:a16="http://schemas.microsoft.com/office/drawing/2014/main" id="{4BB8E941-A18F-48C6-B162-4AF35A8E3A4A}"/>
              </a:ext>
            </a:extLst>
          </p:cNvPr>
          <p:cNvSpPr/>
          <p:nvPr/>
        </p:nvSpPr>
        <p:spPr>
          <a:xfrm>
            <a:off x="10821798" y="3657600"/>
            <a:ext cx="1099614" cy="2771192"/>
          </a:xfrm>
          <a:custGeom>
            <a:avLst/>
            <a:gdLst/>
            <a:ahLst/>
            <a:cxnLst/>
            <a:rect l="l" t="t" r="r" b="b"/>
            <a:pathLst>
              <a:path w="3300413" h="5143500">
                <a:moveTo>
                  <a:pt x="0" y="0"/>
                </a:moveTo>
                <a:lnTo>
                  <a:pt x="3300413" y="0"/>
                </a:lnTo>
                <a:lnTo>
                  <a:pt x="3300413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6" name="图片 479">
            <a:extLst>
              <a:ext uri="{FF2B5EF4-FFF2-40B4-BE49-F238E27FC236}">
                <a16:creationId xmlns:a16="http://schemas.microsoft.com/office/drawing/2014/main" id="{12494C00-6876-4619-AE93-94FF55C9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986331"/>
            <a:ext cx="12192000" cy="1871669"/>
          </a:xfrm>
          <a:prstGeom prst="rect">
            <a:avLst/>
          </a:prstGeom>
        </p:spPr>
      </p:pic>
      <p:sp>
        <p:nvSpPr>
          <p:cNvPr id="8" name="Freeform 3">
            <a:extLst>
              <a:ext uri="{FF2B5EF4-FFF2-40B4-BE49-F238E27FC236}">
                <a16:creationId xmlns:a16="http://schemas.microsoft.com/office/drawing/2014/main" id="{550E2763-1424-4FE8-9740-CFEC5970F87E}"/>
              </a:ext>
            </a:extLst>
          </p:cNvPr>
          <p:cNvSpPr/>
          <p:nvPr/>
        </p:nvSpPr>
        <p:spPr>
          <a:xfrm>
            <a:off x="83975" y="24663"/>
            <a:ext cx="1567543" cy="917729"/>
          </a:xfrm>
          <a:custGeom>
            <a:avLst/>
            <a:gdLst/>
            <a:ahLst/>
            <a:cxnLst/>
            <a:rect l="l" t="t" r="r" b="b"/>
            <a:pathLst>
              <a:path w="7315200" h="4030010">
                <a:moveTo>
                  <a:pt x="0" y="0"/>
                </a:moveTo>
                <a:lnTo>
                  <a:pt x="7315200" y="0"/>
                </a:lnTo>
                <a:lnTo>
                  <a:pt x="7315200" y="4030010"/>
                </a:lnTo>
                <a:lnTo>
                  <a:pt x="0" y="40300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9169C-5518-437E-AE86-165649F4D3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9780" y="1240410"/>
            <a:ext cx="10630021" cy="132873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4DCD32B-EDB1-4CA0-93A1-CBE5C2084EEF}"/>
              </a:ext>
            </a:extLst>
          </p:cNvPr>
          <p:cNvSpPr/>
          <p:nvPr/>
        </p:nvSpPr>
        <p:spPr>
          <a:xfrm>
            <a:off x="1651518" y="165536"/>
            <a:ext cx="49311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46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kí hiệu bàn tay:   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3CBA4DB-0580-46E7-9FB3-20BBAE596192}"/>
              </a:ext>
            </a:extLst>
          </p:cNvPr>
          <p:cNvSpPr/>
          <p:nvPr/>
        </p:nvSpPr>
        <p:spPr>
          <a:xfrm>
            <a:off x="4816623" y="827608"/>
            <a:ext cx="12105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46">
              <a:defRPr/>
            </a:pP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số 4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Hình ảnh 3" descr="la">
            <a:extLst>
              <a:ext uri="{FF2B5EF4-FFF2-40B4-BE49-F238E27FC236}">
                <a16:creationId xmlns:a16="http://schemas.microsoft.com/office/drawing/2014/main" id="{12513AE9-9F85-4E46-A067-209A688906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3339" y="2340472"/>
            <a:ext cx="498475" cy="276860"/>
          </a:xfrm>
          <a:prstGeom prst="rect">
            <a:avLst/>
          </a:prstGeom>
        </p:spPr>
      </p:pic>
      <p:pic>
        <p:nvPicPr>
          <p:cNvPr id="18" name="Hình ảnh 20" descr="sol">
            <a:extLst>
              <a:ext uri="{FF2B5EF4-FFF2-40B4-BE49-F238E27FC236}">
                <a16:creationId xmlns:a16="http://schemas.microsoft.com/office/drawing/2014/main" id="{D1AC8848-37B7-4D8E-B5B6-B607EAB60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7011" y="2311459"/>
            <a:ext cx="579120" cy="293370"/>
          </a:xfrm>
          <a:prstGeom prst="rect">
            <a:avLst/>
          </a:prstGeom>
        </p:spPr>
      </p:pic>
      <p:pic>
        <p:nvPicPr>
          <p:cNvPr id="20" name="Hình ảnh 27" descr="mi">
            <a:extLst>
              <a:ext uri="{FF2B5EF4-FFF2-40B4-BE49-F238E27FC236}">
                <a16:creationId xmlns:a16="http://schemas.microsoft.com/office/drawing/2014/main" id="{58E01E44-792A-4ADD-9E17-F38D97342C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9640" y="2384287"/>
            <a:ext cx="664845" cy="233045"/>
          </a:xfrm>
          <a:prstGeom prst="rect">
            <a:avLst/>
          </a:prstGeom>
        </p:spPr>
      </p:pic>
      <p:pic>
        <p:nvPicPr>
          <p:cNvPr id="25" name="Hình ảnh 15" descr="do">
            <a:extLst>
              <a:ext uri="{FF2B5EF4-FFF2-40B4-BE49-F238E27FC236}">
                <a16:creationId xmlns:a16="http://schemas.microsoft.com/office/drawing/2014/main" id="{33E570CC-3CD8-4936-AEF1-04A65D5A82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186" y="2327904"/>
            <a:ext cx="558800" cy="266700"/>
          </a:xfrm>
          <a:prstGeom prst="rect">
            <a:avLst/>
          </a:prstGeom>
        </p:spPr>
      </p:pic>
      <p:pic>
        <p:nvPicPr>
          <p:cNvPr id="26" name="Hình ảnh 20" descr="sol">
            <a:extLst>
              <a:ext uri="{FF2B5EF4-FFF2-40B4-BE49-F238E27FC236}">
                <a16:creationId xmlns:a16="http://schemas.microsoft.com/office/drawing/2014/main" id="{12659634-80BA-4D54-A09C-BF60E9F3A2F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56373" y="2271013"/>
            <a:ext cx="579120" cy="293370"/>
          </a:xfrm>
          <a:prstGeom prst="rect">
            <a:avLst/>
          </a:prstGeom>
        </p:spPr>
      </p:pic>
      <p:pic>
        <p:nvPicPr>
          <p:cNvPr id="27" name="Hình ảnh 2" descr="sol">
            <a:extLst>
              <a:ext uri="{FF2B5EF4-FFF2-40B4-BE49-F238E27FC236}">
                <a16:creationId xmlns:a16="http://schemas.microsoft.com/office/drawing/2014/main" id="{887F36C4-9AC0-48FB-A173-D6D4CE0E86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7366" y="2301498"/>
            <a:ext cx="579120" cy="293370"/>
          </a:xfrm>
          <a:prstGeom prst="rect">
            <a:avLst/>
          </a:prstGeom>
        </p:spPr>
      </p:pic>
      <p:pic>
        <p:nvPicPr>
          <p:cNvPr id="29" name="Hình ảnh 27" descr="mi">
            <a:extLst>
              <a:ext uri="{FF2B5EF4-FFF2-40B4-BE49-F238E27FC236}">
                <a16:creationId xmlns:a16="http://schemas.microsoft.com/office/drawing/2014/main" id="{43F93354-36B5-4D90-B1B7-5B8275C2C7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1492" y="2384287"/>
            <a:ext cx="664845" cy="233045"/>
          </a:xfrm>
          <a:prstGeom prst="rect">
            <a:avLst/>
          </a:prstGeom>
        </p:spPr>
      </p:pic>
      <p:pic>
        <p:nvPicPr>
          <p:cNvPr id="30" name="Hình ảnh 27" descr="mi">
            <a:extLst>
              <a:ext uri="{FF2B5EF4-FFF2-40B4-BE49-F238E27FC236}">
                <a16:creationId xmlns:a16="http://schemas.microsoft.com/office/drawing/2014/main" id="{4D36F4ED-9E39-4E97-8FAB-A8C6AEBB0C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5938" y="2360023"/>
            <a:ext cx="511323" cy="233045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2654B4FD-714C-4EE7-B79C-5A2BB73F01C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85443" y="2255444"/>
            <a:ext cx="485775" cy="388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4EAEA5-0AD5-43D1-A9EE-55557F6D929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146" y="2309048"/>
            <a:ext cx="372791" cy="319209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F55BD90E-7B0A-4A43-A8F7-1751D0E0A2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11064" y="2384287"/>
            <a:ext cx="505031" cy="266700"/>
          </a:xfrm>
          <a:prstGeom prst="rect">
            <a:avLst/>
          </a:prstGeom>
        </p:spPr>
      </p:pic>
      <p:pic>
        <p:nvPicPr>
          <p:cNvPr id="33" name="Hình ảnh 4" descr="re">
            <a:extLst>
              <a:ext uri="{FF2B5EF4-FFF2-40B4-BE49-F238E27FC236}">
                <a16:creationId xmlns:a16="http://schemas.microsoft.com/office/drawing/2014/main" id="{9722D336-6916-41C1-830F-9EF5C11BDB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55865" y="2255444"/>
            <a:ext cx="485775" cy="3886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0C4C5D6-B92F-4510-A370-88B1B07C35B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517" y="2245174"/>
            <a:ext cx="372791" cy="319209"/>
          </a:xfrm>
          <a:prstGeom prst="rect">
            <a:avLst/>
          </a:prstGeom>
        </p:spPr>
      </p:pic>
      <p:pic>
        <p:nvPicPr>
          <p:cNvPr id="35" name="Hình ảnh 27" descr="mi">
            <a:extLst>
              <a:ext uri="{FF2B5EF4-FFF2-40B4-BE49-F238E27FC236}">
                <a16:creationId xmlns:a16="http://schemas.microsoft.com/office/drawing/2014/main" id="{E1D865F8-87D0-4E00-B8A0-386468D0DB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4028" y="2343970"/>
            <a:ext cx="664845" cy="233045"/>
          </a:xfrm>
          <a:prstGeom prst="rect">
            <a:avLst/>
          </a:prstGeom>
        </p:spPr>
      </p:pic>
      <p:pic>
        <p:nvPicPr>
          <p:cNvPr id="36" name="Hình ảnh 27" descr="mi">
            <a:extLst>
              <a:ext uri="{FF2B5EF4-FFF2-40B4-BE49-F238E27FC236}">
                <a16:creationId xmlns:a16="http://schemas.microsoft.com/office/drawing/2014/main" id="{B3DC9E76-732C-459D-8375-C8192ADE82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0927" y="2411019"/>
            <a:ext cx="664845" cy="233045"/>
          </a:xfrm>
          <a:prstGeom prst="rect">
            <a:avLst/>
          </a:prstGeom>
        </p:spPr>
      </p:pic>
      <p:pic>
        <p:nvPicPr>
          <p:cNvPr id="37" name="Hình ảnh 3" descr="la">
            <a:extLst>
              <a:ext uri="{FF2B5EF4-FFF2-40B4-BE49-F238E27FC236}">
                <a16:creationId xmlns:a16="http://schemas.microsoft.com/office/drawing/2014/main" id="{42E73E4E-F77A-449D-8AAE-722A35BF71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2192" y="3671936"/>
            <a:ext cx="498475" cy="276860"/>
          </a:xfrm>
          <a:prstGeom prst="rect">
            <a:avLst/>
          </a:prstGeom>
        </p:spPr>
      </p:pic>
      <p:pic>
        <p:nvPicPr>
          <p:cNvPr id="38" name="Hình ảnh 20" descr="sol">
            <a:extLst>
              <a:ext uri="{FF2B5EF4-FFF2-40B4-BE49-F238E27FC236}">
                <a16:creationId xmlns:a16="http://schemas.microsoft.com/office/drawing/2014/main" id="{0B1E42A7-E885-4C1E-A3A3-71EE900828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539" y="3645266"/>
            <a:ext cx="579120" cy="293370"/>
          </a:xfrm>
          <a:prstGeom prst="rect">
            <a:avLst/>
          </a:prstGeom>
        </p:spPr>
      </p:pic>
      <p:pic>
        <p:nvPicPr>
          <p:cNvPr id="39" name="Hình ảnh 27" descr="mi">
            <a:extLst>
              <a:ext uri="{FF2B5EF4-FFF2-40B4-BE49-F238E27FC236}">
                <a16:creationId xmlns:a16="http://schemas.microsoft.com/office/drawing/2014/main" id="{9617BC57-8AFD-46B4-82E5-89CDFFE628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07916" y="3728319"/>
            <a:ext cx="664845" cy="233045"/>
          </a:xfrm>
          <a:prstGeom prst="rect">
            <a:avLst/>
          </a:prstGeom>
        </p:spPr>
      </p:pic>
      <p:pic>
        <p:nvPicPr>
          <p:cNvPr id="40" name="Hình ảnh 15" descr="do">
            <a:extLst>
              <a:ext uri="{FF2B5EF4-FFF2-40B4-BE49-F238E27FC236}">
                <a16:creationId xmlns:a16="http://schemas.microsoft.com/office/drawing/2014/main" id="{EE1D9B68-28F1-4BFD-96C4-7FF39B51BF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75057" y="3671936"/>
            <a:ext cx="558800" cy="266700"/>
          </a:xfrm>
          <a:prstGeom prst="rect">
            <a:avLst/>
          </a:prstGeom>
        </p:spPr>
      </p:pic>
      <p:pic>
        <p:nvPicPr>
          <p:cNvPr id="41" name="Hình ảnh 2" descr="sol">
            <a:extLst>
              <a:ext uri="{FF2B5EF4-FFF2-40B4-BE49-F238E27FC236}">
                <a16:creationId xmlns:a16="http://schemas.microsoft.com/office/drawing/2014/main" id="{9F997B86-C5E2-4186-9730-9D7C0DC420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1287" y="3636248"/>
            <a:ext cx="579120" cy="293370"/>
          </a:xfrm>
          <a:prstGeom prst="rect">
            <a:avLst/>
          </a:prstGeom>
        </p:spPr>
      </p:pic>
      <p:pic>
        <p:nvPicPr>
          <p:cNvPr id="42" name="Hình ảnh 27" descr="mi">
            <a:extLst>
              <a:ext uri="{FF2B5EF4-FFF2-40B4-BE49-F238E27FC236}">
                <a16:creationId xmlns:a16="http://schemas.microsoft.com/office/drawing/2014/main" id="{58A13217-5BDF-4B89-9042-B9B35D12BA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8164" y="3728319"/>
            <a:ext cx="664845" cy="2330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E2F292-ABCD-4865-A51A-569973F4C86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471" y="3636248"/>
            <a:ext cx="372791" cy="319209"/>
          </a:xfrm>
          <a:prstGeom prst="rect">
            <a:avLst/>
          </a:prstGeom>
        </p:spPr>
      </p:pic>
      <p:pic>
        <p:nvPicPr>
          <p:cNvPr id="44" name="Hình ảnh 27" descr="mi">
            <a:extLst>
              <a:ext uri="{FF2B5EF4-FFF2-40B4-BE49-F238E27FC236}">
                <a16:creationId xmlns:a16="http://schemas.microsoft.com/office/drawing/2014/main" id="{3C10200F-06DC-43D0-9AFB-A11503EB4E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53969" y="3728319"/>
            <a:ext cx="664845" cy="233045"/>
          </a:xfrm>
          <a:prstGeom prst="rect">
            <a:avLst/>
          </a:prstGeom>
        </p:spPr>
      </p:pic>
      <p:pic>
        <p:nvPicPr>
          <p:cNvPr id="45" name="Hình ảnh 4" descr="re">
            <a:extLst>
              <a:ext uri="{FF2B5EF4-FFF2-40B4-BE49-F238E27FC236}">
                <a16:creationId xmlns:a16="http://schemas.microsoft.com/office/drawing/2014/main" id="{B38D2247-A73E-445A-A9B2-CA9E3DCE09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89194" y="3515158"/>
            <a:ext cx="485775" cy="388620"/>
          </a:xfrm>
          <a:prstGeom prst="rect">
            <a:avLst/>
          </a:prstGeom>
        </p:spPr>
      </p:pic>
      <p:pic>
        <p:nvPicPr>
          <p:cNvPr id="46" name="Hình ảnh 15" descr="do">
            <a:extLst>
              <a:ext uri="{FF2B5EF4-FFF2-40B4-BE49-F238E27FC236}">
                <a16:creationId xmlns:a16="http://schemas.microsoft.com/office/drawing/2014/main" id="{A5C2E361-7074-49A7-9F26-67F18B7D39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3734" y="3649732"/>
            <a:ext cx="558800" cy="266700"/>
          </a:xfrm>
          <a:prstGeom prst="rect">
            <a:avLst/>
          </a:prstGeom>
        </p:spPr>
      </p:pic>
      <p:pic>
        <p:nvPicPr>
          <p:cNvPr id="47" name="Hình ảnh 4" descr="re">
            <a:extLst>
              <a:ext uri="{FF2B5EF4-FFF2-40B4-BE49-F238E27FC236}">
                <a16:creationId xmlns:a16="http://schemas.microsoft.com/office/drawing/2014/main" id="{74C8A1BC-3B60-4F42-8282-7F7AE0709B7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17616" y="3618098"/>
            <a:ext cx="485775" cy="388620"/>
          </a:xfrm>
          <a:prstGeom prst="rect">
            <a:avLst/>
          </a:prstGeom>
        </p:spPr>
      </p:pic>
      <p:pic>
        <p:nvPicPr>
          <p:cNvPr id="48" name="Hình ảnh 27" descr="mi">
            <a:extLst>
              <a:ext uri="{FF2B5EF4-FFF2-40B4-BE49-F238E27FC236}">
                <a16:creationId xmlns:a16="http://schemas.microsoft.com/office/drawing/2014/main" id="{CC4496DE-615B-42E6-86BC-346CBBCC7B2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0408" y="3611796"/>
            <a:ext cx="664845" cy="233045"/>
          </a:xfrm>
          <a:prstGeom prst="rect">
            <a:avLst/>
          </a:prstGeom>
        </p:spPr>
      </p:pic>
      <p:pic>
        <p:nvPicPr>
          <p:cNvPr id="49" name="Hình ảnh 15" descr="do">
            <a:extLst>
              <a:ext uri="{FF2B5EF4-FFF2-40B4-BE49-F238E27FC236}">
                <a16:creationId xmlns:a16="http://schemas.microsoft.com/office/drawing/2014/main" id="{D9AEA70F-5BD7-4A96-BCE9-61C7AB6CC9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51892" y="3616836"/>
            <a:ext cx="5588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5002970" y="1244377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3513980" y="1807159"/>
            <a:ext cx="48173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l">
              <a:buFontTx/>
              <a:buChar char="-"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Hát: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tươi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đẹp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sao</a:t>
            </a:r>
            <a:endParaRPr lang="en-US" sz="2800" b="1" dirty="0">
              <a:solidFill>
                <a:srgbClr val="002060"/>
              </a:solidFill>
              <a:latin typeface="Times New Roman" panose="02020603050405020304"/>
              <a:ea typeface="Times New Roman" panose="02020603050405020304"/>
            </a:endParaRPr>
          </a:p>
          <a:p>
            <a:pPr marL="457200" indent="-457200" algn="l">
              <a:buFontTx/>
              <a:buChar char="-"/>
            </a:pPr>
            <a:r>
              <a:rPr lang="vi-VN" sz="2800" b="1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Ôn tập bài đọc nhạc số 4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/>
                <a:ea typeface="Times New Roman" panose="02020603050405020304"/>
              </a:rPr>
              <a:t> </a:t>
            </a:r>
          </a:p>
        </p:txBody>
      </p:sp>
      <p:sp>
        <p:nvSpPr>
          <p:cNvPr id="11" name="Hộp Văn bản 24">
            <a:extLst>
              <a:ext uri="{FF2B5EF4-FFF2-40B4-BE49-F238E27FC236}">
                <a16:creationId xmlns:a16="http://schemas.microsoft.com/office/drawing/2014/main" id="{DE9D613B-8C38-4B06-9DB3-9C47BB512F9A}"/>
              </a:ext>
            </a:extLst>
          </p:cNvPr>
          <p:cNvSpPr txBox="1"/>
          <p:nvPr/>
        </p:nvSpPr>
        <p:spPr>
          <a:xfrm>
            <a:off x="3667735" y="736307"/>
            <a:ext cx="56286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noProof="0" dirty="0">
                <a:solidFill>
                  <a:srgbClr val="7030A0"/>
                </a:solidFill>
                <a:latin typeface="Times New Roman" panose="02020603050405020304" pitchFamily="18" charset="0"/>
              </a:rPr>
              <a:t>Chủ đề 7: Âm nhạc nước ngoài</a:t>
            </a:r>
            <a:endParaRPr kumimoji="0" lang="vi-VN" sz="2400" b="1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845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4" grpId="0"/>
      <p:bldP spid="14" grpId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/>
          <p:nvPr/>
        </p:nvSpPr>
        <p:spPr>
          <a:xfrm>
            <a:off x="1671611" y="985922"/>
            <a:ext cx="20135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1: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72E91F85-FD2B-6961-5D5D-F9775F82D877}"/>
              </a:ext>
            </a:extLst>
          </p:cNvPr>
          <p:cNvSpPr/>
          <p:nvPr/>
        </p:nvSpPr>
        <p:spPr>
          <a:xfrm>
            <a:off x="0" y="6326382"/>
            <a:ext cx="12192000" cy="583565"/>
          </a:xfrm>
          <a:custGeom>
            <a:avLst/>
            <a:gdLst/>
            <a:ahLst/>
            <a:cxnLst/>
            <a:rect l="l" t="t" r="r" b="b"/>
            <a:pathLst>
              <a:path w="7315200" h="1542842">
                <a:moveTo>
                  <a:pt x="0" y="0"/>
                </a:moveTo>
                <a:lnTo>
                  <a:pt x="7315200" y="0"/>
                </a:lnTo>
                <a:lnTo>
                  <a:pt x="7315200" y="1542843"/>
                </a:lnTo>
                <a:lnTo>
                  <a:pt x="0" y="15428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2129D68-A3FB-9BF2-2B37-6C40036FF7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308720" y="3400548"/>
            <a:ext cx="3822700" cy="3676438"/>
          </a:xfrm>
          <a:prstGeom prst="rect">
            <a:avLst/>
          </a:prstGeom>
        </p:spPr>
      </p:pic>
      <p:pic>
        <p:nvPicPr>
          <p:cNvPr id="10" name="图片 33">
            <a:extLst>
              <a:ext uri="{FF2B5EF4-FFF2-40B4-BE49-F238E27FC236}">
                <a16:creationId xmlns:a16="http://schemas.microsoft.com/office/drawing/2014/main" id="{3F8E322E-EF9B-0B72-6203-F862CA2AD0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70" y="4484452"/>
            <a:ext cx="12342417" cy="2553379"/>
          </a:xfrm>
          <a:prstGeom prst="rect">
            <a:avLst/>
          </a:prstGeom>
        </p:spPr>
      </p:pic>
      <p:sp>
        <p:nvSpPr>
          <p:cNvPr id="14" name="Rectangle 5">
            <a:extLst>
              <a:ext uri="{FF2B5EF4-FFF2-40B4-BE49-F238E27FC236}">
                <a16:creationId xmlns:a16="http://schemas.microsoft.com/office/drawing/2014/main" id="{60203AD1-074F-2FCF-8B03-7ECE0DA6E608}"/>
              </a:ext>
            </a:extLst>
          </p:cNvPr>
          <p:cNvSpPr/>
          <p:nvPr/>
        </p:nvSpPr>
        <p:spPr>
          <a:xfrm>
            <a:off x="3513980" y="1013786"/>
            <a:ext cx="4355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Hát: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tươi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/>
                <a:ea typeface="Times New Roman" panose="02020603050405020304"/>
                <a:cs typeface="+mn-cs"/>
              </a:rPr>
              <a:t>sao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/>
              <a:ea typeface="Times New Roman" panose="02020603050405020304"/>
              <a:cs typeface="+mn-cs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8BC15560-35D2-4DA9-AF1C-825FF4D63B2A}"/>
              </a:ext>
            </a:extLst>
          </p:cNvPr>
          <p:cNvSpPr/>
          <p:nvPr/>
        </p:nvSpPr>
        <p:spPr>
          <a:xfrm>
            <a:off x="4977328" y="1617902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 smtClean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 smtClean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</a:t>
            </a:r>
            <a:r>
              <a:rPr lang="en-US" altLang="fr-FR" sz="2000" i="1" dirty="0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fr-FR" sz="2000" i="1" dirty="0" err="1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Trọng</a:t>
            </a:r>
            <a:r>
              <a:rPr lang="en-US" altLang="fr-FR" sz="2000" i="1" dirty="0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en-US" altLang="fr-FR" sz="2000" i="1" dirty="0" err="1" smtClean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Tường</a:t>
            </a:r>
            <a:endParaRPr lang="en-US" altLang="fr-FR" sz="2000" i="1" dirty="0">
              <a:solidFill>
                <a:srgbClr val="7030A0"/>
              </a:solidFill>
              <a:latin typeface="Times New Roman" panose="02020603050405020304"/>
              <a:ea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34835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  <p:bldP spid="14" grpId="1"/>
      <p:bldP spid="14" grpId="2"/>
      <p:bldP spid="12" grpId="1"/>
      <p:bldP spid="12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D339420E-1D5F-40AB-B9C7-DCB12AB0BD7E}"/>
              </a:ext>
            </a:extLst>
          </p:cNvPr>
          <p:cNvSpPr txBox="1"/>
          <p:nvPr/>
        </p:nvSpPr>
        <p:spPr>
          <a:xfrm>
            <a:off x="3201353" y="230744"/>
            <a:ext cx="4651729" cy="60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377E44C-95DE-4AC9-9136-3CC10F413398}"/>
              </a:ext>
            </a:extLst>
          </p:cNvPr>
          <p:cNvSpPr/>
          <p:nvPr/>
        </p:nvSpPr>
        <p:spPr>
          <a:xfrm>
            <a:off x="6107005" y="446839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</p:spTree>
    <p:extLst>
      <p:ext uri="{BB962C8B-B14F-4D97-AF65-F5344CB8AC3E}">
        <p14:creationId xmlns:p14="http://schemas.microsoft.com/office/powerpoint/2010/main" val="1256728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4" grpId="0"/>
      <p:bldP spid="24" grpId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-31115" y="0"/>
            <a:ext cx="12223750" cy="73882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35"/>
            <a:ext cx="6249670" cy="34334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940" y="3433445"/>
            <a:ext cx="5941060" cy="3955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750" y="3433445"/>
            <a:ext cx="6281420" cy="39547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6249670" y="0"/>
            <a:ext cx="5942330" cy="343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6066" y="543580"/>
            <a:ext cx="3616960" cy="285367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567952" y="788260"/>
            <a:ext cx="7615555" cy="45262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Vũ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1946,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Thành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Văn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Hà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Content Placeholder 4"/>
          <p:cNvSpPr/>
          <p:nvPr/>
        </p:nvSpPr>
        <p:spPr>
          <a:xfrm>
            <a:off x="0" y="3005065"/>
            <a:ext cx="11636375" cy="452628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635"/>
            <a:ext cx="12190730" cy="68586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253865" y="429260"/>
            <a:ext cx="461772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 LỜI CA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2606675" y="1136015"/>
            <a:ext cx="14014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1:</a:t>
            </a:r>
          </a:p>
        </p:txBody>
      </p:sp>
      <p:sp>
        <p:nvSpPr>
          <p:cNvPr id="9" name="TextBox 5"/>
          <p:cNvSpPr txBox="1"/>
          <p:nvPr/>
        </p:nvSpPr>
        <p:spPr>
          <a:xfrm>
            <a:off x="1379855" y="3136900"/>
            <a:ext cx="12941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 2:</a:t>
            </a:r>
          </a:p>
        </p:txBody>
      </p:sp>
      <p:sp>
        <p:nvSpPr>
          <p:cNvPr id="2" name="TextBox 5"/>
          <p:cNvSpPr txBox="1"/>
          <p:nvPr/>
        </p:nvSpPr>
        <p:spPr>
          <a:xfrm>
            <a:off x="3821430" y="1333500"/>
            <a:ext cx="924433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 sao đất nước như bài thơ.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 xanh thấp thoáng bao cánh buồm.</a:t>
            </a:r>
          </a:p>
        </p:txBody>
      </p:sp>
      <p:sp>
        <p:nvSpPr>
          <p:cNvPr id="3" name="TextBox 5"/>
          <p:cNvSpPr txBox="1"/>
          <p:nvPr/>
        </p:nvSpPr>
        <p:spPr>
          <a:xfrm>
            <a:off x="3907155" y="2183765"/>
            <a:ext cx="102977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 xanh ôm ấp bao nếp nhà.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 ấm tiếng ru hời, trên cánh nôi tuổi thơ.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767965" y="3212465"/>
            <a:ext cx="924433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mai như cánh chim hải âu.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 khơi bay khắp muôn phương trời.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 yêu tha thiết quê hương này.</a:t>
            </a:r>
          </a:p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tiếng hát ru hời, ngày ấu thơ êm đềm.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/>
      <p:bldP spid="8" grpId="1"/>
      <p:bldP spid="9" grpId="0"/>
      <p:bldP spid="2" grpId="0"/>
      <p:bldP spid="2" grpId="1"/>
      <p:bldP spid="3" grpId="0"/>
      <p:bldP spid="3" grpId="1"/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039FF-97BE-4ED3-8FFF-AB2FB4EAB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6" y="1053090"/>
            <a:ext cx="10339707" cy="4825196"/>
          </a:xfrm>
          <a:prstGeom prst="rect">
            <a:avLst/>
          </a:prstGeom>
        </p:spPr>
      </p:pic>
      <p:sp>
        <p:nvSpPr>
          <p:cNvPr id="10" name="Freeform 3">
            <a:extLst>
              <a:ext uri="{FF2B5EF4-FFF2-40B4-BE49-F238E27FC236}">
                <a16:creationId xmlns:a16="http://schemas.microsoft.com/office/drawing/2014/main" id="{E4458174-5E08-07E3-CC28-D50ADE5177A5}"/>
              </a:ext>
            </a:extLst>
          </p:cNvPr>
          <p:cNvSpPr/>
          <p:nvPr/>
        </p:nvSpPr>
        <p:spPr>
          <a:xfrm>
            <a:off x="10310558" y="2285037"/>
            <a:ext cx="2139403" cy="4698391"/>
          </a:xfrm>
          <a:custGeom>
            <a:avLst/>
            <a:gdLst/>
            <a:ahLst/>
            <a:cxnLst/>
            <a:rect l="l" t="t" r="r" b="b"/>
            <a:pathLst>
              <a:path w="4224770" h="5699520">
                <a:moveTo>
                  <a:pt x="0" y="0"/>
                </a:moveTo>
                <a:lnTo>
                  <a:pt x="4224770" y="0"/>
                </a:lnTo>
                <a:lnTo>
                  <a:pt x="4224770" y="5699520"/>
                </a:lnTo>
                <a:lnTo>
                  <a:pt x="0" y="56995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A2F1CD9-6C1E-31B1-88ED-3129B632AC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97737" y="6392254"/>
            <a:ext cx="5794264" cy="59117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4495D61-8AC4-2825-01E0-1059058B5E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0" y="6392254"/>
            <a:ext cx="6604000" cy="591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192DE5-84AD-42DF-B703-0D69ABA052A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50699" y="165347"/>
            <a:ext cx="1151904" cy="794475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5868C32D-FE80-4597-81A5-2437A32D3895}"/>
              </a:ext>
            </a:extLst>
          </p:cNvPr>
          <p:cNvSpPr txBox="1"/>
          <p:nvPr/>
        </p:nvSpPr>
        <p:spPr>
          <a:xfrm>
            <a:off x="1872721" y="2221054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    mai       như         cánh       chim     hải            âu.        Vượt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E7ED1C31-0DEE-4E82-9D2A-BD7040DCAF7A}"/>
              </a:ext>
            </a:extLst>
          </p:cNvPr>
          <p:cNvSpPr txBox="1"/>
          <p:nvPr/>
        </p:nvSpPr>
        <p:spPr>
          <a:xfrm>
            <a:off x="1112876" y="3436527"/>
            <a:ext cx="97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khơi               bay        khắp   muôn      phương           trời.                 Càng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A72403C8-D7C5-4FCF-8F16-495E29FE26EB}"/>
              </a:ext>
            </a:extLst>
          </p:cNvPr>
          <p:cNvSpPr txBox="1"/>
          <p:nvPr/>
        </p:nvSpPr>
        <p:spPr>
          <a:xfrm>
            <a:off x="1384518" y="4637087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yêu       tha   thiết     quê        hương   này.   Cùng      tiếng     hát    ru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F7F737E2-509E-4B05-9B6E-753784493B24}"/>
              </a:ext>
            </a:extLst>
          </p:cNvPr>
          <p:cNvSpPr txBox="1"/>
          <p:nvPr/>
        </p:nvSpPr>
        <p:spPr>
          <a:xfrm>
            <a:off x="1158193" y="5878286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ngày       ấu     thơ     êm                                                   đềm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A156CD0-83C8-489A-89BF-1600BA795926}"/>
              </a:ext>
            </a:extLst>
          </p:cNvPr>
          <p:cNvSpPr txBox="1"/>
          <p:nvPr/>
        </p:nvSpPr>
        <p:spPr>
          <a:xfrm>
            <a:off x="1981835" y="1945408"/>
            <a:ext cx="9244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      sao        đất        nước        như       bài           thơ.      Biển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E1BA8074-2943-4886-B363-5DE7D7199452}"/>
              </a:ext>
            </a:extLst>
          </p:cNvPr>
          <p:cNvSpPr txBox="1"/>
          <p:nvPr/>
        </p:nvSpPr>
        <p:spPr>
          <a:xfrm>
            <a:off x="1291509" y="3139929"/>
            <a:ext cx="9508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     thấp       thoáng  bao           cánh             buồm.              Dừa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7DFDE84-7CFA-4331-B072-72E9FCB3C129}"/>
              </a:ext>
            </a:extLst>
          </p:cNvPr>
          <p:cNvSpPr txBox="1"/>
          <p:nvPr/>
        </p:nvSpPr>
        <p:spPr>
          <a:xfrm>
            <a:off x="1615018" y="4334566"/>
            <a:ext cx="1029779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xanh     ôm     ấp         bao         nếp        nhà.       Êm        ấm       tiếng     ru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60B8F989-794C-4D72-A5E7-733BFF9E8BE8}"/>
              </a:ext>
            </a:extLst>
          </p:cNvPr>
          <p:cNvSpPr txBox="1"/>
          <p:nvPr/>
        </p:nvSpPr>
        <p:spPr>
          <a:xfrm>
            <a:off x="1206927" y="5621722"/>
            <a:ext cx="103397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hời,       trên      cánh   nôi      tuổi              thơ.           </a:t>
            </a:r>
            <a:r>
              <a:rPr kumimoji="0" lang="vi-VN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40CE2B90-CA4D-4AB4-A447-FC5857267E59}"/>
              </a:ext>
            </a:extLst>
          </p:cNvPr>
          <p:cNvSpPr txBox="1"/>
          <p:nvPr/>
        </p:nvSpPr>
        <p:spPr>
          <a:xfrm>
            <a:off x="736283" y="147114"/>
            <a:ext cx="2692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D339420E-1D5F-40AB-B9C7-DCB12AB0BD7E}"/>
              </a:ext>
            </a:extLst>
          </p:cNvPr>
          <p:cNvSpPr txBox="1"/>
          <p:nvPr/>
        </p:nvSpPr>
        <p:spPr>
          <a:xfrm>
            <a:off x="3811520" y="262454"/>
            <a:ext cx="4310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tươi đẹp 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B377E44C-95DE-4AC9-9136-3CC10F413398}"/>
              </a:ext>
            </a:extLst>
          </p:cNvPr>
          <p:cNvSpPr/>
          <p:nvPr/>
        </p:nvSpPr>
        <p:spPr>
          <a:xfrm>
            <a:off x="7104551" y="368467"/>
            <a:ext cx="5345410" cy="798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Nhạc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Times New Roman" panose="02020603050405020304"/>
              </a:rPr>
              <a:t>: Ma-Lai-Xi-A</a:t>
            </a:r>
          </a:p>
          <a:p>
            <a:pPr lvl="0" algn="ctr">
              <a:lnSpc>
                <a:spcPct val="115000"/>
              </a:lnSpc>
            </a:pP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 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Lời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 </a:t>
            </a:r>
            <a:r>
              <a:rPr 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việt</a:t>
            </a:r>
            <a:r>
              <a:rPr lang="fr-FR" sz="2000" i="1" dirty="0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: </a:t>
            </a:r>
            <a:r>
              <a:rPr lang="en-US" altLang="fr-FR" sz="2000" i="1" dirty="0" err="1">
                <a:solidFill>
                  <a:srgbClr val="7030A0"/>
                </a:solidFill>
                <a:latin typeface="Times New Roman" panose="02020603050405020304"/>
                <a:ea typeface="Calibri" panose="020F0502020204030204"/>
              </a:rPr>
              <a:t>Vũ Trọng Tường</a:t>
            </a:r>
          </a:p>
        </p:txBody>
      </p:sp>
      <p:pic>
        <p:nvPicPr>
          <p:cNvPr id="2" name="Hát mẫu- Đất Nước Tươi Đẹp Sao - Âm nhạc lớp 5 - Bộ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61CCF0E6-BC8E-46DA-8B47-88891B56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0928" y="151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60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00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8" grpId="1"/>
      <p:bldP spid="19" grpId="0"/>
      <p:bldP spid="19" grpId="1"/>
      <p:bldP spid="21" grpId="0"/>
      <p:bldP spid="21" grpId="1"/>
      <p:bldP spid="22" grpId="0"/>
      <p:bldP spid="22" grpId="1"/>
      <p:bldP spid="14" grpId="0"/>
      <p:bldP spid="14" grpId="1"/>
      <p:bldP spid="15" grpId="0"/>
      <p:bldP spid="15" grpId="1"/>
      <p:bldP spid="16" grpId="0"/>
      <p:bldP spid="16" grpId="1"/>
      <p:bldP spid="20" grpId="0"/>
      <p:bldP spid="20" grpId="1"/>
      <p:bldP spid="23" grpId="0"/>
      <p:bldP spid="23" grpId="1"/>
      <p:bldP spid="24" grpId="1"/>
      <p:bldP spid="26" grpId="1"/>
    </p:bld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899</Words>
  <Application>Microsoft Office PowerPoint</Application>
  <PresentationFormat>Widescreen</PresentationFormat>
  <Paragraphs>135</Paragraphs>
  <Slides>28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1_Default Design</vt:lpstr>
      <vt:lpstr>1_Office Theme</vt:lpstr>
      <vt:lpstr>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Dell7470 i7</cp:lastModifiedBy>
  <cp:revision>155</cp:revision>
  <dcterms:created xsi:type="dcterms:W3CDTF">2020-08-11T21:22:00Z</dcterms:created>
  <dcterms:modified xsi:type="dcterms:W3CDTF">2025-04-14T03:27:32Z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1033-11.2.0.10421</vt:lpwstr>
  </property>
</Properties>
</file>