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  <p:sldMasterId id="2147483723" r:id="rId7"/>
  </p:sldMasterIdLst>
  <p:sldIdLst>
    <p:sldId id="334" r:id="rId8"/>
    <p:sldId id="335" r:id="rId9"/>
    <p:sldId id="341" r:id="rId10"/>
    <p:sldId id="281" r:id="rId11"/>
    <p:sldId id="322" r:id="rId12"/>
    <p:sldId id="336" r:id="rId13"/>
    <p:sldId id="323" r:id="rId14"/>
    <p:sldId id="342" r:id="rId15"/>
    <p:sldId id="340" r:id="rId16"/>
    <p:sldId id="337" r:id="rId17"/>
    <p:sldId id="333" r:id="rId18"/>
    <p:sldId id="338" r:id="rId19"/>
    <p:sldId id="290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4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8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0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5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0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34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22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6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87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5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81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4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04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63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07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98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4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20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48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92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15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19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39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68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19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70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870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800" y="1600200"/>
            <a:ext cx="822840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832"/>
              </a:spcBef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71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82284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942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40152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000" y="1600200"/>
            <a:ext cx="40152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714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998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800" y="274320"/>
            <a:ext cx="82284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832"/>
              </a:spcBef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943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000" y="1600200"/>
            <a:ext cx="40152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800" y="396432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633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40152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000" y="160020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000" y="396432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8531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000" y="160020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800" y="3964320"/>
            <a:ext cx="8228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730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8228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800" y="3964320"/>
            <a:ext cx="8228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730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000" y="160020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800" y="396432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000" y="3964320"/>
            <a:ext cx="4015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6039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58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26493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40000" y="1600200"/>
            <a:ext cx="26493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900" y="1600200"/>
            <a:ext cx="26493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800" y="3964320"/>
            <a:ext cx="26493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40000" y="3964320"/>
            <a:ext cx="26493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900" y="3964320"/>
            <a:ext cx="26493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3333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06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02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73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306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52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26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30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34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54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2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09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04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1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5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AF850-0879-4BF2-8B58-25BA7FAF707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800" y="274320"/>
            <a:ext cx="82284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583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800" y="1600200"/>
            <a:ext cx="822840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333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72469" lvl="1" indent="-296388">
              <a:spcBef>
                <a:spcPts val="832"/>
              </a:spcBef>
              <a:buClr>
                <a:srgbClr val="000000"/>
              </a:buClr>
              <a:buFont typeface="Arial"/>
              <a:buChar char="–"/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3333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89152" lvl="2" indent="-236691">
              <a:spcBef>
                <a:spcPts val="832"/>
              </a:spcBef>
              <a:buClr>
                <a:srgbClr val="000000"/>
              </a:buClr>
              <a:buFont typeface="Arial"/>
              <a:buChar char="•"/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3333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65233" lvl="3" indent="-236691">
              <a:spcBef>
                <a:spcPts val="832"/>
              </a:spcBef>
              <a:buClr>
                <a:srgbClr val="000000"/>
              </a:buClr>
              <a:buFont typeface="Arial"/>
              <a:buChar char="–"/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3333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41614" lvl="4" indent="-236691">
              <a:spcBef>
                <a:spcPts val="832"/>
              </a:spcBef>
              <a:buClr>
                <a:srgbClr val="000000"/>
              </a:buClr>
              <a:buFont typeface="Arial"/>
              <a:buChar char="»"/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3333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141614" lvl="5" indent="-236691">
              <a:spcBef>
                <a:spcPts val="832"/>
              </a:spcBef>
              <a:buClr>
                <a:srgbClr val="000000"/>
              </a:buClr>
              <a:buFont typeface="Arial"/>
              <a:buChar char="»"/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3333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141614" lvl="6" indent="-236691">
              <a:spcBef>
                <a:spcPts val="832"/>
              </a:spcBef>
              <a:buClr>
                <a:srgbClr val="000000"/>
              </a:buClr>
              <a:buFont typeface="Arial"/>
              <a:buChar char="»"/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3333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800" y="6244920"/>
            <a:ext cx="21324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800" y="6244920"/>
            <a:ext cx="28944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800" y="6244920"/>
            <a:ext cx="21324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fld id="{6D765786-F00F-4D11-8978-7291CFE16B01}" type="slidenum">
              <a:rPr lang="en-US" sz="1417" spc="-1" smtClean="0">
                <a:solidFill>
                  <a:srgbClr val="000000"/>
                </a:solidFill>
              </a:rPr>
              <a:pPr algn="r">
                <a:tabLst>
                  <a:tab pos="0" algn="l"/>
                  <a:tab pos="761970" algn="l"/>
                  <a:tab pos="1523939" algn="l"/>
                  <a:tab pos="2285909" algn="l"/>
                  <a:tab pos="3047878" algn="l"/>
                  <a:tab pos="3809848" algn="l"/>
                  <a:tab pos="4571817" algn="l"/>
                  <a:tab pos="5333787" algn="l"/>
                  <a:tab pos="6095756" algn="l"/>
                  <a:tab pos="6857726" algn="l"/>
                  <a:tab pos="7619695" algn="l"/>
                  <a:tab pos="8381665" algn="l"/>
                </a:tabLst>
              </a:pPr>
              <a:t>‹#›</a:t>
            </a:fld>
            <a:endParaRPr lang="en-US" sz="1417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5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>
        <a:tabLst>
          <a:tab pos="0" algn="l"/>
          <a:tab pos="761970" algn="l"/>
          <a:tab pos="1523939" algn="l"/>
          <a:tab pos="2285909" algn="l"/>
          <a:tab pos="3047878" algn="l"/>
          <a:tab pos="3809848" algn="l"/>
          <a:tab pos="4571817" algn="l"/>
          <a:tab pos="5333787" algn="l"/>
          <a:tab pos="6095756" algn="l"/>
          <a:tab pos="6857726" algn="l"/>
          <a:tab pos="7619695" algn="l"/>
          <a:tab pos="8381665" algn="l"/>
        </a:tabLst>
        <a:defRPr/>
      </a:lvl1pPr>
    </p:titleStyle>
    <p:bodyStyle>
      <a:lvl1pPr marL="355786" indent="-355786">
        <a:spcBef>
          <a:spcPts val="832"/>
        </a:spcBef>
        <a:buClr>
          <a:srgbClr val="000000"/>
        </a:buClr>
        <a:buFont typeface="Arial"/>
        <a:buChar char="•"/>
        <a:tabLst>
          <a:tab pos="761970" algn="l"/>
          <a:tab pos="1523939" algn="l"/>
          <a:tab pos="2285909" algn="l"/>
          <a:tab pos="3047878" algn="l"/>
          <a:tab pos="3809848" algn="l"/>
          <a:tab pos="4571817" algn="l"/>
          <a:tab pos="5333787" algn="l"/>
          <a:tab pos="6095756" algn="l"/>
          <a:tab pos="6857726" algn="l"/>
          <a:tab pos="7619695" algn="l"/>
          <a:tab pos="8381665" algn="l"/>
        </a:tabLst>
        <a:defRPr/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C3F42-49A1-49D3-851E-A50F8954C7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2490" y="571500"/>
            <a:ext cx="460904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4" y="6199187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76141" y="3387329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97745" y="3387329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5226844" y="841375"/>
            <a:ext cx="30956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226844" y="3309938"/>
            <a:ext cx="3274218" cy="50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667" b="1" dirty="0" smtClean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667" b="1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6611" y="4621874"/>
            <a:ext cx="312893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15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4382" y="190381"/>
            <a:ext cx="214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SỐ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567"/>
            <a:ext cx="9144000" cy="13863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152"/>
            <a:ext cx="9116616" cy="1493960"/>
          </a:xfrm>
          <a:prstGeom prst="rect">
            <a:avLst/>
          </a:prstGeom>
        </p:spPr>
      </p:pic>
      <p:pic>
        <p:nvPicPr>
          <p:cNvPr id="33" name="DOC NHAC SO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4242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0952" y="116632"/>
            <a:ext cx="53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76293"/>
            <a:ext cx="656850" cy="6206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1213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52449"/>
            <a:ext cx="9036496" cy="1400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76293"/>
            <a:ext cx="656850" cy="6206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2517"/>
            <a:ext cx="656850" cy="6206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76293"/>
            <a:ext cx="656850" cy="6206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78" y="2448301"/>
            <a:ext cx="656850" cy="6206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92517"/>
            <a:ext cx="656850" cy="6206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92517"/>
            <a:ext cx="656850" cy="6206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74" y="4392517"/>
            <a:ext cx="656850" cy="620659"/>
          </a:xfrm>
          <a:prstGeom prst="rect">
            <a:avLst/>
          </a:prstGeom>
        </p:spPr>
      </p:pic>
      <p:pic>
        <p:nvPicPr>
          <p:cNvPr id="33" name="DOC NHAC SO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42420" y="5267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0952" y="116632"/>
            <a:ext cx="61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22" y="2376293"/>
            <a:ext cx="656850" cy="6206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1213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24944"/>
            <a:ext cx="9036496" cy="1400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76293"/>
            <a:ext cx="656850" cy="6206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2517"/>
            <a:ext cx="656850" cy="6206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76293"/>
            <a:ext cx="656850" cy="6206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48301"/>
            <a:ext cx="656850" cy="6206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92517"/>
            <a:ext cx="656850" cy="6206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92517"/>
            <a:ext cx="656850" cy="6206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92517"/>
            <a:ext cx="656850" cy="620659"/>
          </a:xfrm>
          <a:prstGeom prst="rect">
            <a:avLst/>
          </a:prstGeom>
        </p:spPr>
      </p:pic>
      <p:pic>
        <p:nvPicPr>
          <p:cNvPr id="33" name="DOC NHAC SO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42420" y="526767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7629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492896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50" y="2448301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" y="4392517"/>
            <a:ext cx="656850" cy="6206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92517"/>
            <a:ext cx="656850" cy="6206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392517"/>
            <a:ext cx="656850" cy="6206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25" y="4392517"/>
            <a:ext cx="656850" cy="6206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50" y="4392517"/>
            <a:ext cx="656850" cy="6206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73" y="4392517"/>
            <a:ext cx="656850" cy="6206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54" y="4392517"/>
            <a:ext cx="656850" cy="6206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92517"/>
            <a:ext cx="656850" cy="6206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365104"/>
            <a:ext cx="656850" cy="6206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88" y="4392517"/>
            <a:ext cx="656850" cy="6206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92517"/>
            <a:ext cx="656850" cy="6206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8" y="4392517"/>
            <a:ext cx="656850" cy="6206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48301"/>
            <a:ext cx="656850" cy="6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288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89240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53" y="375847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  <p:pic>
        <p:nvPicPr>
          <p:cNvPr id="7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571500"/>
            <a:ext cx="9144000" cy="5715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381300" y="1107300"/>
            <a:ext cx="2902500" cy="7375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100" tIns="47700" rIns="95100" bIns="47700">
            <a:spAutoFit/>
          </a:bodyPr>
          <a:lstStyle/>
          <a:p>
            <a: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4167" b="1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4167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881100" y="2357401"/>
            <a:ext cx="7500900" cy="1558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100" tIns="47700" rIns="95100" bIns="4770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endParaRPr lang="en-US" sz="1500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761970" algn="l"/>
                <a:tab pos="1523939" algn="l"/>
                <a:tab pos="2285909" algn="l"/>
                <a:tab pos="3047878" algn="l"/>
                <a:tab pos="3809848" algn="l"/>
                <a:tab pos="4571817" algn="l"/>
                <a:tab pos="5333787" algn="l"/>
                <a:tab pos="6095756" algn="l"/>
                <a:tab pos="6857726" algn="l"/>
                <a:tab pos="7619695" algn="l"/>
                <a:tab pos="8381665" algn="l"/>
              </a:tabLst>
            </a:pPr>
            <a:r>
              <a:rPr lang="en-US" sz="8000" b="1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4500" b="1" i="1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4500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571700" y="4440900"/>
            <a:ext cx="695700" cy="142890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5390700" y="4767300"/>
            <a:ext cx="617700" cy="6390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3000" y="567600"/>
            <a:ext cx="9177000" cy="8460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3000" y="6199200"/>
            <a:ext cx="9162300" cy="8460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2775900" y="3387000"/>
            <a:ext cx="5589300" cy="10320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6297600" y="3387000"/>
            <a:ext cx="5589300" cy="103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22975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3" y="1148748"/>
            <a:ext cx="81009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ng trại vui vẻ (Tập hát theo lời bài bài hát mẫu SGK lớp 2 NXBGD) (1)">
            <a:hlinkClick r:id="" action="ppaction://media"/>
            <a:extLst>
              <a:ext uri="{FF2B5EF4-FFF2-40B4-BE49-F238E27FC236}">
                <a16:creationId xmlns:a16="http://schemas.microsoft.com/office/drawing/2014/main" xmlns="" id="{6EEDED98-7EED-4B58-8230-AEA82638D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688" y="849312"/>
            <a:ext cx="338667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2579" y="332656"/>
            <a:ext cx="1907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" y="-126386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36" y="3645024"/>
            <a:ext cx="301199" cy="241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3848" y="1412776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FC190F"/>
                </a:solidFill>
                <a:latin typeface="Times New Roman"/>
                <a:ea typeface="Times New Roman"/>
              </a:rPr>
              <a:t>ÔN Đ</a:t>
            </a:r>
            <a:r>
              <a:rPr lang="en-US" sz="2800" b="1" dirty="0" smtClean="0">
                <a:solidFill>
                  <a:srgbClr val="FC190F"/>
                </a:solidFill>
                <a:latin typeface="Times New Roman"/>
                <a:ea typeface="Arial"/>
              </a:rPr>
              <a:t>ỌC NHẠC: </a:t>
            </a:r>
            <a:r>
              <a:rPr lang="en-US" sz="2800" b="1" dirty="0">
                <a:solidFill>
                  <a:srgbClr val="FC190F"/>
                </a:solidFill>
                <a:latin typeface="Times New Roman"/>
                <a:ea typeface="Arial"/>
              </a:rPr>
              <a:t>BÀI </a:t>
            </a:r>
            <a:r>
              <a:rPr lang="en-US" sz="2800" b="1" dirty="0" smtClean="0">
                <a:solidFill>
                  <a:srgbClr val="FC190F"/>
                </a:solidFill>
                <a:latin typeface="Times New Roman"/>
                <a:ea typeface="Arial"/>
              </a:rPr>
              <a:t>SỐ </a:t>
            </a:r>
            <a:r>
              <a:rPr lang="en-US" sz="2800" b="1" dirty="0">
                <a:solidFill>
                  <a:srgbClr val="FC190F"/>
                </a:solidFill>
                <a:latin typeface="Times New Roman"/>
                <a:ea typeface="Arial"/>
              </a:rPr>
              <a:t>4</a:t>
            </a:r>
            <a:endParaRPr lang="en-US" sz="2800" dirty="0">
              <a:effectLst/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836712"/>
            <a:ext cx="60968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901700" algn="l"/>
              </a:tabLst>
            </a:pPr>
            <a:r>
              <a:rPr lang="fr-FR" sz="2800" b="1" dirty="0">
                <a:solidFill>
                  <a:srgbClr val="FC190F"/>
                </a:solidFill>
                <a:latin typeface="Times New Roman"/>
                <a:ea typeface="Arial"/>
              </a:rPr>
              <a:t>ÔN BÀI HÁT: TRANG TRẠI VUI VẺ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9872" y="764704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Ôn</a:t>
            </a:r>
            <a:r>
              <a:rPr lang="en-US" sz="36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bài</a:t>
            </a:r>
            <a:r>
              <a:rPr lang="en-US" sz="36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hát</a:t>
            </a:r>
            <a:r>
              <a:rPr lang="en-US" sz="3600" dirty="0" smtClean="0">
                <a:solidFill>
                  <a:srgbClr val="00B0F0"/>
                </a:solidFill>
                <a:latin typeface="Times New Roman"/>
                <a:ea typeface="Calibri"/>
              </a:rPr>
              <a:t>.</a:t>
            </a:r>
            <a:endParaRPr lang="en-US" sz="3600" dirty="0">
              <a:solidFill>
                <a:srgbClr val="00B0F0"/>
              </a:solidFill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358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3" y="1148748"/>
            <a:ext cx="81009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ng trại vui vẻ (Tập hát theo lời bài bài hát mẫu SGK lớp 2 NXBGD) (1)">
            <a:hlinkClick r:id="" action="ppaction://media"/>
            <a:extLst>
              <a:ext uri="{FF2B5EF4-FFF2-40B4-BE49-F238E27FC236}">
                <a16:creationId xmlns:a16="http://schemas.microsoft.com/office/drawing/2014/main" xmlns="" id="{6EEDED98-7EED-4B58-8230-AEA82638D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688" y="849312"/>
            <a:ext cx="338667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5592" y="560600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538" y="523220"/>
            <a:ext cx="8032135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Arial"/>
              </a:rPr>
              <a:t> </a:t>
            </a:r>
            <a:endParaRPr lang="en-US" dirty="0" smtClean="0">
              <a:ea typeface="Calibri"/>
              <a:cs typeface="Arial"/>
            </a:endParaRPr>
          </a:p>
          <a:p>
            <a:pPr lvl="1">
              <a:lnSpc>
                <a:spcPct val="104000"/>
              </a:lnSpc>
              <a:spcAft>
                <a:spcPts val="0"/>
              </a:spcAft>
              <a:tabLst>
                <a:tab pos="35560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Arial"/>
              </a:rPr>
              <a:t>  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8174" y="1407618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Chọn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yêu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thay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tên</a:t>
            </a:r>
            <a:r>
              <a:rPr lang="en-US" sz="2800" smtClean="0">
                <a:solidFill>
                  <a:srgbClr val="C00000"/>
                </a:solidFill>
                <a:ea typeface="Calibri"/>
                <a:cs typeface="Arial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hát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.</a:t>
            </a:r>
            <a:endParaRPr lang="en-US" sz="2800" dirty="0">
              <a:solidFill>
                <a:srgbClr val="C00000"/>
              </a:soli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792453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Hát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hợp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gõ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đệm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phách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ea typeface="Calibri"/>
                <a:cs typeface="Arial"/>
              </a:rPr>
              <a:t>nhịp</a:t>
            </a:r>
            <a:r>
              <a:rPr lang="en-US" sz="2800" dirty="0" smtClean="0">
                <a:solidFill>
                  <a:srgbClr val="C00000"/>
                </a:solidFill>
                <a:ea typeface="Calibri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9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pcp_download_120"/>
          <p:cNvPicPr/>
          <p:nvPr/>
        </p:nvPicPr>
        <p:blipFill>
          <a:blip r:embed="rId2"/>
          <a:stretch/>
        </p:blipFill>
        <p:spPr>
          <a:xfrm>
            <a:off x="1571700" y="4808412"/>
            <a:ext cx="695700" cy="142890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3"/>
          <a:stretch/>
        </p:blipFill>
        <p:spPr>
          <a:xfrm rot="14504400">
            <a:off x="5390700" y="5206467"/>
            <a:ext cx="617700" cy="639000"/>
          </a:xfrm>
          <a:prstGeom prst="rect">
            <a:avLst/>
          </a:prstGeom>
          <a:ln w="0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015387" y="1124744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 smtClean="0">
                <a:solidFill>
                  <a:prstClr val="black"/>
                </a:solidFill>
                <a:latin typeface="Times New Roman"/>
                <a:ea typeface="Calibri"/>
              </a:rPr>
              <a:t>Ôn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ea typeface="Calibri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ea typeface="Calibri"/>
              </a:rPr>
              <a:t>đọc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ea typeface="Calibri"/>
              </a:rPr>
              <a:t>nhạc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ea typeface="Calibri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ea typeface="Calibri"/>
              </a:rPr>
              <a:t> 4</a:t>
            </a:r>
            <a:endParaRPr lang="en-US" sz="36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1970837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độ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237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85</Words>
  <Application>Microsoft Office PowerPoint</Application>
  <PresentationFormat>On-screen Show (4:3)</PresentationFormat>
  <Paragraphs>19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DejaVu Sans</vt:lpstr>
      <vt:lpstr>Times New Roman</vt:lpstr>
      <vt:lpstr>Office Theme</vt:lpstr>
      <vt:lpstr>1_Office Theme</vt:lpstr>
      <vt:lpstr>2_Office Theme</vt:lpstr>
      <vt:lpstr>3_Office Theme</vt:lpstr>
      <vt:lpstr>Default Design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120</cp:revision>
  <dcterms:created xsi:type="dcterms:W3CDTF">2021-06-23T07:33:39Z</dcterms:created>
  <dcterms:modified xsi:type="dcterms:W3CDTF">2011-07-10T19:33:38Z</dcterms:modified>
</cp:coreProperties>
</file>