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480" r:id="rId4"/>
    <p:sldId id="463" r:id="rId5"/>
    <p:sldId id="257" r:id="rId6"/>
    <p:sldId id="479" r:id="rId7"/>
    <p:sldId id="261" r:id="rId8"/>
    <p:sldId id="476" r:id="rId9"/>
    <p:sldId id="431" r:id="rId10"/>
    <p:sldId id="466" r:id="rId11"/>
    <p:sldId id="467" r:id="rId12"/>
    <p:sldId id="281" r:id="rId13"/>
    <p:sldId id="419" r:id="rId14"/>
    <p:sldId id="420" r:id="rId15"/>
    <p:sldId id="421" r:id="rId16"/>
    <p:sldId id="422" r:id="rId17"/>
    <p:sldId id="423" r:id="rId18"/>
    <p:sldId id="424" r:id="rId19"/>
    <p:sldId id="425" r:id="rId20"/>
    <p:sldId id="426" r:id="rId21"/>
    <p:sldId id="427" r:id="rId22"/>
    <p:sldId id="428" r:id="rId23"/>
    <p:sldId id="432" r:id="rId24"/>
    <p:sldId id="464" r:id="rId25"/>
    <p:sldId id="468" r:id="rId26"/>
    <p:sldId id="477" r:id="rId27"/>
    <p:sldId id="478" r:id="rId28"/>
    <p:sldId id="470" r:id="rId29"/>
    <p:sldId id="471" r:id="rId30"/>
    <p:sldId id="472" r:id="rId31"/>
    <p:sldId id="474" r:id="rId32"/>
  </p:sldIdLst>
  <p:sldSz cx="18288000" cy="10287000"/>
  <p:notesSz cx="6858000" cy="9144000"/>
  <p:embeddedFontLs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65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63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88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86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46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12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19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3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6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17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11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84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52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511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7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36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55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3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5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90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205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85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33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8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8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4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44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44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7.gif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3.pn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.gif"/><Relationship Id="rId3" Type="http://schemas.openxmlformats.org/officeDocument/2006/relationships/image" Target="../media/image12.svg"/><Relationship Id="rId7" Type="http://schemas.openxmlformats.org/officeDocument/2006/relationships/image" Target="../media/image23.png"/><Relationship Id="rId12" Type="http://schemas.openxmlformats.org/officeDocument/2006/relationships/image" Target="../media/image1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4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0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6.svg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1.png"/><Relationship Id="rId11" Type="http://schemas.openxmlformats.org/officeDocument/2006/relationships/image" Target="../media/image31.png"/><Relationship Id="rId5" Type="http://schemas.openxmlformats.org/officeDocument/2006/relationships/image" Target="../media/image12.svg"/><Relationship Id="rId10" Type="http://schemas.openxmlformats.org/officeDocument/2006/relationships/image" Target="../media/image50.svg"/><Relationship Id="rId4" Type="http://schemas.openxmlformats.org/officeDocument/2006/relationships/image" Target="../media/image20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4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1.png"/><Relationship Id="rId11" Type="http://schemas.openxmlformats.org/officeDocument/2006/relationships/image" Target="../media/image31.png"/><Relationship Id="rId5" Type="http://schemas.openxmlformats.org/officeDocument/2006/relationships/image" Target="../media/image12.svg"/><Relationship Id="rId10" Type="http://schemas.openxmlformats.org/officeDocument/2006/relationships/image" Target="../media/image50.svg"/><Relationship Id="rId4" Type="http://schemas.openxmlformats.org/officeDocument/2006/relationships/image" Target="../media/image20.png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media18.mp3"/><Relationship Id="rId16" Type="http://schemas.openxmlformats.org/officeDocument/2006/relationships/image" Target="../media/image59.png"/><Relationship Id="rId1" Type="http://schemas.microsoft.com/office/2007/relationships/media" Target="../media/media18.mp3"/><Relationship Id="rId6" Type="http://schemas.openxmlformats.org/officeDocument/2006/relationships/image" Target="../media/image51.png"/><Relationship Id="rId11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58.png"/><Relationship Id="rId10" Type="http://schemas.openxmlformats.org/officeDocument/2006/relationships/image" Target="../media/image50.svg"/><Relationship Id="rId4" Type="http://schemas.openxmlformats.org/officeDocument/2006/relationships/image" Target="../media/image20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6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.gif"/><Relationship Id="rId3" Type="http://schemas.openxmlformats.org/officeDocument/2006/relationships/image" Target="../media/image12.svg"/><Relationship Id="rId7" Type="http://schemas.openxmlformats.org/officeDocument/2006/relationships/image" Target="../media/image23.png"/><Relationship Id="rId12" Type="http://schemas.openxmlformats.org/officeDocument/2006/relationships/image" Target="../media/image1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4.sv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6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14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6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8624888"/>
            <a:ext cx="9991725" cy="1662113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991725" y="8714423"/>
            <a:ext cx="8105775" cy="1572578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" y="1"/>
            <a:ext cx="3546158" cy="3151823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138401" y="1"/>
            <a:ext cx="3318813" cy="3556001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5280659" y="4012721"/>
            <a:ext cx="831723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6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6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LỚP: 4</a:t>
            </a:r>
            <a:endParaRPr lang="en-US" altLang="vi-VN" sz="66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4053101" y="7794774"/>
            <a:ext cx="10433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en-US" altLang="en-US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vi-VN" altLang="en-US" sz="42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8528" y="893665"/>
            <a:ext cx="928688" cy="92868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34267" y="5674144"/>
            <a:ext cx="2267486" cy="4627523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=""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2715817" y="283755"/>
            <a:ext cx="134469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39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 TIÊN LÃNG</a:t>
            </a:r>
            <a:endParaRPr lang="vi-VN" altLang="en-US" sz="39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sz="4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vi-VN" sz="420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=""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548344" y="2072957"/>
            <a:ext cx="15443199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endParaRPr lang="en-US" altLang="vi-VN" sz="54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5" descr="Not 7">
            <a:extLst>
              <a:ext uri="{FF2B5EF4-FFF2-40B4-BE49-F238E27FC236}">
                <a16:creationId xmlns="" xmlns:a16="http://schemas.microsoft.com/office/drawing/2014/main" id="{E7CB85A1-A23B-547B-C95C-FE959F8B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6458" y="1467167"/>
            <a:ext cx="1022033" cy="212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109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167" y="2662145"/>
            <a:ext cx="16204265" cy="2590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F1D70BF-E3CC-B89E-F44C-D0856697E5FA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1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90658" y="1257300"/>
            <a:ext cx="1451462" cy="939207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E4F8C3C6-DFFC-82AB-4AA2-036A8C0A1794}"/>
              </a:ext>
            </a:extLst>
          </p:cNvPr>
          <p:cNvSpPr txBox="1"/>
          <p:nvPr/>
        </p:nvSpPr>
        <p:spPr>
          <a:xfrm>
            <a:off x="2133600" y="4507114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latin typeface="+mj-lt"/>
              </a:rPr>
              <a:t>Hàng  bạch      dương          gió          đưa            nhẹ          bên           sông.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5CCC667-2803-F75F-50D9-92AD2DEF103D}"/>
              </a:ext>
            </a:extLst>
          </p:cNvPr>
          <p:cNvSpPr txBox="1"/>
          <p:nvPr/>
        </p:nvSpPr>
        <p:spPr>
          <a:xfrm>
            <a:off x="6553200" y="384873"/>
            <a:ext cx="7787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HỌC HÁT TỪNG CÂU</a:t>
            </a: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xmlns="" id="{807C37B9-9753-FBAF-D711-C19526238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46959" y="689365"/>
            <a:ext cx="76944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333A84C-F223-312D-88D5-CB8D4C07F4B1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2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C38A06B1-E8E6-1912-A325-4998F19A4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923703"/>
            <a:ext cx="16611600" cy="1854156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7BA9D78A-FD64-4982-34AC-2FA412189B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4DD9AAFB-0BD0-3D6E-527A-8FE9381EC9C5}"/>
              </a:ext>
            </a:extLst>
          </p:cNvPr>
          <p:cNvSpPr txBox="1"/>
          <p:nvPr/>
        </p:nvSpPr>
        <p:spPr>
          <a:xfrm>
            <a:off x="2133600" y="4507114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   Miền  quê       em          bao      cây         liễu      xanh.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xmlns="" id="{755862FC-2E53-CC3E-B678-7D5A46809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0319" y="926092"/>
            <a:ext cx="1072161" cy="10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B3B1EDD-D75D-53FC-A4E5-F66B0515B840}"/>
              </a:ext>
            </a:extLst>
          </p:cNvPr>
          <p:cNvSpPr txBox="1"/>
          <p:nvPr/>
        </p:nvSpPr>
        <p:spPr>
          <a:xfrm>
            <a:off x="3048000" y="13996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1+2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AA8CC2F-365F-34BA-E98F-29350A4FB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357240"/>
            <a:ext cx="16764000" cy="363096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D56A127D-5D2E-3EEF-7669-8DEAD07B1D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8EDEA5B-ACEE-8BA8-E033-5F9561CA4995}"/>
              </a:ext>
            </a:extLst>
          </p:cNvPr>
          <p:cNvSpPr txBox="1"/>
          <p:nvPr/>
        </p:nvSpPr>
        <p:spPr>
          <a:xfrm>
            <a:off x="1999129" y="3609130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latin typeface="+mj-lt"/>
              </a:rPr>
              <a:t>Hàng  bạch      dương          gió          đưa            nhẹ          bên           sông.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EBFF656-73ED-DEAA-B4DA-81FF82CFE419}"/>
              </a:ext>
            </a:extLst>
          </p:cNvPr>
          <p:cNvSpPr txBox="1"/>
          <p:nvPr/>
        </p:nvSpPr>
        <p:spPr>
          <a:xfrm>
            <a:off x="2178585" y="5633579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   Miền  quê       em          bao      cây         liễu      xanh.</a:t>
            </a:r>
          </a:p>
        </p:txBody>
      </p:sp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xmlns="" id="{8C7465A8-0267-E36B-5726-E47A00780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11600" y="537899"/>
            <a:ext cx="1069730" cy="10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9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DDB6AAB-3048-DF79-36F1-A3EFAA595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3009900"/>
            <a:ext cx="16383000" cy="186936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174F640-F9D5-679B-BA72-D764BDA45213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3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3C25DCB3-9F8B-9719-AA23-EDC5BCC634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5B54F3D-2607-EEFD-8D8F-97772C7AA072}"/>
              </a:ext>
            </a:extLst>
          </p:cNvPr>
          <p:cNvSpPr txBox="1"/>
          <p:nvPr/>
        </p:nvSpPr>
        <p:spPr>
          <a:xfrm>
            <a:off x="3045920" y="4694033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    Tìm     nơi          đâu               núi        sông              đẹp         tươi             xa.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xmlns="" id="{830E7DA7-D8C5-A7C1-8C4E-4DC04A2C0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75582" y="740500"/>
            <a:ext cx="881420" cy="88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9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9F423F9-43C0-8310-987A-5E34467C7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3544894"/>
            <a:ext cx="16002000" cy="22082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563A92-3106-89D7-1063-EC2F37284C80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4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5DEEFB09-72E6-995A-A543-6248331888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848023FE-8238-392D-87AD-E24F571B70F7}"/>
              </a:ext>
            </a:extLst>
          </p:cNvPr>
          <p:cNvSpPr txBox="1"/>
          <p:nvPr/>
        </p:nvSpPr>
        <p:spPr>
          <a:xfrm>
            <a:off x="3886200" y="5592832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Từ    biển    khơi         về       thung      lũng      xa.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xmlns="" id="{535A6FF2-777F-66F6-95BB-3C527BFFE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0600" y="7690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4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9C6C960-57D2-1617-28FA-AF34ADBBF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2857500"/>
            <a:ext cx="16078200" cy="25908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4D41215-7E6C-E897-63D4-16C46CD91EB5}"/>
              </a:ext>
            </a:extLst>
          </p:cNvPr>
          <p:cNvSpPr txBox="1"/>
          <p:nvPr/>
        </p:nvSpPr>
        <p:spPr>
          <a:xfrm>
            <a:off x="3048000" y="139960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3+4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EFB7339C-3472-C3EF-8032-FDB682D0FE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8AFC564-A128-8E53-1D2A-C4975ABD3964}"/>
              </a:ext>
            </a:extLst>
          </p:cNvPr>
          <p:cNvSpPr txBox="1"/>
          <p:nvPr/>
        </p:nvSpPr>
        <p:spPr>
          <a:xfrm>
            <a:off x="3352800" y="3860512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    Tìm     nơi          đâu               núi        sông             đẹp         tươi             xa.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D820CEC-4A6D-9763-F956-53528DB528CF}"/>
              </a:ext>
            </a:extLst>
          </p:cNvPr>
          <p:cNvSpPr txBox="1"/>
          <p:nvPr/>
        </p:nvSpPr>
        <p:spPr>
          <a:xfrm>
            <a:off x="4038600" y="5472952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Từ    biển    khơi         về       thung      lũng      xa.</a:t>
            </a:r>
          </a:p>
        </p:txBody>
      </p:sp>
      <p:pic>
        <p:nvPicPr>
          <p:cNvPr id="4" name="34">
            <a:hlinkClick r:id="" action="ppaction://media"/>
            <a:extLst>
              <a:ext uri="{FF2B5EF4-FFF2-40B4-BE49-F238E27FC236}">
                <a16:creationId xmlns:a16="http://schemas.microsoft.com/office/drawing/2014/main" xmlns="" id="{BF2FFB56-1A78-51DF-F761-97053C532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535400" y="459574"/>
            <a:ext cx="1178639" cy="11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A010B2B-CB8A-A22E-A157-CC7408C0A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032" y="2933201"/>
            <a:ext cx="15445368" cy="176604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5844C41-7599-7EC7-4F55-C6CE146B81C1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5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D3328B40-E3DD-477A-0523-0632E8C47D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0C3E195-AFE4-084A-E840-3BF7A5A8A3E7}"/>
              </a:ext>
            </a:extLst>
          </p:cNvPr>
          <p:cNvSpPr txBox="1"/>
          <p:nvPr/>
        </p:nvSpPr>
        <p:spPr>
          <a:xfrm>
            <a:off x="4953000" y="4773518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Mặt    trời       sáng          chiếu        trên           miền        quê              ta.</a:t>
            </a: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xmlns="" id="{51D732B2-2D01-0E5B-1FB4-34E5215EC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945049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99D2F66-260C-76EB-7B3E-673C1D83F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3126661"/>
            <a:ext cx="16032890" cy="2286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94DE99D2-7205-ABE0-AE6F-A000B28B2FF0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6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86539A10-6366-86D3-94A0-8B68D662D1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D7FC1C4-D329-1E3F-6538-1958D91C0D95}"/>
              </a:ext>
            </a:extLst>
          </p:cNvPr>
          <p:cNvSpPr txBox="1"/>
          <p:nvPr/>
        </p:nvSpPr>
        <p:spPr>
          <a:xfrm>
            <a:off x="3962400" y="4960292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Dài  thẳng    </a:t>
            </a:r>
            <a:r>
              <a:rPr lang="vi-VN" sz="3200" dirty="0" err="1">
                <a:latin typeface="+mj-lt"/>
              </a:rPr>
              <a:t>tắp</a:t>
            </a:r>
            <a:r>
              <a:rPr lang="vi-VN" sz="3200" dirty="0">
                <a:latin typeface="+mj-lt"/>
              </a:rPr>
              <a:t>         những  con         đường    xa.</a:t>
            </a:r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xmlns="" id="{E6363343-04DD-78D2-57AA-95F3F25F0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73400" y="529513"/>
            <a:ext cx="1178639" cy="11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1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C4FCEB7-42C9-245B-F619-F56C3C016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2857500"/>
            <a:ext cx="16136470" cy="244086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C68B58-45CD-7D65-7703-221D100354F9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7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394D2E9A-4D61-B029-95B0-947F05A582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7366B5B-00A9-3D91-8E69-9E226CB8B370}"/>
              </a:ext>
            </a:extLst>
          </p:cNvPr>
          <p:cNvSpPr txBox="1"/>
          <p:nvPr/>
        </p:nvSpPr>
        <p:spPr>
          <a:xfrm>
            <a:off x="4419600" y="5005973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Mãi      đẹp       tươi               nơi         quê            hương       nhà.</a:t>
            </a:r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xmlns="" id="{A9A6D29E-E61C-DE83-42BD-184FAB7BF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25800" y="976317"/>
            <a:ext cx="1148120" cy="11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4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6208970"/>
            <a:ext cx="4800600" cy="402424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BFE263B-7AD9-FFEF-318F-B747FDF8A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" y="1963963"/>
            <a:ext cx="17678400" cy="421587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32D30C2-5846-A59F-0660-AB2D7A608F2E}"/>
              </a:ext>
            </a:extLst>
          </p:cNvPr>
          <p:cNvSpPr txBox="1"/>
          <p:nvPr/>
        </p:nvSpPr>
        <p:spPr>
          <a:xfrm>
            <a:off x="3124200" y="907677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5+6+7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31098D3-CF87-A34A-5B57-F295A5A64D2A}"/>
              </a:ext>
            </a:extLst>
          </p:cNvPr>
          <p:cNvSpPr txBox="1"/>
          <p:nvPr/>
        </p:nvSpPr>
        <p:spPr>
          <a:xfrm>
            <a:off x="3054724" y="3009900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Mặt     trời         sáng             chiếu          trên                miền         quê                ta.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352DB50-8B74-F8AF-F5D0-0BF74980ECC1}"/>
              </a:ext>
            </a:extLst>
          </p:cNvPr>
          <p:cNvSpPr txBox="1"/>
          <p:nvPr/>
        </p:nvSpPr>
        <p:spPr>
          <a:xfrm>
            <a:off x="2895600" y="4480530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Dài      thẳng        </a:t>
            </a:r>
            <a:r>
              <a:rPr lang="vi-VN" sz="3200" dirty="0" err="1">
                <a:latin typeface="+mj-lt"/>
              </a:rPr>
              <a:t>tắp</a:t>
            </a:r>
            <a:r>
              <a:rPr lang="vi-VN" sz="3200" dirty="0">
                <a:latin typeface="+mj-lt"/>
              </a:rPr>
              <a:t>                  những      con               đường         xa.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23897A8-E1A9-2848-C235-EBEB3086100D}"/>
              </a:ext>
            </a:extLst>
          </p:cNvPr>
          <p:cNvSpPr txBox="1"/>
          <p:nvPr/>
        </p:nvSpPr>
        <p:spPr>
          <a:xfrm>
            <a:off x="3119718" y="5859937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Mãi        đẹp        tươi               nơi           quê               hương       nhà.</a:t>
            </a:r>
          </a:p>
        </p:txBody>
      </p:sp>
      <p:pic>
        <p:nvPicPr>
          <p:cNvPr id="4" name="567">
            <a:hlinkClick r:id="" action="ppaction://media"/>
            <a:extLst>
              <a:ext uri="{FF2B5EF4-FFF2-40B4-BE49-F238E27FC236}">
                <a16:creationId xmlns:a16="http://schemas.microsoft.com/office/drawing/2014/main" xmlns="" id="{6B5F27C4-E3D9-4917-267B-EC7A1F727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08130" y="164298"/>
            <a:ext cx="1370270" cy="13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xmlns="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11811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THANH CÙNG BẠN CÁ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8103"/>
            <a:ext cx="18516600" cy="12542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720" y="7283073"/>
            <a:ext cx="3519280" cy="295013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882588"/>
            <a:ext cx="16611600" cy="66137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099DE5F-CFB6-B8D8-D880-65A7827CC528}"/>
              </a:ext>
            </a:extLst>
          </p:cNvPr>
          <p:cNvSpPr txBox="1"/>
          <p:nvPr/>
        </p:nvSpPr>
        <p:spPr>
          <a:xfrm>
            <a:off x="990600" y="2316659"/>
            <a:ext cx="1553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dương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gió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đưa 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nhẹ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bên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sông.  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Miền  quê </a:t>
            </a:r>
            <a:endParaRPr lang="vi-VN" sz="3200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F023D6C-7BC8-8D1B-77C9-1BA7D2B5175C}"/>
              </a:ext>
            </a:extLst>
          </p:cNvPr>
          <p:cNvSpPr txBox="1"/>
          <p:nvPr/>
        </p:nvSpPr>
        <p:spPr>
          <a:xfrm>
            <a:off x="1643076" y="3872925"/>
            <a:ext cx="15661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cây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liễu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      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xanh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.            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Tìm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nơi     đâu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núi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sông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đẹp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D08D574-2331-CBF1-97A0-64B3B2840205}"/>
              </a:ext>
            </a:extLst>
          </p:cNvPr>
          <p:cNvSpPr txBox="1"/>
          <p:nvPr/>
        </p:nvSpPr>
        <p:spPr>
          <a:xfrm>
            <a:off x="1643076" y="5056882"/>
            <a:ext cx="15619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Từ   biển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khơi      về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thung    lũng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xa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.  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74AE868-FAD0-5CF4-D7FE-1EFF1E6D2646}"/>
              </a:ext>
            </a:extLst>
          </p:cNvPr>
          <p:cNvSpPr txBox="1"/>
          <p:nvPr/>
        </p:nvSpPr>
        <p:spPr>
          <a:xfrm>
            <a:off x="1371600" y="6539925"/>
            <a:ext cx="15836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chiếu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trên      miền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quê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ta.             Dài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thẳng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tắp      những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con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đường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0BDF4EC-0747-0710-23D2-1F07B1350BDB}"/>
              </a:ext>
            </a:extLst>
          </p:cNvPr>
          <p:cNvSpPr txBox="1"/>
          <p:nvPr/>
        </p:nvSpPr>
        <p:spPr>
          <a:xfrm>
            <a:off x="1643076" y="7810500"/>
            <a:ext cx="15661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Mãi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đẹp    </a:t>
            </a:r>
            <a:r>
              <a:rPr lang="en-US" sz="3200" dirty="0" smtClean="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200" dirty="0" smtClean="0">
                <a:solidFill>
                  <a:srgbClr val="0066FF"/>
                </a:solidFill>
                <a:latin typeface="+mj-lt"/>
              </a:rPr>
              <a:t>tươi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nơi      quê        hương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2AB2C-81E8-C11E-9724-42A890CD5114}"/>
              </a:ext>
            </a:extLst>
          </p:cNvPr>
          <p:cNvSpPr txBox="1"/>
          <p:nvPr/>
        </p:nvSpPr>
        <p:spPr>
          <a:xfrm>
            <a:off x="6019800" y="41017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3A3010EB-9F96-0D26-E215-0C37359A6C19}"/>
              </a:ext>
            </a:extLst>
          </p:cNvPr>
          <p:cNvSpPr txBox="1"/>
          <p:nvPr/>
        </p:nvSpPr>
        <p:spPr>
          <a:xfrm>
            <a:off x="11277600" y="678240"/>
            <a:ext cx="7749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+mj-lt"/>
              </a:rPr>
              <a:t>Nhạc: </a:t>
            </a:r>
            <a:r>
              <a:rPr lang="vi-VN" sz="3200" i="1" dirty="0" err="1">
                <a:latin typeface="+mj-lt"/>
              </a:rPr>
              <a:t>Ka</a:t>
            </a:r>
            <a:r>
              <a:rPr lang="vi-VN" sz="3200" i="1" dirty="0">
                <a:latin typeface="+mj-lt"/>
              </a:rPr>
              <a:t>-ba-lép-</a:t>
            </a:r>
            <a:r>
              <a:rPr lang="vi-VN" sz="3200" i="1" dirty="0" err="1">
                <a:latin typeface="+mj-lt"/>
              </a:rPr>
              <a:t>xki</a:t>
            </a:r>
            <a:endParaRPr lang="vi-VN" sz="3200" i="1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Lời: </a:t>
            </a:r>
            <a:r>
              <a:rPr lang="vi-VN" sz="3200" i="1" dirty="0" err="1">
                <a:latin typeface="+mj-lt"/>
              </a:rPr>
              <a:t>Po</a:t>
            </a:r>
            <a:r>
              <a:rPr lang="vi-VN" sz="3200" i="1" dirty="0">
                <a:latin typeface="+mj-lt"/>
              </a:rPr>
              <a:t>-ri-xen</a:t>
            </a:r>
          </a:p>
          <a:p>
            <a:r>
              <a:rPr lang="vi-VN" sz="32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32F4A9D6-F528-B9E3-C0B9-BDFD69D5D489}"/>
              </a:ext>
            </a:extLst>
          </p:cNvPr>
          <p:cNvSpPr txBox="1"/>
          <p:nvPr/>
        </p:nvSpPr>
        <p:spPr>
          <a:xfrm>
            <a:off x="831396" y="335459"/>
            <a:ext cx="5340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GHÉP LỜI 1</a:t>
            </a:r>
          </a:p>
        </p:txBody>
      </p:sp>
      <p:pic>
        <p:nvPicPr>
          <p:cNvPr id="3" name="cbai">
            <a:hlinkClick r:id="" action="ppaction://media"/>
            <a:extLst>
              <a:ext uri="{FF2B5EF4-FFF2-40B4-BE49-F238E27FC236}">
                <a16:creationId xmlns:a16="http://schemas.microsoft.com/office/drawing/2014/main" xmlns="" id="{4D1ECB64-0F1D-F2CE-CD8D-F5B9BB816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305" y="1339928"/>
            <a:ext cx="1212771" cy="1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lên      như    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phúc     tương  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2AB2C-81E8-C11E-9724-42A890CD5114}"/>
              </a:ext>
            </a:extLst>
          </p:cNvPr>
          <p:cNvSpPr txBox="1"/>
          <p:nvPr/>
        </p:nvSpPr>
        <p:spPr>
          <a:xfrm>
            <a:off x="5791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32F4A9D6-F528-B9E3-C0B9-BDFD69D5D489}"/>
              </a:ext>
            </a:extLst>
          </p:cNvPr>
          <p:cNvSpPr txBox="1"/>
          <p:nvPr/>
        </p:nvSpPr>
        <p:spPr>
          <a:xfrm>
            <a:off x="457200" y="200680"/>
            <a:ext cx="5288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GHÉP </a:t>
            </a:r>
            <a:r>
              <a:rPr lang="vi-VN" sz="3600" b="1" dirty="0" smtClean="0">
                <a:latin typeface="+mj-lt"/>
              </a:rPr>
              <a:t>TOÀN </a:t>
            </a:r>
            <a:r>
              <a:rPr lang="vi-VN" sz="3600" b="1" dirty="0">
                <a:latin typeface="+mj-lt"/>
              </a:rPr>
              <a:t>BÀI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7267" y="145766"/>
            <a:ext cx="993006" cy="9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0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37" y="2662145"/>
            <a:ext cx="16488563" cy="25908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-90658" y="1257300"/>
            <a:ext cx="1451462" cy="939207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E4F8C3C6-DFFC-82AB-4AA2-036A8C0A1794}"/>
              </a:ext>
            </a:extLst>
          </p:cNvPr>
          <p:cNvSpPr txBox="1"/>
          <p:nvPr/>
        </p:nvSpPr>
        <p:spPr>
          <a:xfrm>
            <a:off x="1360804" y="4507114"/>
            <a:ext cx="155555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  bạch      dương          gió          đưa            nhẹ          bên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sông.</a:t>
            </a:r>
          </a:p>
        </p:txBody>
      </p:sp>
      <p:pic>
        <p:nvPicPr>
          <p:cNvPr id="4" name="Hình ảnh 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F344765C-7093-BD97-295E-1922B755B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4030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730B423A-8F16-B771-AA3A-BA8800A92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386624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8B8BDDE3-5DD2-CECA-4B5F-D0A2190B9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32942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A640A0E3-3770-936D-BB46-26EB3F9CC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472833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975776EE-1A99-3FF2-8632-1134BDDEF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37026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1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71AD3A96-7132-C71A-0BFB-628337A335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536279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C28EDB7A-7B43-B01B-CB32-CC44E53C8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210" y="537026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Hình ảnh 1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87CF1946-E603-8235-043C-DC9DA4B3C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533046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875EB87E-D399-2565-6A93-F93DEED36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533046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Hình ảnh 1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87B5ED1C-63AF-7115-6870-0D9ED3126F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400" y="538437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Hình ảnh 1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xmlns="" id="{27B8D84B-84E2-0179-FB62-B0DBC5D87B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525294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s 7">
            <a:extLst>
              <a:ext uri="{FF2B5EF4-FFF2-40B4-BE49-F238E27FC236}">
                <a16:creationId xmlns:a16="http://schemas.microsoft.com/office/drawing/2014/main" xmlns="" id="{A5197020-898D-20AE-2128-39CD8EAA6769}"/>
              </a:ext>
            </a:extLst>
          </p:cNvPr>
          <p:cNvSpPr/>
          <p:nvPr/>
        </p:nvSpPr>
        <p:spPr>
          <a:xfrm>
            <a:off x="3200400" y="-140670"/>
            <a:ext cx="13164577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594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 ĐỆM </a:t>
            </a:r>
            <a:r>
              <a:rPr lang="vi-VN" altLang="vi-VN" sz="594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altLang="vi-VN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5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lên      như    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phúc     tương  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2AB2C-81E8-C11E-9724-42A890CD5114}"/>
              </a:ext>
            </a:extLst>
          </p:cNvPr>
          <p:cNvSpPr txBox="1"/>
          <p:nvPr/>
        </p:nvSpPr>
        <p:spPr>
          <a:xfrm>
            <a:off x="6934200" y="18157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DD675F35-8392-549A-66C3-7CF4DBBBF06D}"/>
              </a:ext>
            </a:extLst>
          </p:cNvPr>
          <p:cNvSpPr/>
          <p:nvPr/>
        </p:nvSpPr>
        <p:spPr>
          <a:xfrm>
            <a:off x="152400" y="0"/>
            <a:ext cx="2654185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DBB79D2D-C57E-8FB1-E221-7A7BF515651D}"/>
              </a:ext>
            </a:extLst>
          </p:cNvPr>
          <p:cNvSpPr/>
          <p:nvPr/>
        </p:nvSpPr>
        <p:spPr>
          <a:xfrm flipH="1">
            <a:off x="15697199" y="0"/>
            <a:ext cx="2554941" cy="3121627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5309" y="816102"/>
            <a:ext cx="1824400" cy="125830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05200" y="145766"/>
            <a:ext cx="993006" cy="9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7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2BF2CF58-55D9-5D01-5ED5-59537EA4B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8554494"/>
            <a:ext cx="4038600" cy="173250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5C0C334E-E25D-F70F-1D53-1CF79D6AE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48200" y="8588112"/>
            <a:ext cx="4700244" cy="173250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5886789E-B784-BC48-ACF6-C8FD95272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58044" y="8561218"/>
            <a:ext cx="4700244" cy="173250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E2C8EDF9-D440-B893-4906-F9299C2CD4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16200" y="8554494"/>
            <a:ext cx="2971800" cy="173250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8462464-745E-24C7-7A05-00971B1164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04800" y="9944099"/>
            <a:ext cx="7315200" cy="7107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316CE33-00DA-D9BB-FE0C-AD0BDD1AD8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477000" y="9950018"/>
            <a:ext cx="7315200" cy="70482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3751D50-28B0-494D-FDE2-59A2DE57F3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69551" y="9944100"/>
            <a:ext cx="7315200" cy="71073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31F7BD9-363C-7468-7602-B5129162DD28}"/>
              </a:ext>
            </a:extLst>
          </p:cNvPr>
          <p:cNvSpPr txBox="1"/>
          <p:nvPr/>
        </p:nvSpPr>
        <p:spPr>
          <a:xfrm>
            <a:off x="5105400" y="1714499"/>
            <a:ext cx="603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CỦNG CỐ DẶN DÒ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6D049CA-300E-F3F4-B705-67B148727A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73741" y="6481912"/>
            <a:ext cx="5029199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A4DE0ECF-F326-0267-2C24-A5D9FA086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706600" y="800100"/>
            <a:ext cx="3048000" cy="21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64" y="4063381"/>
            <a:ext cx="630081" cy="505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79" y="47"/>
            <a:ext cx="1239288" cy="1239288"/>
          </a:xfrm>
          <a:prstGeom prst="rect">
            <a:avLst/>
          </a:prstGeom>
        </p:spPr>
      </p:pic>
      <p:pic>
        <p:nvPicPr>
          <p:cNvPr id="7" name="TRAG TRAI VV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9964" y="79518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4724400" y="3394235"/>
            <a:ext cx="77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Ôn đọc nhạc</a:t>
            </a:r>
          </a:p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                     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Bài số 4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xmlns="" id="{3EEF747D-4550-48AB-A655-761B7FF9D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04" y="5905500"/>
            <a:ext cx="7606775" cy="4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C96091AF-93D1-DDCA-5405-5204832C3A08}"/>
              </a:ext>
            </a:extLst>
          </p:cNvPr>
          <p:cNvSpPr/>
          <p:nvPr/>
        </p:nvSpPr>
        <p:spPr>
          <a:xfrm>
            <a:off x="1371600" y="824179"/>
            <a:ext cx="4239879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TOÀN BÀI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xmlns="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C96091AF-93D1-DDCA-5405-5204832C3A08}"/>
              </a:ext>
            </a:extLst>
          </p:cNvPr>
          <p:cNvSpPr/>
          <p:nvPr/>
        </p:nvSpPr>
        <p:spPr>
          <a:xfrm>
            <a:off x="3276600" y="356620"/>
            <a:ext cx="1120492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 THEO PHÁCH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xmlns="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xmlns="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4189" y="417556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xmlns="" id="{D37706D5-7E4C-7A6A-8B0E-916CE30C12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028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xmlns="" id="{2896E94C-C3BD-F500-6B02-245B9A2E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491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xmlns="" id="{BAE9ABB6-B1CD-6DD5-F26E-B86FC74435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420524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xmlns="" id="{91CA78EC-9532-DC25-E27D-4FED0305A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1545" y="420518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xmlns="" id="{1E3A9141-BEDB-FD4A-A67C-452DD8D0B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059" y="418374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xmlns="" id="{675BE575-BD26-04EC-626D-B2DFFC2DBB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6890" y="417507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xmlns="" id="{AA074ED8-0187-3539-D572-8F1D185B9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1804" y="42006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xmlns="" id="{3F33A982-C743-C3B4-2253-48DB2E4FB0F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06718" y="422631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xmlns="" id="{6451B119-FB69-5FC3-D0F4-3D28873C3D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521" y="4101689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xmlns="" id="{0C9D695B-F8F7-1575-0F2F-0ECEE10F8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26738" y="408619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xmlns="" id="{58BB35F1-72CC-DD55-2C33-796F9EF02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7" y="4121401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xmlns="" id="{F403EBCE-9AF9-D1AE-9634-DCF07A21BED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913" y="6083802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xmlns="" id="{3A65EA3B-1A34-8682-6164-EAF7FD0D3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6752" y="60786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xmlns="" id="{6B9A5DAA-A687-83D3-02A3-8612A8ADE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591" y="6097690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xmlns="" id="{C8ABC484-B5C9-CB45-627C-5C8EA703E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611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xmlns="" id="{95F8EA49-FCAD-B068-E0F2-F11B4D276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2347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xmlns="" id="{1D53B571-946F-6925-BD31-A00B78D6C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820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xmlns="" id="{312A4B42-2E79-41BD-C1A3-3EDAB9D5C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303" y="604619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xmlns="" id="{925A5F04-EE97-CAAF-C4ED-9DB009A94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75" y="60461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xmlns="" id="{208E016F-EF69-207A-529D-126FB76A17B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6647" y="604619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xmlns="" id="{61CD28D2-712C-47AD-8284-FC6F18C15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9659" y="61540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xmlns="" id="{83DD1573-824D-CDF1-9FFE-5C24B8991E4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903" y="613855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xmlns="" id="{DBFAEB52-DD8B-9BEC-2175-27CF3E011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8" y="6193479"/>
            <a:ext cx="792011" cy="6068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8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C96091AF-93D1-DDCA-5405-5204832C3A08}"/>
              </a:ext>
            </a:extLst>
          </p:cNvPr>
          <p:cNvSpPr/>
          <p:nvPr/>
        </p:nvSpPr>
        <p:spPr>
          <a:xfrm>
            <a:off x="1062557" y="768349"/>
            <a:ext cx="5402761" cy="218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HIỆU BÀN TAY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xmlns="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4064C629-DED9-840F-B497-55B5AF53E3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05400" y="4319587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D13D0D65-3AFC-53CB-5FC5-662B6C496AA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01408" y="4319587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23803FBE-7F70-CE68-9EFB-14B4E8DDB1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35646" y="4236255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E7350A70-972E-BA2C-B490-035342ED7BC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133682" y="4224337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35F44CF7-DD12-2B3B-B51E-49777065241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274866" y="4263557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0B0255-491D-A5A0-4349-06A397622F6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76600" y="4214812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D09EE9AA-3BC5-39E4-D6D6-9BBA8DEE907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09971" y="4319587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8BB81889-DA90-DF3E-4BA8-B8CFFBE63E4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242464" y="4319587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1CBC904A-E2B0-19F9-B5FE-503341A83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321104" y="4333874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xmlns="" id="{E33DFA8A-BB25-6DF7-B1FD-81C945BB193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14500" y="6148556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xmlns="" id="{5B4EC0F1-AD81-096A-2011-201171376E4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96000" y="5988928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BB39AC28-B234-7CA0-F8B9-D9823094E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525019" y="6148556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4389182B-9BB0-2FE9-3063-D9EE2338F5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00964" y="6233202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9AC5BE69-D845-C4DA-097A-87234AC9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75473" y="6177131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2E5D96AC-51E9-3198-803C-14A57E69E32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31385" y="6083979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3A336286-F535-CF56-8C61-FA4F868791C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791031" y="6100931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78C74C55-5132-81B4-DE8F-590F9ADD785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833295" y="6100931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8B3A726A-B11F-3E3E-B096-CA5D96CC839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826727" y="6132952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10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yện thanh cá">
            <a:hlinkClick r:id="" action="ppaction://media"/>
            <a:extLst>
              <a:ext uri="{FF2B5EF4-FFF2-40B4-BE49-F238E27FC236}">
                <a16:creationId xmlns:a16="http://schemas.microsoft.com/office/drawing/2014/main" xmlns="" id="{3CF865A1-F536-9320-BC3E-D42DD1736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82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5093704" y="2357319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CHƠI TRÒ CHƠI</a:t>
            </a:r>
            <a:endParaRPr lang="vi-VN" sz="4400" b="1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xmlns="" id="{3EEF747D-4550-48AB-A655-761B7FF9D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04" y="5905500"/>
            <a:ext cx="7606775" cy="4206321"/>
          </a:xfrm>
          <a:prstGeom prst="rect">
            <a:avLst/>
          </a:prstGeom>
        </p:spPr>
      </p:pic>
      <p:sp>
        <p:nvSpPr>
          <p:cNvPr id="10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3962400" y="3431818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Nghe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giai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điệu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đoán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tên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-17929" y="833718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D6A895F6-0C93-43CE-C2CF-2E07DCEF0A50}"/>
              </a:ext>
            </a:extLst>
          </p:cNvPr>
          <p:cNvSpPr/>
          <p:nvPr/>
        </p:nvSpPr>
        <p:spPr>
          <a:xfrm flipH="1">
            <a:off x="15163800" y="944326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2BF2CF58-55D9-5D01-5ED5-59537EA4B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8554494"/>
            <a:ext cx="4038600" cy="173250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5C0C334E-E25D-F70F-1D53-1CF79D6AEF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48200" y="8588112"/>
            <a:ext cx="4700244" cy="173250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5886789E-B784-BC48-ACF6-C8FD95272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58044" y="8561218"/>
            <a:ext cx="4700244" cy="173250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E2C8EDF9-D440-B893-4906-F9299C2CD4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16200" y="8554494"/>
            <a:ext cx="2971800" cy="173250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8462464-745E-24C7-7A05-00971B1164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04800" y="9944099"/>
            <a:ext cx="7315200" cy="7107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316CE33-00DA-D9BB-FE0C-AD0BDD1AD8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477000" y="9950018"/>
            <a:ext cx="7315200" cy="70482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3751D50-28B0-494D-FDE2-59A2DE57F3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969551" y="9944100"/>
            <a:ext cx="7315200" cy="71073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31F7BD9-363C-7468-7602-B5129162DD28}"/>
              </a:ext>
            </a:extLst>
          </p:cNvPr>
          <p:cNvSpPr txBox="1"/>
          <p:nvPr/>
        </p:nvSpPr>
        <p:spPr>
          <a:xfrm>
            <a:off x="7761194" y="2197521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Tiết 28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FF67C4A2-D5FB-D96F-2FDE-8B4E3F6295E0}"/>
              </a:ext>
            </a:extLst>
          </p:cNvPr>
          <p:cNvSpPr txBox="1"/>
          <p:nvPr/>
        </p:nvSpPr>
        <p:spPr>
          <a:xfrm>
            <a:off x="5551394" y="3057987"/>
            <a:ext cx="10291482" cy="1912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54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vi-VN" sz="5400" b="1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5400" b="1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54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5400" b="1" dirty="0">
              <a:solidFill>
                <a:srgbClr val="0066FF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E6D049CA-300E-F3F4-B705-67B148727A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73741" y="6481912"/>
            <a:ext cx="5029199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A4DE0ECF-F326-0267-2C24-A5D9FA086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658288" y="2342175"/>
            <a:ext cx="3048000" cy="2102224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49D10EB2-E55F-E548-8960-7A119555C3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18905"/>
            <a:ext cx="18288000" cy="2102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Hàng bạch  dương    gió     đưa        nhẹ      bên       sông.         Miền  quê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em       bao    cây     liễu     xanh.                      Tìm  nơi     đâu      núi     sông     đẹp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tươi       xa.           Từ   biển  khơi      về    thung    lũng   xa.                          Mặt trời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  lên      như    muôn   ánh    sao.                        Mặt trời </a:t>
            </a:r>
          </a:p>
          <a:p>
            <a:pPr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     những con  đường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chiếu   sáng     soi       cả      non        cao.          Tràn hạnh phúc     tương  lai       nở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xa.                                Mãi   đẹp      tươi          nơi      quê        hương    nhà.</a:t>
            </a:r>
          </a:p>
          <a:p>
            <a:pPr>
              <a:defRPr/>
            </a:pPr>
            <a:r>
              <a:rPr lang="vi-VN" sz="3200" dirty="0">
                <a:solidFill>
                  <a:srgbClr val="0066FF"/>
                </a:solidFill>
                <a:latin typeface="Times New Roman" panose="02020603050405020304" pitchFamily="18" charset="0"/>
              </a:rPr>
              <a:t>hoa.                              Vẫy   gọi        ta             đi       xây         quê       nhà.</a:t>
            </a:r>
          </a:p>
          <a:p>
            <a:pPr>
              <a:defRPr/>
            </a:pP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F42AB2C-81E8-C11E-9724-42A890CD5114}"/>
              </a:ext>
            </a:extLst>
          </p:cNvPr>
          <p:cNvSpPr txBox="1"/>
          <p:nvPr/>
        </p:nvSpPr>
        <p:spPr>
          <a:xfrm>
            <a:off x="64770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3A3010EB-9F96-0D26-E215-0C37359A6C19}"/>
              </a:ext>
            </a:extLst>
          </p:cNvPr>
          <p:cNvSpPr txBox="1"/>
          <p:nvPr/>
        </p:nvSpPr>
        <p:spPr>
          <a:xfrm>
            <a:off x="124206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Nhạc: </a:t>
            </a:r>
            <a:r>
              <a:rPr lang="vi-VN" sz="24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Ka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-ba-lép-</a:t>
            </a:r>
            <a:r>
              <a:rPr lang="vi-VN" sz="24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xki</a:t>
            </a:r>
            <a:endParaRPr lang="vi-VN" sz="2400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Lời: </a:t>
            </a:r>
            <a:r>
              <a:rPr lang="vi-VN" sz="24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-ri-xen</a:t>
            </a:r>
          </a:p>
          <a:p>
            <a:pPr>
              <a:defRPr/>
            </a:pP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14300"/>
            <a:ext cx="1824400" cy="12583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31C80DE5-43F9-13C8-24A9-D354DC95F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63800" y="8554494"/>
            <a:ext cx="3124199" cy="1732506"/>
          </a:xfrm>
          <a:prstGeom prst="rect">
            <a:avLst/>
          </a:prstGeom>
        </p:spPr>
      </p:pic>
      <p:pic>
        <p:nvPicPr>
          <p:cNvPr id="20" name="Miền quê em">
            <a:hlinkClick r:id="" action="ppaction://media"/>
            <a:extLst>
              <a:ext uri="{FF2B5EF4-FFF2-40B4-BE49-F238E27FC236}">
                <a16:creationId xmlns:a16="http://schemas.microsoft.com/office/drawing/2014/main" xmlns="" id="{DB052ACC-1A49-1B9B-C320-ECC747245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52800" y="248314"/>
            <a:ext cx="1008986" cy="100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8534400" y="42345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ĐỌC LỜI CA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66CD49C-CD04-673C-D946-B3A2778D8C34}"/>
              </a:ext>
            </a:extLst>
          </p:cNvPr>
          <p:cNvSpPr txBox="1"/>
          <p:nvPr/>
        </p:nvSpPr>
        <p:spPr>
          <a:xfrm>
            <a:off x="3200400" y="1028700"/>
            <a:ext cx="11125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Lời1:</a:t>
            </a:r>
          </a:p>
          <a:p>
            <a:r>
              <a:rPr lang="vi-VN" sz="3200" dirty="0">
                <a:latin typeface="+mj-lt"/>
              </a:rPr>
              <a:t>Hàng bạch dương gió đưa nhẹ bên sông.</a:t>
            </a:r>
          </a:p>
          <a:p>
            <a:r>
              <a:rPr lang="vi-VN" sz="3200" dirty="0">
                <a:latin typeface="+mj-lt"/>
              </a:rPr>
              <a:t>Miền quê em bao cây liễu xanh.</a:t>
            </a:r>
          </a:p>
          <a:p>
            <a:r>
              <a:rPr lang="vi-VN" sz="3200" dirty="0">
                <a:latin typeface="+mj-lt"/>
              </a:rPr>
              <a:t>Tìm nơi đâu núi sông đẹp tươi xa.</a:t>
            </a:r>
          </a:p>
          <a:p>
            <a:r>
              <a:rPr lang="vi-VN" sz="3200" dirty="0">
                <a:latin typeface="+mj-lt"/>
              </a:rPr>
              <a:t>Từ biển khơi về thung lũng xa.</a:t>
            </a:r>
          </a:p>
          <a:p>
            <a:r>
              <a:rPr lang="vi-VN" sz="3200" dirty="0">
                <a:latin typeface="+mj-lt"/>
              </a:rPr>
              <a:t>Mặt trời sáng chiếu trên miền quê ta.</a:t>
            </a:r>
          </a:p>
          <a:p>
            <a:r>
              <a:rPr lang="vi-VN" sz="3200" dirty="0">
                <a:latin typeface="+mj-lt"/>
              </a:rPr>
              <a:t>Dài thẳng </a:t>
            </a:r>
            <a:r>
              <a:rPr lang="vi-VN" sz="3200" dirty="0" err="1">
                <a:latin typeface="+mj-lt"/>
              </a:rPr>
              <a:t>tắp</a:t>
            </a:r>
            <a:r>
              <a:rPr lang="vi-VN" sz="3200" dirty="0">
                <a:latin typeface="+mj-lt"/>
              </a:rPr>
              <a:t> những con đường xa.</a:t>
            </a:r>
          </a:p>
          <a:p>
            <a:r>
              <a:rPr lang="vi-VN" sz="3200" dirty="0">
                <a:latin typeface="+mj-lt"/>
              </a:rPr>
              <a:t>Mãi đẹp tươi nơi quê hương nhà.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46D2718D-7D39-4A16-08DC-204B763EED78}"/>
              </a:ext>
            </a:extLst>
          </p:cNvPr>
          <p:cNvSpPr txBox="1"/>
          <p:nvPr/>
        </p:nvSpPr>
        <p:spPr>
          <a:xfrm>
            <a:off x="9384853" y="5144935"/>
            <a:ext cx="1448459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Lời 2:</a:t>
            </a:r>
          </a:p>
          <a:p>
            <a:r>
              <a:rPr lang="vi-VN" sz="3200" dirty="0">
                <a:latin typeface="+mj-lt"/>
              </a:rPr>
              <a:t>Tuổi thơ em sống trong tình yêu thương.</a:t>
            </a:r>
          </a:p>
          <a:p>
            <a:r>
              <a:rPr lang="vi-VN" sz="3200" dirty="0">
                <a:latin typeface="+mj-lt"/>
              </a:rPr>
              <a:t>Từng ngày qua càng trong sáng hơn.</a:t>
            </a:r>
          </a:p>
          <a:p>
            <a:r>
              <a:rPr lang="vi-VN" sz="3200" dirty="0">
                <a:latin typeface="+mj-lt"/>
              </a:rPr>
              <a:t>Tuổi thơ em sống trong tình quê hương.</a:t>
            </a:r>
          </a:p>
          <a:p>
            <a:r>
              <a:rPr lang="vi-VN" sz="3200" dirty="0">
                <a:latin typeface="+mj-lt"/>
              </a:rPr>
              <a:t>Ngời </a:t>
            </a:r>
            <a:r>
              <a:rPr lang="vi-VN" sz="3200" dirty="0" err="1">
                <a:latin typeface="+mj-lt"/>
              </a:rPr>
              <a:t>ngời</a:t>
            </a:r>
            <a:r>
              <a:rPr lang="vi-VN" sz="3200" dirty="0">
                <a:latin typeface="+mj-lt"/>
              </a:rPr>
              <a:t> lên như muôn ánh sao.</a:t>
            </a:r>
          </a:p>
          <a:p>
            <a:r>
              <a:rPr lang="vi-VN" sz="3200" dirty="0">
                <a:latin typeface="+mj-lt"/>
              </a:rPr>
              <a:t>Mặt trời chiếu sáng soi cả non cao.</a:t>
            </a:r>
          </a:p>
          <a:p>
            <a:r>
              <a:rPr lang="vi-VN" sz="3200" dirty="0">
                <a:latin typeface="+mj-lt"/>
              </a:rPr>
              <a:t>Tràn hạnh phúc tương lai nở hoa.</a:t>
            </a:r>
          </a:p>
          <a:p>
            <a:r>
              <a:rPr lang="vi-VN" sz="3200" dirty="0">
                <a:latin typeface="+mj-lt"/>
              </a:rPr>
              <a:t>Vậy gọi ta đi xây quê nhà.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ỆN THANH MI MA">
            <a:hlinkClick r:id="" action="ppaction://media"/>
            <a:extLst>
              <a:ext uri="{FF2B5EF4-FFF2-40B4-BE49-F238E27FC236}">
                <a16:creationId xmlns:a16="http://schemas.microsoft.com/office/drawing/2014/main" xmlns="" id="{5022DEB3-4360-DE69-5F4A-93C08F9AB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06"/>
            <a:ext cx="18268078" cy="102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50FCF2C3-010D-EA31-9864-263778BB5C4A}"/>
              </a:ext>
            </a:extLst>
          </p:cNvPr>
          <p:cNvSpPr txBox="1"/>
          <p:nvPr/>
        </p:nvSpPr>
        <p:spPr>
          <a:xfrm>
            <a:off x="5250024" y="3390900"/>
            <a:ext cx="7787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HỌC HÁT TỪNG CÂU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xmlns="" id="{3EEF747D-4550-48AB-A655-761B7FF9D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04" y="5905500"/>
            <a:ext cx="7606775" cy="4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892</Words>
  <Application>Microsoft Office PowerPoint</Application>
  <PresentationFormat>Custom</PresentationFormat>
  <Paragraphs>129</Paragraphs>
  <Slides>29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Times New Roman</vt:lpstr>
      <vt:lpstr>Calibri Light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36</cp:revision>
  <dcterms:created xsi:type="dcterms:W3CDTF">2006-08-16T00:00:00Z</dcterms:created>
  <dcterms:modified xsi:type="dcterms:W3CDTF">2024-05-05T18:07:55Z</dcterms:modified>
  <dc:identifier>DAFNYV3U0-c</dc:identifier>
</cp:coreProperties>
</file>