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324" r:id="rId2"/>
    <p:sldId id="325" r:id="rId3"/>
    <p:sldId id="315" r:id="rId4"/>
    <p:sldId id="317" r:id="rId5"/>
    <p:sldId id="322" r:id="rId6"/>
    <p:sldId id="266" r:id="rId7"/>
    <p:sldId id="301" r:id="rId8"/>
    <p:sldId id="303" r:id="rId9"/>
    <p:sldId id="289" r:id="rId10"/>
    <p:sldId id="304" r:id="rId11"/>
    <p:sldId id="305" r:id="rId12"/>
    <p:sldId id="306" r:id="rId13"/>
    <p:sldId id="309" r:id="rId14"/>
    <p:sldId id="320" r:id="rId15"/>
    <p:sldId id="323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23" y="-2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52" y="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1128C-16AA-4655-BA2E-4B8CFEEECD53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70525-C35B-4EFC-8438-02802B6AB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9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695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245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5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9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3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8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8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8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45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3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08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.mp3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sv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openxmlformats.org/officeDocument/2006/relationships/image" Target="../media/image37.jpeg"/><Relationship Id="rId5" Type="http://schemas.openxmlformats.org/officeDocument/2006/relationships/image" Target="../media/image34.svg"/><Relationship Id="rId15" Type="http://schemas.openxmlformats.org/officeDocument/2006/relationships/image" Target="../media/image41.sv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7.sv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wav"/><Relationship Id="rId7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92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1" y="1430589"/>
            <a:ext cx="497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0227" y="3294508"/>
            <a:ext cx="5484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1" y="2630191"/>
            <a:ext cx="508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1690" y="4724662"/>
            <a:ext cx="461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86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45" y="2774855"/>
            <a:ext cx="10025588" cy="14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8835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49" y="2260367"/>
            <a:ext cx="10003911" cy="24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8912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288330">
            <a:off x="-561719" y="4066593"/>
            <a:ext cx="13315437" cy="134870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00" y="4444918"/>
            <a:ext cx="1318544" cy="10428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058969">
            <a:off x="9454898" y="-2916849"/>
            <a:ext cx="5474204" cy="5534581"/>
          </a:xfrm>
          <a:prstGeom prst="rect">
            <a:avLst/>
          </a:prstGeom>
        </p:spPr>
      </p:pic>
      <p:pic>
        <p:nvPicPr>
          <p:cNvPr id="5" name="Picture 4" descr="C:\Users\HP\Desktop\SOAN BAI PPT\EDUFIVE CHIA SE TAI NGUYEN\4. Phieu viet cho HS - Edufive\1.jpg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60400" y="127000"/>
            <a:ext cx="4463627" cy="4749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B1F2C-E725-0100-774A-012D6799C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106" y="5226076"/>
            <a:ext cx="1019949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3143" y="557478"/>
            <a:ext cx="4924697" cy="5408998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545901" y="1943901"/>
            <a:ext cx="313918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09630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Thông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tin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về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chuyện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rõ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ràng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đủ</a:t>
            </a:r>
            <a:endParaRPr lang="vi-VN" altLang="en-US" sz="4000" b="1" dirty="0"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2DB0FA51-7D24-7865-2ECA-581C957EE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40433" y="557478"/>
            <a:ext cx="4885509" cy="5408997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77D22063-638D-70B0-9584-A5575405250B}"/>
              </a:ext>
            </a:extLst>
          </p:cNvPr>
          <p:cNvSpPr txBox="1"/>
          <p:nvPr/>
        </p:nvSpPr>
        <p:spPr>
          <a:xfrm>
            <a:off x="7458889" y="1328348"/>
            <a:ext cx="3448595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09630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sự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việc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chuyện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sắp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xếp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trình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lí</a:t>
            </a:r>
            <a:endParaRPr lang="vi-VN" altLang="en-US" sz="4000" b="1" dirty="0"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2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34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288330">
            <a:off x="-561719" y="4066593"/>
            <a:ext cx="13315437" cy="134870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00" y="4444918"/>
            <a:ext cx="1318544" cy="10428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058969">
            <a:off x="9454898" y="-2916849"/>
            <a:ext cx="5474204" cy="5534581"/>
          </a:xfrm>
          <a:prstGeom prst="rect">
            <a:avLst/>
          </a:prstGeom>
        </p:spPr>
      </p:pic>
      <p:pic>
        <p:nvPicPr>
          <p:cNvPr id="5" name="Picture 4" descr="C:\Users\HP\Desktop\SOAN BAI PPT\EDUFIVE CHIA SE TAI NGUYEN\4. Phieu viet cho HS - Edufive\1.jpg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60400" y="127000"/>
            <a:ext cx="4463627" cy="4749377"/>
          </a:xfrm>
          <a:prstGeom prst="rect">
            <a:avLst/>
          </a:prstGeom>
        </p:spPr>
      </p:pic>
      <p:pic>
        <p:nvPicPr>
          <p:cNvPr id="3" name="Bài hát lập dàn ý kể chuyệ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07937" y="3693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2217">
            <a:off x="39308" y="2892"/>
            <a:ext cx="4971997" cy="478719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252217">
            <a:off x="688782" y="612672"/>
            <a:ext cx="3681411" cy="3681397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6"/>
              <a:stretch>
                <a:fillRect l="-62960" t="-28512" r="-57044" b="-181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7677" y="612826"/>
            <a:ext cx="1183629" cy="8995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058969">
            <a:off x="-3231965" y="4411282"/>
            <a:ext cx="5474204" cy="55345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grpSp>
        <p:nvGrpSpPr>
          <p:cNvPr id="14" name="Group 6"/>
          <p:cNvGrpSpPr>
            <a:grpSpLocks noChangeAspect="1"/>
          </p:cNvGrpSpPr>
          <p:nvPr/>
        </p:nvGrpSpPr>
        <p:grpSpPr>
          <a:xfrm rot="120569">
            <a:off x="7276428" y="550051"/>
            <a:ext cx="3923030" cy="3662680"/>
            <a:chOff x="-275581" y="-185347"/>
            <a:chExt cx="7509629" cy="7011228"/>
          </a:xfrm>
        </p:grpSpPr>
        <p:sp>
          <p:nvSpPr>
            <p:cNvPr id="15" name="Freeform 7"/>
            <p:cNvSpPr/>
            <p:nvPr/>
          </p:nvSpPr>
          <p:spPr>
            <a:xfrm>
              <a:off x="-275581" y="-185347"/>
              <a:ext cx="7509629" cy="7011228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11"/>
              <a:stretch>
                <a:fillRect l="-39742" r="-102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0569">
            <a:off x="9765454" y="3158067"/>
            <a:ext cx="1020657" cy="77597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279430">
            <a:off x="7286060" y="114230"/>
            <a:ext cx="4119880" cy="4534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612ADE-3D4B-09F3-ED14-3FFEEFD6FE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8593" y="4403036"/>
            <a:ext cx="10014970" cy="2371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587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ề miền cổ tí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3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288330">
            <a:off x="-561719" y="3764757"/>
            <a:ext cx="13315437" cy="134870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0430">
            <a:off x="-931554" y="204803"/>
            <a:ext cx="12942297" cy="59202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000" y="4444918"/>
            <a:ext cx="1318544" cy="10428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8952" y="832129"/>
            <a:ext cx="1300570" cy="15027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058969">
            <a:off x="9454898" y="-2916849"/>
            <a:ext cx="5474204" cy="5534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3927" y="4851400"/>
            <a:ext cx="274320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8C704-6B1B-D9D7-4EC0-88943A2DF68C}"/>
              </a:ext>
            </a:extLst>
          </p:cNvPr>
          <p:cNvSpPr txBox="1"/>
          <p:nvPr/>
        </p:nvSpPr>
        <p:spPr>
          <a:xfrm>
            <a:off x="157526" y="1769869"/>
            <a:ext cx="119449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26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288330">
            <a:off x="-561719" y="3764757"/>
            <a:ext cx="13315437" cy="134870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0430">
            <a:off x="-931554" y="204803"/>
            <a:ext cx="12942297" cy="59202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000" y="4444918"/>
            <a:ext cx="1318544" cy="10428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8952" y="832129"/>
            <a:ext cx="1300570" cy="15027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058969">
            <a:off x="9454898" y="-2916849"/>
            <a:ext cx="5474204" cy="5534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3927" y="4851400"/>
            <a:ext cx="274320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8C704-6B1B-D9D7-4EC0-88943A2DF68C}"/>
              </a:ext>
            </a:extLst>
          </p:cNvPr>
          <p:cNvSpPr txBox="1"/>
          <p:nvPr/>
        </p:nvSpPr>
        <p:spPr>
          <a:xfrm>
            <a:off x="105874" y="2444791"/>
            <a:ext cx="119449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369545" y="3064621"/>
            <a:ext cx="1233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709225" y="3018310"/>
            <a:ext cx="4702794" cy="45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475419" y="3635080"/>
            <a:ext cx="1233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38773" y="3635080"/>
            <a:ext cx="32759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848364" y="3635080"/>
            <a:ext cx="2006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241613" y="4206725"/>
            <a:ext cx="4147507" cy="102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392619" y="4851400"/>
            <a:ext cx="1233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707131" y="4851400"/>
            <a:ext cx="50079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751137" y="4823593"/>
            <a:ext cx="32759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288330">
            <a:off x="-561719" y="4066593"/>
            <a:ext cx="13315437" cy="134870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00" y="4444918"/>
            <a:ext cx="1318544" cy="10428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058969">
            <a:off x="9454898" y="-2916849"/>
            <a:ext cx="5474204" cy="5534581"/>
          </a:xfrm>
          <a:prstGeom prst="rect">
            <a:avLst/>
          </a:prstGeom>
        </p:spPr>
      </p:pic>
      <p:pic>
        <p:nvPicPr>
          <p:cNvPr id="5" name="Picture 4" descr="C:\Users\HP\Desktop\SOAN BAI PPT\EDUFIVE CHIA SE TAI NGUYEN\4. Phieu viet cho HS - Edufive\1.jpg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60400" y="127000"/>
            <a:ext cx="4463627" cy="4749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3763E-D05B-1DA6-A4FE-D8549798CB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2010" y="4545668"/>
            <a:ext cx="7474344" cy="2139881"/>
          </a:xfrm>
          <a:prstGeom prst="rect">
            <a:avLst/>
          </a:prstGeom>
        </p:spPr>
      </p:pic>
      <p:pic>
        <p:nvPicPr>
          <p:cNvPr id="9" name="tải xuố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8636" y="362215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288330">
            <a:off x="-561719" y="4066593"/>
            <a:ext cx="13315437" cy="134870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00" y="4444918"/>
            <a:ext cx="1318544" cy="10428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058969">
            <a:off x="9454898" y="-2916849"/>
            <a:ext cx="5474204" cy="5534581"/>
          </a:xfrm>
          <a:prstGeom prst="rect">
            <a:avLst/>
          </a:prstGeom>
        </p:spPr>
      </p:pic>
      <p:pic>
        <p:nvPicPr>
          <p:cNvPr id="5" name="Picture 4" descr="C:\Users\HP\Desktop\SOAN BAI PPT\EDUFIVE CHIA SE TAI NGUYEN\4. Phieu viet cho HS - Edufive\1.jpg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60400" y="127000"/>
            <a:ext cx="4463627" cy="4749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0C48DB-2928-BB05-6CB7-3FA5D36A6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3233" y="4632479"/>
            <a:ext cx="836443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0760175" y="24064"/>
            <a:ext cx="1381359" cy="1894633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321983" y="1024986"/>
            <a:ext cx="11300883" cy="120032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609630">
              <a:spcBef>
                <a:spcPct val="50000"/>
              </a:spcBef>
            </a:pPr>
            <a:r>
              <a:rPr lang="vi-VN" altLang="en-US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Dựa vào nội dung đã chuẩn bị, lập dàn ý theo hướng dẫn dưới đây: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5" y="2723659"/>
            <a:ext cx="10162309" cy="139114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688</TotalTime>
  <Words>165</Words>
  <Application>Microsoft Office PowerPoint</Application>
  <PresentationFormat>Widescreen</PresentationFormat>
  <Paragraphs>13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HIEU</cp:lastModifiedBy>
  <cp:revision>63</cp:revision>
  <dcterms:created xsi:type="dcterms:W3CDTF">2023-07-16T12:19:53Z</dcterms:created>
  <dcterms:modified xsi:type="dcterms:W3CDTF">2025-10-30T14:37:41Z</dcterms:modified>
</cp:coreProperties>
</file>