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2" r:id="rId2"/>
    <p:sldId id="4454" r:id="rId3"/>
    <p:sldId id="4453" r:id="rId4"/>
    <p:sldId id="4419" r:id="rId5"/>
    <p:sldId id="4417" r:id="rId6"/>
    <p:sldId id="4429" r:id="rId7"/>
    <p:sldId id="4428" r:id="rId8"/>
    <p:sldId id="4430" r:id="rId9"/>
    <p:sldId id="4431" r:id="rId10"/>
    <p:sldId id="4418" r:id="rId11"/>
    <p:sldId id="349" r:id="rId12"/>
    <p:sldId id="352" r:id="rId13"/>
    <p:sldId id="35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C5EE-6DED-45F6-AF29-61231D6DA61A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7C48-0ADE-4049-B6A4-C282B30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1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花, 房间&#10;&#10;描述已自动生成">
            <a:extLst>
              <a:ext uri="{FF2B5EF4-FFF2-40B4-BE49-F238E27FC236}">
                <a16:creationId xmlns:a16="http://schemas.microsoft.com/office/drawing/2014/main" id="{8198885A-13F3-4790-94BA-7352ED42B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0770"/>
          <a:stretch/>
        </p:blipFill>
        <p:spPr>
          <a:xfrm>
            <a:off x="0" y="3547383"/>
            <a:ext cx="12192000" cy="3310617"/>
          </a:xfrm>
          <a:custGeom>
            <a:avLst/>
            <a:gdLst>
              <a:gd name="connsiteX0" fmla="*/ 0 w 12192000"/>
              <a:gd name="connsiteY0" fmla="*/ 0 h 3853542"/>
              <a:gd name="connsiteX1" fmla="*/ 12192000 w 12192000"/>
              <a:gd name="connsiteY1" fmla="*/ 0 h 3853542"/>
              <a:gd name="connsiteX2" fmla="*/ 12192000 w 12192000"/>
              <a:gd name="connsiteY2" fmla="*/ 3853542 h 3853542"/>
              <a:gd name="connsiteX3" fmla="*/ 0 w 12192000"/>
              <a:gd name="connsiteY3" fmla="*/ 3853542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3542">
                <a:moveTo>
                  <a:pt x="0" y="0"/>
                </a:moveTo>
                <a:lnTo>
                  <a:pt x="12192000" y="0"/>
                </a:lnTo>
                <a:lnTo>
                  <a:pt x="12192000" y="3853542"/>
                </a:lnTo>
                <a:lnTo>
                  <a:pt x="0" y="3853542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19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36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9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1" y="1430589"/>
            <a:ext cx="49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1" y="3294508"/>
            <a:ext cx="517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1" y="2630191"/>
            <a:ext cx="50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Việt- Nói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1690" y="4724662"/>
            <a:ext cx="461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56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181" y="794327"/>
            <a:ext cx="9881680" cy="414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chuyện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đúng nội dung, trình tự câu chuyện.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Kể to, rõ ràng, đầy đủ chi tiết.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Kể diễn cảm 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Cách kể : Hay, hấp dẫn, phối hợp điệu bộ, cử chỉ. </a:t>
            </a:r>
          </a:p>
        </p:txBody>
      </p:sp>
    </p:spTree>
    <p:extLst>
      <p:ext uri="{BB962C8B-B14F-4D97-AF65-F5344CB8AC3E}">
        <p14:creationId xmlns:p14="http://schemas.microsoft.com/office/powerpoint/2010/main" val="2221742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F327CB-4188-9CD6-01E8-13E9499F1488}"/>
              </a:ext>
            </a:extLst>
          </p:cNvPr>
          <p:cNvSpPr txBox="1"/>
          <p:nvPr/>
        </p:nvSpPr>
        <p:spPr>
          <a:xfrm>
            <a:off x="3149497" y="2304447"/>
            <a:ext cx="9005506" cy="17503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457200"/>
            <a:r>
              <a:rPr lang="vi-VN" sz="5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nhóm đôi tóm tắt nội dung câu chuyện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0912 (1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498" y="868270"/>
            <a:ext cx="3186494" cy="31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1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78ED45-E17F-8D88-B42B-90624972231F}"/>
              </a:ext>
            </a:extLst>
          </p:cNvPr>
          <p:cNvSpPr/>
          <p:nvPr/>
        </p:nvSpPr>
        <p:spPr>
          <a:xfrm>
            <a:off x="1818167" y="2094614"/>
            <a:ext cx="7176977" cy="255181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DDF7-A1D0-ECE7-5CD1-51B21F53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56" y="2390956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51E4B-9D39-B78B-E33A-5FEF0B6C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689" y="2819429"/>
            <a:ext cx="5048456" cy="4038571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94C01344-4F96-AC34-76DA-421E6A21B9C0}"/>
              </a:ext>
            </a:extLst>
          </p:cNvPr>
          <p:cNvSpPr/>
          <p:nvPr/>
        </p:nvSpPr>
        <p:spPr>
          <a:xfrm>
            <a:off x="2796363" y="1020726"/>
            <a:ext cx="9016409" cy="502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5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sẻ với người thân suy nghĩ của em về nhân vật chim sẻ hoặc nhân vật chim chích trong câu chuyện Bài học quý</a:t>
            </a: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bài thơ về tình yêu thương giữa con người với con người hoặc giữa con người với con vật.</a:t>
            </a:r>
          </a:p>
        </p:txBody>
      </p:sp>
    </p:spTree>
    <p:extLst>
      <p:ext uri="{BB962C8B-B14F-4D97-AF65-F5344CB8AC3E}">
        <p14:creationId xmlns:p14="http://schemas.microsoft.com/office/powerpoint/2010/main" val="1996179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6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19486-DF23-B76D-F6ED-89330A6D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641" y="1161091"/>
            <a:ext cx="699271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3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54606-D7A1-68C5-72B7-5DC27556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45" y="64656"/>
            <a:ext cx="5320145" cy="3565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5EF87-A02B-D417-576C-78BF2D75C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1" y="32327"/>
            <a:ext cx="5310910" cy="3565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4B268-2C9B-ABAA-9C24-624C7B916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3597564"/>
            <a:ext cx="5421745" cy="3214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04138-00F0-D304-B85F-155791D3C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381" y="3662219"/>
            <a:ext cx="5310910" cy="31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65" y="1597891"/>
            <a:ext cx="4063999" cy="472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" r="49015" b="48013"/>
          <a:stretch/>
        </p:blipFill>
        <p:spPr>
          <a:xfrm>
            <a:off x="4357463" y="157018"/>
            <a:ext cx="7834537" cy="55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55" y="2392219"/>
            <a:ext cx="3934691" cy="4387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33" t="538" r="454" b="51246"/>
          <a:stretch/>
        </p:blipFill>
        <p:spPr>
          <a:xfrm>
            <a:off x="4110182" y="36945"/>
            <a:ext cx="8026400" cy="52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36461"/>
            <a:ext cx="3953164" cy="4593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4" t="51043" r="49545" b="202"/>
          <a:stretch/>
        </p:blipFill>
        <p:spPr>
          <a:xfrm>
            <a:off x="3953164" y="0"/>
            <a:ext cx="8102997" cy="51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2" y="1765589"/>
            <a:ext cx="4575175" cy="4575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09" t="49965" r="226" b="1683"/>
          <a:stretch/>
        </p:blipFill>
        <p:spPr>
          <a:xfrm>
            <a:off x="4698277" y="0"/>
            <a:ext cx="7406885" cy="54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138</Words>
  <Application>Microsoft Office PowerPoint</Application>
  <PresentationFormat>Widescreen</PresentationFormat>
  <Paragraphs>13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思源黑体</vt:lpstr>
      <vt:lpstr>思源黑体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HIEU</cp:lastModifiedBy>
  <cp:revision>57</cp:revision>
  <dcterms:created xsi:type="dcterms:W3CDTF">2023-12-07T06:07:22Z</dcterms:created>
  <dcterms:modified xsi:type="dcterms:W3CDTF">2025-10-30T14:35:28Z</dcterms:modified>
</cp:coreProperties>
</file>