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654" r:id="rId3"/>
    <p:sldId id="260" r:id="rId4"/>
    <p:sldId id="2647" r:id="rId5"/>
    <p:sldId id="319" r:id="rId6"/>
    <p:sldId id="2649" r:id="rId7"/>
    <p:sldId id="2650" r:id="rId8"/>
    <p:sldId id="290" r:id="rId9"/>
    <p:sldId id="3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1363" autoAdjust="0"/>
  </p:normalViewPr>
  <p:slideViewPr>
    <p:cSldViewPr snapToGrid="0">
      <p:cViewPr varScale="1">
        <p:scale>
          <a:sx n="62" d="100"/>
          <a:sy n="62" d="100"/>
        </p:scale>
        <p:origin x="939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07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2D3CC-DD07-4EF5-93C1-C584807748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1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81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853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583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5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5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9" r:id="rId4"/>
    <p:sldLayoutId id="2147483670" r:id="rId5"/>
    <p:sldLayoutId id="2147483671" r:id="rId6"/>
    <p:sldLayoutId id="214748369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81" y="161841"/>
            <a:ext cx="3627049" cy="2002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CA4A3-D76A-3DC9-5768-EE92EFA0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720" y="987049"/>
            <a:ext cx="5114970" cy="2574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FDB32-6B8B-93AB-FC0E-53B8EDF5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574" y="2767038"/>
            <a:ext cx="7706069" cy="1813529"/>
          </a:xfrm>
          <a:prstGeom prst="rect">
            <a:avLst/>
          </a:prstGeom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FB400B84-8C6D-5A70-07CE-80F7ACD133F9}"/>
              </a:ext>
            </a:extLst>
          </p:cNvPr>
          <p:cNvSpPr>
            <a:spLocks noTextEdit="1"/>
          </p:cNvSpPr>
          <p:nvPr/>
        </p:nvSpPr>
        <p:spPr>
          <a:xfrm>
            <a:off x="2924652" y="5096369"/>
            <a:ext cx="7909991" cy="102428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8413"/>
              </a:avLst>
            </a:prstTxWarp>
            <a:normAutofit/>
          </a:bodyPr>
          <a:lstStyle/>
          <a:p>
            <a:pPr algn="l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A533-568D-C474-5C54-82A46025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8055D-51C1-E320-0378-EA74DC112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6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26BB53-D503-22AB-5A7F-17754848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5" y="3102286"/>
            <a:ext cx="8309568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654080-3E74-CB88-6391-E7C228C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7" y="3034682"/>
            <a:ext cx="74987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D3AD-ABE8-4553-BCCE-B7B6FBF0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ket_qua_cua_phep_tinh_ghi_tren_moi_chiec_xo_la_so_d411b393-1380-4963-8a6d-5cc5ddd03793">
            <a:hlinkClick r:id="" action="ppaction://media"/>
            <a:extLst>
              <a:ext uri="{FF2B5EF4-FFF2-40B4-BE49-F238E27FC236}">
                <a16:creationId xmlns:a16="http://schemas.microsoft.com/office/drawing/2014/main" id="{68345C70-57B4-48E8-8ABD-BA21DF954DC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736" y="5491399"/>
            <a:ext cx="406400" cy="406400"/>
          </a:xfrm>
        </p:spPr>
      </p:pic>
      <p:grpSp>
        <p:nvGrpSpPr>
          <p:cNvPr id="4" name="组合 28">
            <a:extLst>
              <a:ext uri="{FF2B5EF4-FFF2-40B4-BE49-F238E27FC236}">
                <a16:creationId xmlns:a16="http://schemas.microsoft.com/office/drawing/2014/main" id="{94D268BA-6E84-4B58-8804-2EC95DB19A26}"/>
              </a:ext>
            </a:extLst>
          </p:cNvPr>
          <p:cNvGrpSpPr/>
          <p:nvPr/>
        </p:nvGrpSpPr>
        <p:grpSpPr>
          <a:xfrm>
            <a:off x="85386" y="-31362"/>
            <a:ext cx="1263148" cy="1111570"/>
            <a:chOff x="5759083" y="458021"/>
            <a:chExt cx="947361" cy="833677"/>
          </a:xfrm>
        </p:grpSpPr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B57C0481-CE93-4A5F-98BE-7E2274A6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6" name="TextBox 50">
              <a:extLst>
                <a:ext uri="{FF2B5EF4-FFF2-40B4-BE49-F238E27FC236}">
                  <a16:creationId xmlns:a16="http://schemas.microsoft.com/office/drawing/2014/main" id="{87EC6F8B-40D5-4FA0-BEF8-EDFDB23402E4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B2D6F4-CA20-4CE3-AEA3-07F0A7F9DF62}"/>
              </a:ext>
            </a:extLst>
          </p:cNvPr>
          <p:cNvSpPr txBox="1"/>
          <p:nvPr/>
        </p:nvSpPr>
        <p:spPr>
          <a:xfrm>
            <a:off x="1272781" y="68134"/>
            <a:ext cx="10907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là số mi-li-lít 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highlight>
                <a:srgbClr val="00FFFF"/>
              </a:highligh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0F1735-1B99-4E26-9E00-7D4A11419995}"/>
              </a:ext>
            </a:extLst>
          </p:cNvPr>
          <p:cNvGrpSpPr/>
          <p:nvPr/>
        </p:nvGrpSpPr>
        <p:grpSpPr>
          <a:xfrm>
            <a:off x="11945" y="1754479"/>
            <a:ext cx="4648200" cy="3780056"/>
            <a:chOff x="390525" y="1323975"/>
            <a:chExt cx="4648200" cy="3780056"/>
          </a:xfrm>
        </p:grpSpPr>
        <p:pic>
          <p:nvPicPr>
            <p:cNvPr id="9" name="Picture 8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8E661B1-9C5B-47B6-9EFD-48886C7C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43FCD4-B69A-4454-940A-F0E8562E8E0C}"/>
                </a:ext>
              </a:extLst>
            </p:cNvPr>
            <p:cNvGrpSpPr/>
            <p:nvPr/>
          </p:nvGrpSpPr>
          <p:grpSpPr>
            <a:xfrm>
              <a:off x="1854053" y="2790382"/>
              <a:ext cx="2203598" cy="1077218"/>
              <a:chOff x="2292202" y="1733107"/>
              <a:chExt cx="3406849" cy="107721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CA99-A1DF-422A-9B2E-3C6C88FAB653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3 000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835FBB-AAAD-4222-BB8A-ED872CB57C9B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E9EB771-DF7F-41FE-983B-695D9CA9C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14758A-869F-4D4F-B5F2-0A6B588FA67D}"/>
                </a:ext>
              </a:extLst>
            </p:cNvPr>
            <p:cNvSpPr txBox="1"/>
            <p:nvPr/>
          </p:nvSpPr>
          <p:spPr>
            <a:xfrm>
              <a:off x="2524125" y="44577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2AC915-06C3-41E5-895D-409312228243}"/>
              </a:ext>
            </a:extLst>
          </p:cNvPr>
          <p:cNvGrpSpPr/>
          <p:nvPr/>
        </p:nvGrpSpPr>
        <p:grpSpPr>
          <a:xfrm>
            <a:off x="3700463" y="1710897"/>
            <a:ext cx="4648200" cy="3780502"/>
            <a:chOff x="390525" y="1323975"/>
            <a:chExt cx="4648200" cy="3780502"/>
          </a:xfrm>
        </p:grpSpPr>
        <p:pic>
          <p:nvPicPr>
            <p:cNvPr id="16" name="Picture 15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0BAB358B-89FE-4773-9A8C-3C1C2877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3B1A860-17B7-451D-A5DE-F5814D7C4463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FFDE19-A918-4111-9842-A9002A7C596A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006346-499C-4C7E-B20B-9298139737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57FBC9E-A9AF-4033-B279-B67A59F72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393DCA-5775-4B5E-A4E2-9B496142F050}"/>
                </a:ext>
              </a:extLst>
            </p:cNvPr>
            <p:cNvSpPr txBox="1"/>
            <p:nvPr/>
          </p:nvSpPr>
          <p:spPr>
            <a:xfrm>
              <a:off x="2618394" y="4458146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E83F43-D582-4FC4-AF06-53BA78ABB6C3}"/>
              </a:ext>
            </a:extLst>
          </p:cNvPr>
          <p:cNvGrpSpPr/>
          <p:nvPr/>
        </p:nvGrpSpPr>
        <p:grpSpPr>
          <a:xfrm>
            <a:off x="7367589" y="1710897"/>
            <a:ext cx="4648200" cy="3684806"/>
            <a:chOff x="390525" y="1323975"/>
            <a:chExt cx="4648200" cy="3684806"/>
          </a:xfrm>
        </p:grpSpPr>
        <p:pic>
          <p:nvPicPr>
            <p:cNvPr id="23" name="Picture 22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8F868EDF-D436-4E05-B4EB-1422DF9DC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9B2B12-CADB-466A-B4C2-F570B9BF0C07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1A2DF9-68B8-4615-911E-2AB7CD2F0EFE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3 580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69FC3-67E2-45B2-B5B0-DA9BA249E53C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DF82BE-676A-4D68-8476-FEF44F41F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C78B3B-C69A-41A6-A275-068CAFFC60E1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F7BA455-C389-48DA-9FC0-068EBADF0E06}"/>
              </a:ext>
            </a:extLst>
          </p:cNvPr>
          <p:cNvSpPr txBox="1"/>
          <p:nvPr/>
        </p:nvSpPr>
        <p:spPr>
          <a:xfrm>
            <a:off x="599596" y="5520696"/>
            <a:ext cx="11114672" cy="543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933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1D9E75-B702-49BB-971D-D2960599D7F8}"/>
              </a:ext>
            </a:extLst>
          </p:cNvPr>
          <p:cNvSpPr txBox="1"/>
          <p:nvPr/>
        </p:nvSpPr>
        <p:spPr>
          <a:xfrm>
            <a:off x="1712002" y="4206135"/>
            <a:ext cx="163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14 000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A759DB-2A1C-45F2-A98A-6237F1D6A873}"/>
              </a:ext>
            </a:extLst>
          </p:cNvPr>
          <p:cNvSpPr txBox="1"/>
          <p:nvPr/>
        </p:nvSpPr>
        <p:spPr>
          <a:xfrm>
            <a:off x="5469089" y="4180828"/>
            <a:ext cx="1313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14 810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09EF07-941D-4AB2-8E66-98D700588886}"/>
              </a:ext>
            </a:extLst>
          </p:cNvPr>
          <p:cNvSpPr txBox="1"/>
          <p:nvPr/>
        </p:nvSpPr>
        <p:spPr>
          <a:xfrm>
            <a:off x="9081565" y="4182375"/>
            <a:ext cx="159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13 652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81B215-7DC8-4CF1-B16C-F99252853B84}"/>
              </a:ext>
            </a:extLst>
          </p:cNvPr>
          <p:cNvSpPr/>
          <p:nvPr/>
        </p:nvSpPr>
        <p:spPr>
          <a:xfrm>
            <a:off x="5277672" y="2133600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NHIỀU NHẤT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580D8C-51C2-4896-B3B1-32EE99160C7B}"/>
              </a:ext>
            </a:extLst>
          </p:cNvPr>
          <p:cNvSpPr/>
          <p:nvPr/>
        </p:nvSpPr>
        <p:spPr>
          <a:xfrm>
            <a:off x="8920986" y="2185034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ÍT NHẤT</a:t>
            </a:r>
          </a:p>
        </p:txBody>
      </p:sp>
    </p:spTree>
    <p:extLst>
      <p:ext uri="{BB962C8B-B14F-4D97-AF65-F5344CB8AC3E}">
        <p14:creationId xmlns:p14="http://schemas.microsoft.com/office/powerpoint/2010/main" val="18514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81F2-51C9-43D2-3425-A9B7D961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24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80</Words>
  <Application>Microsoft Office PowerPoint</Application>
  <PresentationFormat>Widescreen</PresentationFormat>
  <Paragraphs>22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</vt:lpstr>
      <vt:lpstr>Times New Roman</vt:lpstr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HIEU</cp:lastModifiedBy>
  <cp:revision>61</cp:revision>
  <dcterms:created xsi:type="dcterms:W3CDTF">2023-08-30T12:02:07Z</dcterms:created>
  <dcterms:modified xsi:type="dcterms:W3CDTF">2025-12-02T07:59:43Z</dcterms:modified>
</cp:coreProperties>
</file>