
<file path=[Content_Types].xml><?xml version="1.0" encoding="utf-8"?>
<Types xmlns="http://schemas.openxmlformats.org/package/2006/content-types">
  <Default Extension="gif" ContentType="image/gif"/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257" r:id="rId2"/>
    <p:sldId id="2642" r:id="rId3"/>
    <p:sldId id="2644" r:id="rId4"/>
    <p:sldId id="2645" r:id="rId5"/>
    <p:sldId id="264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017" autoAdjust="0"/>
    <p:restoredTop sz="91363" autoAdjust="0"/>
  </p:normalViewPr>
  <p:slideViewPr>
    <p:cSldViewPr snapToGrid="0">
      <p:cViewPr varScale="1">
        <p:scale>
          <a:sx n="62" d="100"/>
          <a:sy n="62" d="100"/>
        </p:scale>
        <p:origin x="939" y="2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CE33DB-A574-4ECE-AC74-2BDC5DB4D020}" type="datetimeFigureOut">
              <a:rPr lang="en-US" smtClean="0"/>
              <a:t>12/2/2025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E2D3CC-DD07-4EF5-93C1-C584807748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0815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6" name="Google Shape;120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7" name="Google Shape;120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00791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userDrawn="1">
  <p:cSld name="Title slid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 rot="-571728">
            <a:off x="6515832" y="-1031456"/>
            <a:ext cx="3498599" cy="2524120"/>
          </a:xfrm>
          <a:custGeom>
            <a:avLst/>
            <a:gdLst/>
            <a:ahLst/>
            <a:cxnLst/>
            <a:rect l="l" t="t" r="r" b="b"/>
            <a:pathLst>
              <a:path w="77154" h="55664" extrusionOk="0">
                <a:moveTo>
                  <a:pt x="37409" y="1"/>
                </a:moveTo>
                <a:cubicBezTo>
                  <a:pt x="29885" y="1"/>
                  <a:pt x="23753" y="6058"/>
                  <a:pt x="23670" y="13598"/>
                </a:cubicBezTo>
                <a:cubicBezTo>
                  <a:pt x="23587" y="13575"/>
                  <a:pt x="23503" y="13551"/>
                  <a:pt x="23408" y="13539"/>
                </a:cubicBezTo>
                <a:cubicBezTo>
                  <a:pt x="22631" y="13370"/>
                  <a:pt x="21847" y="13287"/>
                  <a:pt x="21070" y="13287"/>
                </a:cubicBezTo>
                <a:cubicBezTo>
                  <a:pt x="17862" y="13287"/>
                  <a:pt x="14766" y="14695"/>
                  <a:pt x="12657" y="17206"/>
                </a:cubicBezTo>
                <a:cubicBezTo>
                  <a:pt x="10026" y="20337"/>
                  <a:pt x="9347" y="24659"/>
                  <a:pt x="10895" y="28446"/>
                </a:cubicBezTo>
                <a:cubicBezTo>
                  <a:pt x="3811" y="29469"/>
                  <a:pt x="1" y="37328"/>
                  <a:pt x="3596" y="43531"/>
                </a:cubicBezTo>
                <a:cubicBezTo>
                  <a:pt x="5522" y="46858"/>
                  <a:pt x="8931" y="48573"/>
                  <a:pt x="12357" y="48573"/>
                </a:cubicBezTo>
                <a:cubicBezTo>
                  <a:pt x="15306" y="48573"/>
                  <a:pt x="18269" y="47303"/>
                  <a:pt x="20313" y="44698"/>
                </a:cubicBezTo>
                <a:cubicBezTo>
                  <a:pt x="23081" y="47690"/>
                  <a:pt x="26898" y="49270"/>
                  <a:pt x="30772" y="49270"/>
                </a:cubicBezTo>
                <a:cubicBezTo>
                  <a:pt x="33078" y="49270"/>
                  <a:pt x="35404" y="48710"/>
                  <a:pt x="37541" y="47555"/>
                </a:cubicBezTo>
                <a:cubicBezTo>
                  <a:pt x="39923" y="49778"/>
                  <a:pt x="43011" y="50945"/>
                  <a:pt x="46141" y="50945"/>
                </a:cubicBezTo>
                <a:cubicBezTo>
                  <a:pt x="47938" y="50945"/>
                  <a:pt x="49749" y="50560"/>
                  <a:pt x="51447" y="49770"/>
                </a:cubicBezTo>
                <a:cubicBezTo>
                  <a:pt x="54016" y="53457"/>
                  <a:pt x="58227" y="55664"/>
                  <a:pt x="62710" y="55664"/>
                </a:cubicBezTo>
                <a:cubicBezTo>
                  <a:pt x="62758" y="55664"/>
                  <a:pt x="62806" y="55664"/>
                  <a:pt x="62854" y="55663"/>
                </a:cubicBezTo>
                <a:cubicBezTo>
                  <a:pt x="67402" y="55627"/>
                  <a:pt x="71629" y="53330"/>
                  <a:pt x="74153" y="49555"/>
                </a:cubicBezTo>
                <a:cubicBezTo>
                  <a:pt x="76665" y="45769"/>
                  <a:pt x="77153" y="40995"/>
                  <a:pt x="75450" y="36780"/>
                </a:cubicBezTo>
                <a:cubicBezTo>
                  <a:pt x="73748" y="32565"/>
                  <a:pt x="70069" y="29469"/>
                  <a:pt x="65628" y="28517"/>
                </a:cubicBezTo>
                <a:cubicBezTo>
                  <a:pt x="64701" y="28311"/>
                  <a:pt x="63748" y="28212"/>
                  <a:pt x="62799" y="28212"/>
                </a:cubicBezTo>
                <a:cubicBezTo>
                  <a:pt x="62651" y="28212"/>
                  <a:pt x="62502" y="28214"/>
                  <a:pt x="62354" y="28219"/>
                </a:cubicBezTo>
                <a:cubicBezTo>
                  <a:pt x="62461" y="27874"/>
                  <a:pt x="62556" y="27529"/>
                  <a:pt x="62627" y="27172"/>
                </a:cubicBezTo>
                <a:cubicBezTo>
                  <a:pt x="64121" y="20265"/>
                  <a:pt x="58827" y="13847"/>
                  <a:pt x="51895" y="13847"/>
                </a:cubicBezTo>
                <a:cubicBezTo>
                  <a:pt x="51645" y="13847"/>
                  <a:pt x="51392" y="13855"/>
                  <a:pt x="51138" y="13872"/>
                </a:cubicBezTo>
                <a:cubicBezTo>
                  <a:pt x="51221" y="6288"/>
                  <a:pt x="45125" y="73"/>
                  <a:pt x="37541" y="2"/>
                </a:cubicBezTo>
                <a:cubicBezTo>
                  <a:pt x="37497" y="1"/>
                  <a:pt x="37453" y="1"/>
                  <a:pt x="3740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" name="Google Shape;11;p2"/>
          <p:cNvSpPr/>
          <p:nvPr/>
        </p:nvSpPr>
        <p:spPr>
          <a:xfrm rot="-571728">
            <a:off x="2424999" y="412377"/>
            <a:ext cx="3498599" cy="2524120"/>
          </a:xfrm>
          <a:custGeom>
            <a:avLst/>
            <a:gdLst/>
            <a:ahLst/>
            <a:cxnLst/>
            <a:rect l="l" t="t" r="r" b="b"/>
            <a:pathLst>
              <a:path w="77154" h="55664" extrusionOk="0">
                <a:moveTo>
                  <a:pt x="37409" y="1"/>
                </a:moveTo>
                <a:cubicBezTo>
                  <a:pt x="29885" y="1"/>
                  <a:pt x="23753" y="6058"/>
                  <a:pt x="23670" y="13598"/>
                </a:cubicBezTo>
                <a:cubicBezTo>
                  <a:pt x="23587" y="13575"/>
                  <a:pt x="23503" y="13551"/>
                  <a:pt x="23408" y="13539"/>
                </a:cubicBezTo>
                <a:cubicBezTo>
                  <a:pt x="22631" y="13370"/>
                  <a:pt x="21847" y="13287"/>
                  <a:pt x="21070" y="13287"/>
                </a:cubicBezTo>
                <a:cubicBezTo>
                  <a:pt x="17862" y="13287"/>
                  <a:pt x="14766" y="14695"/>
                  <a:pt x="12657" y="17206"/>
                </a:cubicBezTo>
                <a:cubicBezTo>
                  <a:pt x="10026" y="20337"/>
                  <a:pt x="9347" y="24659"/>
                  <a:pt x="10895" y="28446"/>
                </a:cubicBezTo>
                <a:cubicBezTo>
                  <a:pt x="3811" y="29469"/>
                  <a:pt x="1" y="37328"/>
                  <a:pt x="3596" y="43531"/>
                </a:cubicBezTo>
                <a:cubicBezTo>
                  <a:pt x="5522" y="46858"/>
                  <a:pt x="8931" y="48573"/>
                  <a:pt x="12357" y="48573"/>
                </a:cubicBezTo>
                <a:cubicBezTo>
                  <a:pt x="15306" y="48573"/>
                  <a:pt x="18269" y="47303"/>
                  <a:pt x="20313" y="44698"/>
                </a:cubicBezTo>
                <a:cubicBezTo>
                  <a:pt x="23081" y="47690"/>
                  <a:pt x="26898" y="49270"/>
                  <a:pt x="30772" y="49270"/>
                </a:cubicBezTo>
                <a:cubicBezTo>
                  <a:pt x="33078" y="49270"/>
                  <a:pt x="35404" y="48710"/>
                  <a:pt x="37541" y="47555"/>
                </a:cubicBezTo>
                <a:cubicBezTo>
                  <a:pt x="39923" y="49778"/>
                  <a:pt x="43011" y="50945"/>
                  <a:pt x="46141" y="50945"/>
                </a:cubicBezTo>
                <a:cubicBezTo>
                  <a:pt x="47938" y="50945"/>
                  <a:pt x="49749" y="50560"/>
                  <a:pt x="51447" y="49770"/>
                </a:cubicBezTo>
                <a:cubicBezTo>
                  <a:pt x="54016" y="53457"/>
                  <a:pt x="58227" y="55664"/>
                  <a:pt x="62710" y="55664"/>
                </a:cubicBezTo>
                <a:cubicBezTo>
                  <a:pt x="62758" y="55664"/>
                  <a:pt x="62806" y="55664"/>
                  <a:pt x="62854" y="55663"/>
                </a:cubicBezTo>
                <a:cubicBezTo>
                  <a:pt x="67402" y="55627"/>
                  <a:pt x="71629" y="53330"/>
                  <a:pt x="74153" y="49555"/>
                </a:cubicBezTo>
                <a:cubicBezTo>
                  <a:pt x="76665" y="45769"/>
                  <a:pt x="77153" y="40995"/>
                  <a:pt x="75450" y="36780"/>
                </a:cubicBezTo>
                <a:cubicBezTo>
                  <a:pt x="73748" y="32565"/>
                  <a:pt x="70069" y="29469"/>
                  <a:pt x="65628" y="28517"/>
                </a:cubicBezTo>
                <a:cubicBezTo>
                  <a:pt x="64701" y="28311"/>
                  <a:pt x="63748" y="28212"/>
                  <a:pt x="62799" y="28212"/>
                </a:cubicBezTo>
                <a:cubicBezTo>
                  <a:pt x="62651" y="28212"/>
                  <a:pt x="62502" y="28214"/>
                  <a:pt x="62354" y="28219"/>
                </a:cubicBezTo>
                <a:cubicBezTo>
                  <a:pt x="62461" y="27874"/>
                  <a:pt x="62556" y="27529"/>
                  <a:pt x="62627" y="27172"/>
                </a:cubicBezTo>
                <a:cubicBezTo>
                  <a:pt x="64121" y="20265"/>
                  <a:pt x="58827" y="13847"/>
                  <a:pt x="51895" y="13847"/>
                </a:cubicBezTo>
                <a:cubicBezTo>
                  <a:pt x="51645" y="13847"/>
                  <a:pt x="51392" y="13855"/>
                  <a:pt x="51138" y="13872"/>
                </a:cubicBezTo>
                <a:cubicBezTo>
                  <a:pt x="51221" y="6288"/>
                  <a:pt x="45125" y="73"/>
                  <a:pt x="37541" y="2"/>
                </a:cubicBezTo>
                <a:cubicBezTo>
                  <a:pt x="37497" y="1"/>
                  <a:pt x="37453" y="1"/>
                  <a:pt x="37409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12" name="Google Shape;12;p2"/>
          <p:cNvGrpSpPr/>
          <p:nvPr/>
        </p:nvGrpSpPr>
        <p:grpSpPr>
          <a:xfrm>
            <a:off x="-124682" y="-79165"/>
            <a:ext cx="12504012" cy="7016336"/>
            <a:chOff x="-93512" y="-59374"/>
            <a:chExt cx="9378009" cy="5262252"/>
          </a:xfrm>
        </p:grpSpPr>
        <p:grpSp>
          <p:nvGrpSpPr>
            <p:cNvPr id="13" name="Google Shape;13;p2"/>
            <p:cNvGrpSpPr/>
            <p:nvPr/>
          </p:nvGrpSpPr>
          <p:grpSpPr>
            <a:xfrm>
              <a:off x="-93512" y="-59374"/>
              <a:ext cx="9331015" cy="5262252"/>
              <a:chOff x="-46525" y="7001"/>
              <a:chExt cx="9331015" cy="5262252"/>
            </a:xfrm>
          </p:grpSpPr>
          <p:sp>
            <p:nvSpPr>
              <p:cNvPr id="14" name="Google Shape;14;p2"/>
              <p:cNvSpPr/>
              <p:nvPr/>
            </p:nvSpPr>
            <p:spPr>
              <a:xfrm>
                <a:off x="-46525" y="7001"/>
                <a:ext cx="9331015" cy="5262252"/>
              </a:xfrm>
              <a:custGeom>
                <a:avLst/>
                <a:gdLst/>
                <a:ahLst/>
                <a:cxnLst/>
                <a:rect l="l" t="t" r="r" b="b"/>
                <a:pathLst>
                  <a:path w="284960" h="189973" extrusionOk="0">
                    <a:moveTo>
                      <a:pt x="0" y="0"/>
                    </a:moveTo>
                    <a:lnTo>
                      <a:pt x="0" y="189972"/>
                    </a:lnTo>
                    <a:lnTo>
                      <a:pt x="284960" y="189972"/>
                    </a:lnTo>
                    <a:lnTo>
                      <a:pt x="284960" y="56901"/>
                    </a:lnTo>
                    <a:cubicBezTo>
                      <a:pt x="271190" y="100184"/>
                      <a:pt x="231433" y="122889"/>
                      <a:pt x="190368" y="128117"/>
                    </a:cubicBezTo>
                    <a:cubicBezTo>
                      <a:pt x="184259" y="128908"/>
                      <a:pt x="178088" y="129303"/>
                      <a:pt x="171948" y="129303"/>
                    </a:cubicBezTo>
                    <a:cubicBezTo>
                      <a:pt x="171592" y="129308"/>
                      <a:pt x="171237" y="129311"/>
                      <a:pt x="170883" y="129311"/>
                    </a:cubicBezTo>
                    <a:cubicBezTo>
                      <a:pt x="169311" y="129311"/>
                      <a:pt x="167767" y="129261"/>
                      <a:pt x="166204" y="129212"/>
                    </a:cubicBezTo>
                    <a:cubicBezTo>
                      <a:pt x="165413" y="129181"/>
                      <a:pt x="164593" y="129151"/>
                      <a:pt x="163802" y="129090"/>
                    </a:cubicBezTo>
                    <a:cubicBezTo>
                      <a:pt x="152951" y="128573"/>
                      <a:pt x="142222" y="126719"/>
                      <a:pt x="131857" y="123588"/>
                    </a:cubicBezTo>
                    <a:cubicBezTo>
                      <a:pt x="121856" y="120518"/>
                      <a:pt x="112677" y="116263"/>
                      <a:pt x="104804" y="110853"/>
                    </a:cubicBezTo>
                    <a:lnTo>
                      <a:pt x="103984" y="110275"/>
                    </a:lnTo>
                    <a:cubicBezTo>
                      <a:pt x="92129" y="101947"/>
                      <a:pt x="83375" y="90944"/>
                      <a:pt x="79546" y="77570"/>
                    </a:cubicBezTo>
                    <a:cubicBezTo>
                      <a:pt x="77296" y="69636"/>
                      <a:pt x="74621" y="61855"/>
                      <a:pt x="71521" y="54226"/>
                    </a:cubicBezTo>
                    <a:cubicBezTo>
                      <a:pt x="70883" y="52645"/>
                      <a:pt x="70244" y="51095"/>
                      <a:pt x="69576" y="49606"/>
                    </a:cubicBezTo>
                    <a:cubicBezTo>
                      <a:pt x="68816" y="47873"/>
                      <a:pt x="68056" y="46232"/>
                      <a:pt x="67296" y="44621"/>
                    </a:cubicBezTo>
                    <a:cubicBezTo>
                      <a:pt x="48208" y="4833"/>
                      <a:pt x="26110" y="0"/>
                      <a:pt x="2611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5" name="Google Shape;15;p2"/>
              <p:cNvSpPr/>
              <p:nvPr/>
            </p:nvSpPr>
            <p:spPr>
              <a:xfrm>
                <a:off x="-46525" y="7001"/>
                <a:ext cx="9331015" cy="5262252"/>
              </a:xfrm>
              <a:custGeom>
                <a:avLst/>
                <a:gdLst/>
                <a:ahLst/>
                <a:cxnLst/>
                <a:rect l="l" t="t" r="r" b="b"/>
                <a:pathLst>
                  <a:path w="284960" h="189973" extrusionOk="0">
                    <a:moveTo>
                      <a:pt x="0" y="0"/>
                    </a:moveTo>
                    <a:lnTo>
                      <a:pt x="0" y="189972"/>
                    </a:lnTo>
                    <a:lnTo>
                      <a:pt x="284960" y="189972"/>
                    </a:lnTo>
                    <a:lnTo>
                      <a:pt x="284960" y="85594"/>
                    </a:lnTo>
                    <a:cubicBezTo>
                      <a:pt x="275811" y="102676"/>
                      <a:pt x="258546" y="121522"/>
                      <a:pt x="218241" y="133315"/>
                    </a:cubicBezTo>
                    <a:cubicBezTo>
                      <a:pt x="203695" y="137570"/>
                      <a:pt x="188105" y="139661"/>
                      <a:pt x="172631" y="139661"/>
                    </a:cubicBezTo>
                    <a:cubicBezTo>
                      <a:pt x="123438" y="139661"/>
                      <a:pt x="75424" y="118521"/>
                      <a:pt x="65898" y="78542"/>
                    </a:cubicBezTo>
                    <a:cubicBezTo>
                      <a:pt x="53405" y="25988"/>
                      <a:pt x="10395" y="0"/>
                      <a:pt x="10395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-46525" y="427955"/>
                <a:ext cx="9331015" cy="4841295"/>
              </a:xfrm>
              <a:custGeom>
                <a:avLst/>
                <a:gdLst/>
                <a:ahLst/>
                <a:cxnLst/>
                <a:rect l="l" t="t" r="r" b="b"/>
                <a:pathLst>
                  <a:path w="284960" h="174776" extrusionOk="0">
                    <a:moveTo>
                      <a:pt x="0" y="1"/>
                    </a:moveTo>
                    <a:lnTo>
                      <a:pt x="0" y="174775"/>
                    </a:lnTo>
                    <a:lnTo>
                      <a:pt x="284960" y="174775"/>
                    </a:lnTo>
                    <a:lnTo>
                      <a:pt x="284960" y="97084"/>
                    </a:lnTo>
                    <a:cubicBezTo>
                      <a:pt x="273835" y="111401"/>
                      <a:pt x="253318" y="126690"/>
                      <a:pt x="212162" y="135291"/>
                    </a:cubicBezTo>
                    <a:cubicBezTo>
                      <a:pt x="198601" y="138120"/>
                      <a:pt x="184547" y="139671"/>
                      <a:pt x="170599" y="139671"/>
                    </a:cubicBezTo>
                    <a:cubicBezTo>
                      <a:pt x="120831" y="139671"/>
                      <a:pt x="72399" y="119915"/>
                      <a:pt x="52433" y="67874"/>
                    </a:cubicBezTo>
                    <a:cubicBezTo>
                      <a:pt x="26870" y="1277"/>
                      <a:pt x="0" y="1"/>
                      <a:pt x="0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-46525" y="1070370"/>
                <a:ext cx="9331015" cy="4198877"/>
              </a:xfrm>
              <a:custGeom>
                <a:avLst/>
                <a:gdLst/>
                <a:ahLst/>
                <a:cxnLst/>
                <a:rect l="l" t="t" r="r" b="b"/>
                <a:pathLst>
                  <a:path w="284960" h="151584" extrusionOk="0">
                    <a:moveTo>
                      <a:pt x="0" y="1"/>
                    </a:moveTo>
                    <a:lnTo>
                      <a:pt x="0" y="151583"/>
                    </a:lnTo>
                    <a:lnTo>
                      <a:pt x="284960" y="151583"/>
                    </a:lnTo>
                    <a:lnTo>
                      <a:pt x="284960" y="102616"/>
                    </a:lnTo>
                    <a:cubicBezTo>
                      <a:pt x="257060" y="128494"/>
                      <a:pt x="218375" y="139934"/>
                      <a:pt x="179725" y="139934"/>
                    </a:cubicBezTo>
                    <a:cubicBezTo>
                      <a:pt x="119590" y="139934"/>
                      <a:pt x="59541" y="112241"/>
                      <a:pt x="40335" y="68147"/>
                    </a:cubicBezTo>
                    <a:cubicBezTo>
                      <a:pt x="21703" y="25351"/>
                      <a:pt x="7933" y="7448"/>
                      <a:pt x="0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8" name="Google Shape;18;p2"/>
              <p:cNvSpPr/>
              <p:nvPr/>
            </p:nvSpPr>
            <p:spPr>
              <a:xfrm>
                <a:off x="-46525" y="2363621"/>
                <a:ext cx="3143193" cy="2905619"/>
              </a:xfrm>
              <a:custGeom>
                <a:avLst/>
                <a:gdLst/>
                <a:ahLst/>
                <a:cxnLst/>
                <a:rect l="l" t="t" r="r" b="b"/>
                <a:pathLst>
                  <a:path w="95990" h="104896" extrusionOk="0">
                    <a:moveTo>
                      <a:pt x="0" y="0"/>
                    </a:moveTo>
                    <a:lnTo>
                      <a:pt x="0" y="104895"/>
                    </a:lnTo>
                    <a:lnTo>
                      <a:pt x="95990" y="104895"/>
                    </a:lnTo>
                    <a:cubicBezTo>
                      <a:pt x="52007" y="88208"/>
                      <a:pt x="27174" y="60548"/>
                      <a:pt x="19909" y="38481"/>
                    </a:cubicBezTo>
                    <a:cubicBezTo>
                      <a:pt x="10395" y="9666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  <p:sp>
            <p:nvSpPr>
              <p:cNvPr id="19" name="Google Shape;19;p2"/>
              <p:cNvSpPr/>
              <p:nvPr/>
            </p:nvSpPr>
            <p:spPr>
              <a:xfrm>
                <a:off x="-46525" y="4224332"/>
                <a:ext cx="1119748" cy="1044899"/>
              </a:xfrm>
              <a:custGeom>
                <a:avLst/>
                <a:gdLst/>
                <a:ahLst/>
                <a:cxnLst/>
                <a:rect l="l" t="t" r="r" b="b"/>
                <a:pathLst>
                  <a:path w="34196" h="37722" extrusionOk="0">
                    <a:moveTo>
                      <a:pt x="0" y="0"/>
                    </a:moveTo>
                    <a:lnTo>
                      <a:pt x="0" y="37721"/>
                    </a:lnTo>
                    <a:lnTo>
                      <a:pt x="34195" y="37721"/>
                    </a:lnTo>
                    <a:cubicBezTo>
                      <a:pt x="17356" y="27873"/>
                      <a:pt x="6018" y="12007"/>
                      <a:pt x="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/>
              </a:p>
            </p:txBody>
          </p:sp>
        </p:grpSp>
        <p:sp>
          <p:nvSpPr>
            <p:cNvPr id="20" name="Google Shape;20;p2"/>
            <p:cNvSpPr/>
            <p:nvPr/>
          </p:nvSpPr>
          <p:spPr>
            <a:xfrm>
              <a:off x="8652452" y="4829600"/>
              <a:ext cx="632044" cy="373260"/>
            </a:xfrm>
            <a:custGeom>
              <a:avLst/>
              <a:gdLst/>
              <a:ahLst/>
              <a:cxnLst/>
              <a:rect l="l" t="t" r="r" b="b"/>
              <a:pathLst>
                <a:path w="19302" h="11399" extrusionOk="0">
                  <a:moveTo>
                    <a:pt x="19302" y="0"/>
                  </a:moveTo>
                  <a:cubicBezTo>
                    <a:pt x="13891" y="4286"/>
                    <a:pt x="7387" y="8086"/>
                    <a:pt x="0" y="11399"/>
                  </a:cubicBezTo>
                  <a:lnTo>
                    <a:pt x="19302" y="11399"/>
                  </a:lnTo>
                  <a:lnTo>
                    <a:pt x="1930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23" name="Google Shape;23;p2"/>
          <p:cNvGrpSpPr/>
          <p:nvPr/>
        </p:nvGrpSpPr>
        <p:grpSpPr>
          <a:xfrm>
            <a:off x="109153" y="140213"/>
            <a:ext cx="12697548" cy="6831679"/>
            <a:chOff x="81864" y="105159"/>
            <a:chExt cx="9523161" cy="5123759"/>
          </a:xfrm>
        </p:grpSpPr>
        <p:sp>
          <p:nvSpPr>
            <p:cNvPr id="24" name="Google Shape;24;p2"/>
            <p:cNvSpPr/>
            <p:nvPr/>
          </p:nvSpPr>
          <p:spPr>
            <a:xfrm>
              <a:off x="5073375" y="3782263"/>
              <a:ext cx="322506" cy="315531"/>
            </a:xfrm>
            <a:custGeom>
              <a:avLst/>
              <a:gdLst/>
              <a:ahLst/>
              <a:cxnLst/>
              <a:rect l="l" t="t" r="r" b="b"/>
              <a:pathLst>
                <a:path w="9849" h="9636" extrusionOk="0">
                  <a:moveTo>
                    <a:pt x="7447" y="1"/>
                  </a:moveTo>
                  <a:lnTo>
                    <a:pt x="4529" y="1855"/>
                  </a:lnTo>
                  <a:lnTo>
                    <a:pt x="1368" y="548"/>
                  </a:lnTo>
                  <a:lnTo>
                    <a:pt x="1368" y="548"/>
                  </a:lnTo>
                  <a:lnTo>
                    <a:pt x="2250" y="3861"/>
                  </a:lnTo>
                  <a:lnTo>
                    <a:pt x="0" y="6475"/>
                  </a:lnTo>
                  <a:lnTo>
                    <a:pt x="3435" y="6688"/>
                  </a:lnTo>
                  <a:lnTo>
                    <a:pt x="5229" y="9636"/>
                  </a:lnTo>
                  <a:lnTo>
                    <a:pt x="6475" y="6414"/>
                  </a:lnTo>
                  <a:lnTo>
                    <a:pt x="9849" y="5624"/>
                  </a:lnTo>
                  <a:lnTo>
                    <a:pt x="7174" y="3435"/>
                  </a:lnTo>
                  <a:lnTo>
                    <a:pt x="744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81864" y="4869574"/>
              <a:ext cx="367301" cy="359344"/>
            </a:xfrm>
            <a:custGeom>
              <a:avLst/>
              <a:gdLst/>
              <a:ahLst/>
              <a:cxnLst/>
              <a:rect l="l" t="t" r="r" b="b"/>
              <a:pathLst>
                <a:path w="11217" h="10974" extrusionOk="0">
                  <a:moveTo>
                    <a:pt x="8481" y="1"/>
                  </a:moveTo>
                  <a:lnTo>
                    <a:pt x="5168" y="2129"/>
                  </a:lnTo>
                  <a:lnTo>
                    <a:pt x="1551" y="639"/>
                  </a:lnTo>
                  <a:lnTo>
                    <a:pt x="2554" y="4439"/>
                  </a:lnTo>
                  <a:lnTo>
                    <a:pt x="1" y="7417"/>
                  </a:lnTo>
                  <a:lnTo>
                    <a:pt x="3922" y="7630"/>
                  </a:lnTo>
                  <a:lnTo>
                    <a:pt x="5958" y="10974"/>
                  </a:lnTo>
                  <a:lnTo>
                    <a:pt x="7387" y="7326"/>
                  </a:lnTo>
                  <a:lnTo>
                    <a:pt x="11217" y="6414"/>
                  </a:lnTo>
                  <a:lnTo>
                    <a:pt x="8177" y="3922"/>
                  </a:lnTo>
                  <a:lnTo>
                    <a:pt x="848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186363" y="3669733"/>
              <a:ext cx="158289" cy="155310"/>
            </a:xfrm>
            <a:custGeom>
              <a:avLst/>
              <a:gdLst/>
              <a:ahLst/>
              <a:cxnLst/>
              <a:rect l="l" t="t" r="r" b="b"/>
              <a:pathLst>
                <a:path w="4834" h="4743" extrusionOk="0">
                  <a:moveTo>
                    <a:pt x="3648" y="1"/>
                  </a:moveTo>
                  <a:lnTo>
                    <a:pt x="2219" y="913"/>
                  </a:lnTo>
                  <a:lnTo>
                    <a:pt x="669" y="274"/>
                  </a:lnTo>
                  <a:lnTo>
                    <a:pt x="1095" y="1916"/>
                  </a:lnTo>
                  <a:lnTo>
                    <a:pt x="1" y="3192"/>
                  </a:lnTo>
                  <a:lnTo>
                    <a:pt x="1703" y="3283"/>
                  </a:lnTo>
                  <a:lnTo>
                    <a:pt x="2584" y="4742"/>
                  </a:lnTo>
                  <a:lnTo>
                    <a:pt x="3192" y="3162"/>
                  </a:lnTo>
                  <a:lnTo>
                    <a:pt x="4834" y="2767"/>
                  </a:lnTo>
                  <a:lnTo>
                    <a:pt x="3526" y="1703"/>
                  </a:lnTo>
                  <a:lnTo>
                    <a:pt x="36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7053062" y="3669732"/>
              <a:ext cx="158289" cy="155310"/>
            </a:xfrm>
            <a:custGeom>
              <a:avLst/>
              <a:gdLst/>
              <a:ahLst/>
              <a:cxnLst/>
              <a:rect l="l" t="t" r="r" b="b"/>
              <a:pathLst>
                <a:path w="4834" h="4743" extrusionOk="0">
                  <a:moveTo>
                    <a:pt x="3648" y="1"/>
                  </a:moveTo>
                  <a:lnTo>
                    <a:pt x="2219" y="943"/>
                  </a:lnTo>
                  <a:lnTo>
                    <a:pt x="669" y="274"/>
                  </a:lnTo>
                  <a:lnTo>
                    <a:pt x="1095" y="1916"/>
                  </a:lnTo>
                  <a:lnTo>
                    <a:pt x="0" y="3192"/>
                  </a:lnTo>
                  <a:lnTo>
                    <a:pt x="1672" y="3284"/>
                  </a:lnTo>
                  <a:lnTo>
                    <a:pt x="2554" y="4743"/>
                  </a:lnTo>
                  <a:lnTo>
                    <a:pt x="3192" y="3162"/>
                  </a:lnTo>
                  <a:lnTo>
                    <a:pt x="4833" y="2767"/>
                  </a:lnTo>
                  <a:lnTo>
                    <a:pt x="3526" y="1703"/>
                  </a:lnTo>
                  <a:lnTo>
                    <a:pt x="36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8" name="Google Shape;28;p2"/>
            <p:cNvSpPr/>
            <p:nvPr/>
          </p:nvSpPr>
          <p:spPr>
            <a:xfrm>
              <a:off x="1789314" y="4971591"/>
              <a:ext cx="159272" cy="155310"/>
            </a:xfrm>
            <a:custGeom>
              <a:avLst/>
              <a:gdLst/>
              <a:ahLst/>
              <a:cxnLst/>
              <a:rect l="l" t="t" r="r" b="b"/>
              <a:pathLst>
                <a:path w="4864" h="4743" extrusionOk="0">
                  <a:moveTo>
                    <a:pt x="3679" y="0"/>
                  </a:moveTo>
                  <a:lnTo>
                    <a:pt x="2250" y="912"/>
                  </a:lnTo>
                  <a:lnTo>
                    <a:pt x="700" y="274"/>
                  </a:lnTo>
                  <a:lnTo>
                    <a:pt x="1125" y="1915"/>
                  </a:lnTo>
                  <a:lnTo>
                    <a:pt x="1" y="3192"/>
                  </a:lnTo>
                  <a:lnTo>
                    <a:pt x="1703" y="3283"/>
                  </a:lnTo>
                  <a:lnTo>
                    <a:pt x="2584" y="4742"/>
                  </a:lnTo>
                  <a:lnTo>
                    <a:pt x="3192" y="3162"/>
                  </a:lnTo>
                  <a:lnTo>
                    <a:pt x="4864" y="2766"/>
                  </a:lnTo>
                  <a:lnTo>
                    <a:pt x="3527" y="1703"/>
                  </a:lnTo>
                  <a:lnTo>
                    <a:pt x="36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29" name="Google Shape;29;p2"/>
            <p:cNvSpPr/>
            <p:nvPr/>
          </p:nvSpPr>
          <p:spPr>
            <a:xfrm>
              <a:off x="4338428" y="4930299"/>
              <a:ext cx="242870" cy="237892"/>
            </a:xfrm>
            <a:custGeom>
              <a:avLst/>
              <a:gdLst/>
              <a:ahLst/>
              <a:cxnLst/>
              <a:rect l="l" t="t" r="r" b="b"/>
              <a:pathLst>
                <a:path w="7417" h="7265" extrusionOk="0">
                  <a:moveTo>
                    <a:pt x="5593" y="0"/>
                  </a:moveTo>
                  <a:lnTo>
                    <a:pt x="3405" y="1429"/>
                  </a:lnTo>
                  <a:lnTo>
                    <a:pt x="1003" y="426"/>
                  </a:lnTo>
                  <a:lnTo>
                    <a:pt x="1672" y="2948"/>
                  </a:lnTo>
                  <a:lnTo>
                    <a:pt x="0" y="4924"/>
                  </a:lnTo>
                  <a:lnTo>
                    <a:pt x="2584" y="5046"/>
                  </a:lnTo>
                  <a:lnTo>
                    <a:pt x="3952" y="7265"/>
                  </a:lnTo>
                  <a:lnTo>
                    <a:pt x="4864" y="4863"/>
                  </a:lnTo>
                  <a:lnTo>
                    <a:pt x="7417" y="4255"/>
                  </a:lnTo>
                  <a:lnTo>
                    <a:pt x="5380" y="2614"/>
                  </a:lnTo>
                  <a:lnTo>
                    <a:pt x="559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8915257" y="2526422"/>
              <a:ext cx="286680" cy="281236"/>
            </a:xfrm>
            <a:custGeom>
              <a:avLst/>
              <a:gdLst/>
              <a:ahLst/>
              <a:cxnLst/>
              <a:rect l="l" t="t" r="r" b="b"/>
              <a:pathLst>
                <a:path w="4834" h="4742" extrusionOk="0">
                  <a:moveTo>
                    <a:pt x="3648" y="0"/>
                  </a:moveTo>
                  <a:lnTo>
                    <a:pt x="2219" y="912"/>
                  </a:lnTo>
                  <a:lnTo>
                    <a:pt x="669" y="274"/>
                  </a:lnTo>
                  <a:lnTo>
                    <a:pt x="669" y="274"/>
                  </a:lnTo>
                  <a:lnTo>
                    <a:pt x="1094" y="1915"/>
                  </a:lnTo>
                  <a:lnTo>
                    <a:pt x="0" y="3192"/>
                  </a:lnTo>
                  <a:lnTo>
                    <a:pt x="1672" y="3283"/>
                  </a:lnTo>
                  <a:lnTo>
                    <a:pt x="2553" y="4742"/>
                  </a:lnTo>
                  <a:lnTo>
                    <a:pt x="3192" y="3161"/>
                  </a:lnTo>
                  <a:lnTo>
                    <a:pt x="4833" y="2766"/>
                  </a:lnTo>
                  <a:lnTo>
                    <a:pt x="3526" y="1702"/>
                  </a:lnTo>
                  <a:lnTo>
                    <a:pt x="364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7312825" y="4883093"/>
              <a:ext cx="242872" cy="236731"/>
            </a:xfrm>
            <a:custGeom>
              <a:avLst/>
              <a:gdLst/>
              <a:ahLst/>
              <a:cxnLst/>
              <a:rect l="l" t="t" r="r" b="b"/>
              <a:pathLst>
                <a:path w="4834" h="4712" extrusionOk="0">
                  <a:moveTo>
                    <a:pt x="3648" y="1"/>
                  </a:moveTo>
                  <a:lnTo>
                    <a:pt x="2219" y="912"/>
                  </a:lnTo>
                  <a:lnTo>
                    <a:pt x="669" y="244"/>
                  </a:lnTo>
                  <a:lnTo>
                    <a:pt x="669" y="244"/>
                  </a:lnTo>
                  <a:lnTo>
                    <a:pt x="1094" y="1885"/>
                  </a:lnTo>
                  <a:lnTo>
                    <a:pt x="0" y="3192"/>
                  </a:lnTo>
                  <a:lnTo>
                    <a:pt x="1672" y="3283"/>
                  </a:lnTo>
                  <a:lnTo>
                    <a:pt x="2553" y="4712"/>
                  </a:lnTo>
                  <a:lnTo>
                    <a:pt x="3161" y="3131"/>
                  </a:lnTo>
                  <a:lnTo>
                    <a:pt x="4833" y="2736"/>
                  </a:lnTo>
                  <a:lnTo>
                    <a:pt x="3496" y="1672"/>
                  </a:lnTo>
                  <a:lnTo>
                    <a:pt x="36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702932" y="105159"/>
              <a:ext cx="430990" cy="450931"/>
            </a:xfrm>
            <a:custGeom>
              <a:avLst/>
              <a:gdLst/>
              <a:ahLst/>
              <a:cxnLst/>
              <a:rect l="l" t="t" r="r" b="b"/>
              <a:pathLst>
                <a:path w="13162" h="13771" extrusionOk="0">
                  <a:moveTo>
                    <a:pt x="4894" y="1"/>
                  </a:moveTo>
                  <a:lnTo>
                    <a:pt x="4286" y="4773"/>
                  </a:lnTo>
                  <a:lnTo>
                    <a:pt x="0" y="6962"/>
                  </a:lnTo>
                  <a:lnTo>
                    <a:pt x="4347" y="9028"/>
                  </a:lnTo>
                  <a:lnTo>
                    <a:pt x="5107" y="13770"/>
                  </a:lnTo>
                  <a:lnTo>
                    <a:pt x="8420" y="10275"/>
                  </a:lnTo>
                  <a:lnTo>
                    <a:pt x="13162" y="11004"/>
                  </a:lnTo>
                  <a:lnTo>
                    <a:pt x="10852" y="6779"/>
                  </a:lnTo>
                  <a:lnTo>
                    <a:pt x="13010" y="2493"/>
                  </a:lnTo>
                  <a:lnTo>
                    <a:pt x="8298" y="3405"/>
                  </a:lnTo>
                  <a:lnTo>
                    <a:pt x="489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8915252" y="4194710"/>
              <a:ext cx="689773" cy="674874"/>
            </a:xfrm>
            <a:custGeom>
              <a:avLst/>
              <a:gdLst/>
              <a:ahLst/>
              <a:cxnLst/>
              <a:rect l="l" t="t" r="r" b="b"/>
              <a:pathLst>
                <a:path w="21065" h="20610" extrusionOk="0">
                  <a:moveTo>
                    <a:pt x="15928" y="1"/>
                  </a:moveTo>
                  <a:lnTo>
                    <a:pt x="9727" y="4013"/>
                  </a:lnTo>
                  <a:lnTo>
                    <a:pt x="2918" y="1156"/>
                  </a:lnTo>
                  <a:lnTo>
                    <a:pt x="2918" y="1156"/>
                  </a:lnTo>
                  <a:lnTo>
                    <a:pt x="4803" y="8299"/>
                  </a:lnTo>
                  <a:lnTo>
                    <a:pt x="0" y="13892"/>
                  </a:lnTo>
                  <a:lnTo>
                    <a:pt x="7387" y="14287"/>
                  </a:lnTo>
                  <a:lnTo>
                    <a:pt x="11216" y="20609"/>
                  </a:lnTo>
                  <a:lnTo>
                    <a:pt x="13891" y="13709"/>
                  </a:lnTo>
                  <a:lnTo>
                    <a:pt x="21065" y="12007"/>
                  </a:lnTo>
                  <a:lnTo>
                    <a:pt x="15350" y="7357"/>
                  </a:lnTo>
                  <a:lnTo>
                    <a:pt x="159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142502" y="1818152"/>
              <a:ext cx="242876" cy="237624"/>
            </a:xfrm>
            <a:custGeom>
              <a:avLst/>
              <a:gdLst/>
              <a:ahLst/>
              <a:cxnLst/>
              <a:rect l="l" t="t" r="r" b="b"/>
              <a:pathLst>
                <a:path w="9849" h="9636" extrusionOk="0">
                  <a:moveTo>
                    <a:pt x="7447" y="0"/>
                  </a:moveTo>
                  <a:lnTo>
                    <a:pt x="4560" y="1854"/>
                  </a:lnTo>
                  <a:lnTo>
                    <a:pt x="1368" y="547"/>
                  </a:lnTo>
                  <a:lnTo>
                    <a:pt x="2250" y="3860"/>
                  </a:lnTo>
                  <a:lnTo>
                    <a:pt x="0" y="6505"/>
                  </a:lnTo>
                  <a:lnTo>
                    <a:pt x="3435" y="6687"/>
                  </a:lnTo>
                  <a:lnTo>
                    <a:pt x="5259" y="9636"/>
                  </a:lnTo>
                  <a:lnTo>
                    <a:pt x="6505" y="6414"/>
                  </a:lnTo>
                  <a:lnTo>
                    <a:pt x="9849" y="5623"/>
                  </a:lnTo>
                  <a:lnTo>
                    <a:pt x="7174" y="3435"/>
                  </a:lnTo>
                  <a:lnTo>
                    <a:pt x="744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1860658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userDrawn="1">
  <p:cSld name="Section header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oogle Shape;39;p3"/>
          <p:cNvGrpSpPr/>
          <p:nvPr/>
        </p:nvGrpSpPr>
        <p:grpSpPr>
          <a:xfrm>
            <a:off x="-35323" y="-1"/>
            <a:ext cx="12299588" cy="6863180"/>
            <a:chOff x="220107" y="-181001"/>
            <a:chExt cx="9224691" cy="5147385"/>
          </a:xfrm>
        </p:grpSpPr>
        <p:sp>
          <p:nvSpPr>
            <p:cNvPr id="40" name="Google Shape;40;p3"/>
            <p:cNvSpPr/>
            <p:nvPr/>
          </p:nvSpPr>
          <p:spPr>
            <a:xfrm>
              <a:off x="4819963" y="4483624"/>
              <a:ext cx="242876" cy="237624"/>
            </a:xfrm>
            <a:custGeom>
              <a:avLst/>
              <a:gdLst/>
              <a:ahLst/>
              <a:cxnLst/>
              <a:rect l="l" t="t" r="r" b="b"/>
              <a:pathLst>
                <a:path w="9849" h="9636" extrusionOk="0">
                  <a:moveTo>
                    <a:pt x="7447" y="1"/>
                  </a:moveTo>
                  <a:lnTo>
                    <a:pt x="4529" y="1855"/>
                  </a:lnTo>
                  <a:lnTo>
                    <a:pt x="1368" y="548"/>
                  </a:lnTo>
                  <a:lnTo>
                    <a:pt x="1368" y="548"/>
                  </a:lnTo>
                  <a:lnTo>
                    <a:pt x="2250" y="3861"/>
                  </a:lnTo>
                  <a:lnTo>
                    <a:pt x="0" y="6475"/>
                  </a:lnTo>
                  <a:lnTo>
                    <a:pt x="3435" y="6688"/>
                  </a:lnTo>
                  <a:lnTo>
                    <a:pt x="5229" y="9636"/>
                  </a:lnTo>
                  <a:lnTo>
                    <a:pt x="6475" y="6414"/>
                  </a:lnTo>
                  <a:lnTo>
                    <a:pt x="9849" y="5624"/>
                  </a:lnTo>
                  <a:lnTo>
                    <a:pt x="7174" y="3435"/>
                  </a:lnTo>
                  <a:lnTo>
                    <a:pt x="744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1" name="Google Shape;41;p3"/>
            <p:cNvSpPr/>
            <p:nvPr/>
          </p:nvSpPr>
          <p:spPr>
            <a:xfrm>
              <a:off x="220107" y="3050418"/>
              <a:ext cx="597838" cy="584914"/>
            </a:xfrm>
            <a:custGeom>
              <a:avLst/>
              <a:gdLst/>
              <a:ahLst/>
              <a:cxnLst/>
              <a:rect l="l" t="t" r="r" b="b"/>
              <a:pathLst>
                <a:path w="11217" h="10974" extrusionOk="0">
                  <a:moveTo>
                    <a:pt x="8481" y="1"/>
                  </a:moveTo>
                  <a:lnTo>
                    <a:pt x="5168" y="2129"/>
                  </a:lnTo>
                  <a:lnTo>
                    <a:pt x="1551" y="639"/>
                  </a:lnTo>
                  <a:lnTo>
                    <a:pt x="2554" y="4439"/>
                  </a:lnTo>
                  <a:lnTo>
                    <a:pt x="1" y="7417"/>
                  </a:lnTo>
                  <a:lnTo>
                    <a:pt x="3922" y="7630"/>
                  </a:lnTo>
                  <a:lnTo>
                    <a:pt x="5958" y="10974"/>
                  </a:lnTo>
                  <a:lnTo>
                    <a:pt x="7387" y="7326"/>
                  </a:lnTo>
                  <a:lnTo>
                    <a:pt x="11217" y="6414"/>
                  </a:lnTo>
                  <a:lnTo>
                    <a:pt x="8177" y="3922"/>
                  </a:lnTo>
                  <a:lnTo>
                    <a:pt x="848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2" name="Google Shape;42;p3"/>
            <p:cNvSpPr/>
            <p:nvPr/>
          </p:nvSpPr>
          <p:spPr>
            <a:xfrm>
              <a:off x="7220476" y="2601148"/>
              <a:ext cx="367286" cy="383415"/>
            </a:xfrm>
            <a:custGeom>
              <a:avLst/>
              <a:gdLst/>
              <a:ahLst/>
              <a:cxnLst/>
              <a:rect l="l" t="t" r="r" b="b"/>
              <a:pathLst>
                <a:path w="13162" h="13740" extrusionOk="0">
                  <a:moveTo>
                    <a:pt x="4894" y="1"/>
                  </a:moveTo>
                  <a:lnTo>
                    <a:pt x="4286" y="4742"/>
                  </a:lnTo>
                  <a:lnTo>
                    <a:pt x="1" y="6931"/>
                  </a:lnTo>
                  <a:lnTo>
                    <a:pt x="4347" y="8998"/>
                  </a:lnTo>
                  <a:lnTo>
                    <a:pt x="5107" y="13739"/>
                  </a:lnTo>
                  <a:lnTo>
                    <a:pt x="8390" y="10244"/>
                  </a:lnTo>
                  <a:lnTo>
                    <a:pt x="13162" y="10973"/>
                  </a:lnTo>
                  <a:lnTo>
                    <a:pt x="13162" y="10973"/>
                  </a:lnTo>
                  <a:lnTo>
                    <a:pt x="10852" y="6779"/>
                  </a:lnTo>
                  <a:lnTo>
                    <a:pt x="13010" y="2493"/>
                  </a:lnTo>
                  <a:lnTo>
                    <a:pt x="8299" y="3375"/>
                  </a:lnTo>
                  <a:lnTo>
                    <a:pt x="489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3" name="Google Shape;43;p3"/>
            <p:cNvSpPr/>
            <p:nvPr/>
          </p:nvSpPr>
          <p:spPr>
            <a:xfrm rot="2254481">
              <a:off x="2410503" y="4509795"/>
              <a:ext cx="242871" cy="238309"/>
            </a:xfrm>
            <a:custGeom>
              <a:avLst/>
              <a:gdLst/>
              <a:ahLst/>
              <a:cxnLst/>
              <a:rect l="l" t="t" r="r" b="b"/>
              <a:pathLst>
                <a:path w="4834" h="4743" extrusionOk="0">
                  <a:moveTo>
                    <a:pt x="3648" y="1"/>
                  </a:moveTo>
                  <a:lnTo>
                    <a:pt x="2219" y="913"/>
                  </a:lnTo>
                  <a:lnTo>
                    <a:pt x="669" y="274"/>
                  </a:lnTo>
                  <a:lnTo>
                    <a:pt x="1095" y="1916"/>
                  </a:lnTo>
                  <a:lnTo>
                    <a:pt x="1" y="3192"/>
                  </a:lnTo>
                  <a:lnTo>
                    <a:pt x="1703" y="3283"/>
                  </a:lnTo>
                  <a:lnTo>
                    <a:pt x="2584" y="4742"/>
                  </a:lnTo>
                  <a:lnTo>
                    <a:pt x="3192" y="3162"/>
                  </a:lnTo>
                  <a:lnTo>
                    <a:pt x="4834" y="2767"/>
                  </a:lnTo>
                  <a:lnTo>
                    <a:pt x="3526" y="1703"/>
                  </a:lnTo>
                  <a:lnTo>
                    <a:pt x="36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4" name="Google Shape;44;p3"/>
            <p:cNvSpPr/>
            <p:nvPr/>
          </p:nvSpPr>
          <p:spPr>
            <a:xfrm>
              <a:off x="1181351" y="4666129"/>
              <a:ext cx="159272" cy="155310"/>
            </a:xfrm>
            <a:custGeom>
              <a:avLst/>
              <a:gdLst/>
              <a:ahLst/>
              <a:cxnLst/>
              <a:rect l="l" t="t" r="r" b="b"/>
              <a:pathLst>
                <a:path w="4864" h="4743" extrusionOk="0">
                  <a:moveTo>
                    <a:pt x="3679" y="0"/>
                  </a:moveTo>
                  <a:lnTo>
                    <a:pt x="2250" y="912"/>
                  </a:lnTo>
                  <a:lnTo>
                    <a:pt x="700" y="274"/>
                  </a:lnTo>
                  <a:lnTo>
                    <a:pt x="1125" y="1915"/>
                  </a:lnTo>
                  <a:lnTo>
                    <a:pt x="1" y="3192"/>
                  </a:lnTo>
                  <a:lnTo>
                    <a:pt x="1703" y="3283"/>
                  </a:lnTo>
                  <a:lnTo>
                    <a:pt x="2584" y="4742"/>
                  </a:lnTo>
                  <a:lnTo>
                    <a:pt x="3192" y="3162"/>
                  </a:lnTo>
                  <a:lnTo>
                    <a:pt x="4864" y="2766"/>
                  </a:lnTo>
                  <a:lnTo>
                    <a:pt x="3527" y="1703"/>
                  </a:lnTo>
                  <a:lnTo>
                    <a:pt x="367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5" name="Google Shape;45;p3"/>
            <p:cNvSpPr/>
            <p:nvPr/>
          </p:nvSpPr>
          <p:spPr>
            <a:xfrm>
              <a:off x="9201928" y="2363249"/>
              <a:ext cx="242870" cy="237892"/>
            </a:xfrm>
            <a:custGeom>
              <a:avLst/>
              <a:gdLst/>
              <a:ahLst/>
              <a:cxnLst/>
              <a:rect l="l" t="t" r="r" b="b"/>
              <a:pathLst>
                <a:path w="7417" h="7265" extrusionOk="0">
                  <a:moveTo>
                    <a:pt x="5593" y="0"/>
                  </a:moveTo>
                  <a:lnTo>
                    <a:pt x="3405" y="1429"/>
                  </a:lnTo>
                  <a:lnTo>
                    <a:pt x="1003" y="426"/>
                  </a:lnTo>
                  <a:lnTo>
                    <a:pt x="1672" y="2948"/>
                  </a:lnTo>
                  <a:lnTo>
                    <a:pt x="0" y="4924"/>
                  </a:lnTo>
                  <a:lnTo>
                    <a:pt x="2584" y="5046"/>
                  </a:lnTo>
                  <a:lnTo>
                    <a:pt x="3952" y="7265"/>
                  </a:lnTo>
                  <a:lnTo>
                    <a:pt x="4864" y="4863"/>
                  </a:lnTo>
                  <a:lnTo>
                    <a:pt x="7417" y="4255"/>
                  </a:lnTo>
                  <a:lnTo>
                    <a:pt x="5380" y="2614"/>
                  </a:lnTo>
                  <a:lnTo>
                    <a:pt x="559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6" name="Google Shape;46;p3"/>
            <p:cNvSpPr/>
            <p:nvPr/>
          </p:nvSpPr>
          <p:spPr>
            <a:xfrm>
              <a:off x="1277656" y="1309708"/>
              <a:ext cx="158289" cy="154294"/>
            </a:xfrm>
            <a:custGeom>
              <a:avLst/>
              <a:gdLst/>
              <a:ahLst/>
              <a:cxnLst/>
              <a:rect l="l" t="t" r="r" b="b"/>
              <a:pathLst>
                <a:path w="4834" h="4712" extrusionOk="0">
                  <a:moveTo>
                    <a:pt x="3648" y="1"/>
                  </a:moveTo>
                  <a:lnTo>
                    <a:pt x="2219" y="912"/>
                  </a:lnTo>
                  <a:lnTo>
                    <a:pt x="669" y="244"/>
                  </a:lnTo>
                  <a:lnTo>
                    <a:pt x="669" y="244"/>
                  </a:lnTo>
                  <a:lnTo>
                    <a:pt x="1094" y="1885"/>
                  </a:lnTo>
                  <a:lnTo>
                    <a:pt x="0" y="3192"/>
                  </a:lnTo>
                  <a:lnTo>
                    <a:pt x="1672" y="3283"/>
                  </a:lnTo>
                  <a:lnTo>
                    <a:pt x="2553" y="4712"/>
                  </a:lnTo>
                  <a:lnTo>
                    <a:pt x="3161" y="3131"/>
                  </a:lnTo>
                  <a:lnTo>
                    <a:pt x="4833" y="2736"/>
                  </a:lnTo>
                  <a:lnTo>
                    <a:pt x="3496" y="1672"/>
                  </a:lnTo>
                  <a:lnTo>
                    <a:pt x="36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7" name="Google Shape;47;p3"/>
            <p:cNvSpPr/>
            <p:nvPr/>
          </p:nvSpPr>
          <p:spPr>
            <a:xfrm>
              <a:off x="817951" y="-181001"/>
              <a:ext cx="367286" cy="384280"/>
            </a:xfrm>
            <a:custGeom>
              <a:avLst/>
              <a:gdLst/>
              <a:ahLst/>
              <a:cxnLst/>
              <a:rect l="l" t="t" r="r" b="b"/>
              <a:pathLst>
                <a:path w="13162" h="13771" extrusionOk="0">
                  <a:moveTo>
                    <a:pt x="4894" y="1"/>
                  </a:moveTo>
                  <a:lnTo>
                    <a:pt x="4286" y="4773"/>
                  </a:lnTo>
                  <a:lnTo>
                    <a:pt x="0" y="6962"/>
                  </a:lnTo>
                  <a:lnTo>
                    <a:pt x="4347" y="9028"/>
                  </a:lnTo>
                  <a:lnTo>
                    <a:pt x="5107" y="13770"/>
                  </a:lnTo>
                  <a:lnTo>
                    <a:pt x="8420" y="10275"/>
                  </a:lnTo>
                  <a:lnTo>
                    <a:pt x="13162" y="11004"/>
                  </a:lnTo>
                  <a:lnTo>
                    <a:pt x="10852" y="6779"/>
                  </a:lnTo>
                  <a:lnTo>
                    <a:pt x="13010" y="2493"/>
                  </a:lnTo>
                  <a:lnTo>
                    <a:pt x="8298" y="3405"/>
                  </a:lnTo>
                  <a:lnTo>
                    <a:pt x="489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8" name="Google Shape;48;p3"/>
            <p:cNvSpPr/>
            <p:nvPr/>
          </p:nvSpPr>
          <p:spPr>
            <a:xfrm>
              <a:off x="8183277" y="4291510"/>
              <a:ext cx="689773" cy="674874"/>
            </a:xfrm>
            <a:custGeom>
              <a:avLst/>
              <a:gdLst/>
              <a:ahLst/>
              <a:cxnLst/>
              <a:rect l="l" t="t" r="r" b="b"/>
              <a:pathLst>
                <a:path w="21065" h="20610" extrusionOk="0">
                  <a:moveTo>
                    <a:pt x="15928" y="1"/>
                  </a:moveTo>
                  <a:lnTo>
                    <a:pt x="9727" y="4013"/>
                  </a:lnTo>
                  <a:lnTo>
                    <a:pt x="2918" y="1156"/>
                  </a:lnTo>
                  <a:lnTo>
                    <a:pt x="2918" y="1156"/>
                  </a:lnTo>
                  <a:lnTo>
                    <a:pt x="4803" y="8299"/>
                  </a:lnTo>
                  <a:lnTo>
                    <a:pt x="0" y="13892"/>
                  </a:lnTo>
                  <a:lnTo>
                    <a:pt x="7387" y="14287"/>
                  </a:lnTo>
                  <a:lnTo>
                    <a:pt x="11216" y="20609"/>
                  </a:lnTo>
                  <a:lnTo>
                    <a:pt x="13891" y="13709"/>
                  </a:lnTo>
                  <a:lnTo>
                    <a:pt x="21065" y="12007"/>
                  </a:lnTo>
                  <a:lnTo>
                    <a:pt x="15350" y="7357"/>
                  </a:lnTo>
                  <a:lnTo>
                    <a:pt x="159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49" name="Google Shape;49;p3"/>
            <p:cNvSpPr/>
            <p:nvPr/>
          </p:nvSpPr>
          <p:spPr>
            <a:xfrm>
              <a:off x="8366909" y="266395"/>
              <a:ext cx="322506" cy="315531"/>
            </a:xfrm>
            <a:custGeom>
              <a:avLst/>
              <a:gdLst/>
              <a:ahLst/>
              <a:cxnLst/>
              <a:rect l="l" t="t" r="r" b="b"/>
              <a:pathLst>
                <a:path w="9849" h="9636" extrusionOk="0">
                  <a:moveTo>
                    <a:pt x="7447" y="0"/>
                  </a:moveTo>
                  <a:lnTo>
                    <a:pt x="4560" y="1854"/>
                  </a:lnTo>
                  <a:lnTo>
                    <a:pt x="1368" y="547"/>
                  </a:lnTo>
                  <a:lnTo>
                    <a:pt x="2250" y="3860"/>
                  </a:lnTo>
                  <a:lnTo>
                    <a:pt x="0" y="6505"/>
                  </a:lnTo>
                  <a:lnTo>
                    <a:pt x="3435" y="6687"/>
                  </a:lnTo>
                  <a:lnTo>
                    <a:pt x="5259" y="9636"/>
                  </a:lnTo>
                  <a:lnTo>
                    <a:pt x="6505" y="6414"/>
                  </a:lnTo>
                  <a:lnTo>
                    <a:pt x="9849" y="5623"/>
                  </a:lnTo>
                  <a:lnTo>
                    <a:pt x="7174" y="3435"/>
                  </a:lnTo>
                  <a:lnTo>
                    <a:pt x="744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0" name="Google Shape;50;p3"/>
            <p:cNvSpPr/>
            <p:nvPr/>
          </p:nvSpPr>
          <p:spPr>
            <a:xfrm>
              <a:off x="2405203" y="1421261"/>
              <a:ext cx="253471" cy="247074"/>
            </a:xfrm>
            <a:custGeom>
              <a:avLst/>
              <a:gdLst/>
              <a:ahLst/>
              <a:cxnLst/>
              <a:rect l="l" t="t" r="r" b="b"/>
              <a:pathLst>
                <a:path w="4834" h="4712" extrusionOk="0">
                  <a:moveTo>
                    <a:pt x="3648" y="1"/>
                  </a:moveTo>
                  <a:lnTo>
                    <a:pt x="2219" y="912"/>
                  </a:lnTo>
                  <a:lnTo>
                    <a:pt x="669" y="244"/>
                  </a:lnTo>
                  <a:lnTo>
                    <a:pt x="669" y="244"/>
                  </a:lnTo>
                  <a:lnTo>
                    <a:pt x="1094" y="1885"/>
                  </a:lnTo>
                  <a:lnTo>
                    <a:pt x="0" y="3192"/>
                  </a:lnTo>
                  <a:lnTo>
                    <a:pt x="1672" y="3283"/>
                  </a:lnTo>
                  <a:lnTo>
                    <a:pt x="2553" y="4712"/>
                  </a:lnTo>
                  <a:lnTo>
                    <a:pt x="3161" y="3131"/>
                  </a:lnTo>
                  <a:lnTo>
                    <a:pt x="4833" y="2736"/>
                  </a:lnTo>
                  <a:lnTo>
                    <a:pt x="3496" y="1672"/>
                  </a:lnTo>
                  <a:lnTo>
                    <a:pt x="36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51" name="Google Shape;51;p3"/>
          <p:cNvSpPr/>
          <p:nvPr/>
        </p:nvSpPr>
        <p:spPr>
          <a:xfrm>
            <a:off x="7384868" y="827072"/>
            <a:ext cx="212363" cy="207080"/>
          </a:xfrm>
          <a:custGeom>
            <a:avLst/>
            <a:gdLst/>
            <a:ahLst/>
            <a:cxnLst/>
            <a:rect l="l" t="t" r="r" b="b"/>
            <a:pathLst>
              <a:path w="4864" h="4743" extrusionOk="0">
                <a:moveTo>
                  <a:pt x="3679" y="0"/>
                </a:moveTo>
                <a:lnTo>
                  <a:pt x="2250" y="912"/>
                </a:lnTo>
                <a:lnTo>
                  <a:pt x="700" y="274"/>
                </a:lnTo>
                <a:lnTo>
                  <a:pt x="1125" y="1915"/>
                </a:lnTo>
                <a:lnTo>
                  <a:pt x="1" y="3192"/>
                </a:lnTo>
                <a:lnTo>
                  <a:pt x="1703" y="3283"/>
                </a:lnTo>
                <a:lnTo>
                  <a:pt x="2584" y="4742"/>
                </a:lnTo>
                <a:lnTo>
                  <a:pt x="3192" y="3162"/>
                </a:lnTo>
                <a:lnTo>
                  <a:pt x="4864" y="2766"/>
                </a:lnTo>
                <a:lnTo>
                  <a:pt x="3527" y="1703"/>
                </a:lnTo>
                <a:lnTo>
                  <a:pt x="367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grpSp>
        <p:nvGrpSpPr>
          <p:cNvPr id="52" name="Google Shape;52;p3"/>
          <p:cNvGrpSpPr/>
          <p:nvPr/>
        </p:nvGrpSpPr>
        <p:grpSpPr>
          <a:xfrm rot="3102133">
            <a:off x="1460996" y="-1837054"/>
            <a:ext cx="13490653" cy="9334041"/>
            <a:chOff x="1349075" y="1476000"/>
            <a:chExt cx="3974275" cy="2872400"/>
          </a:xfrm>
        </p:grpSpPr>
        <p:sp>
          <p:nvSpPr>
            <p:cNvPr id="53" name="Google Shape;53;p3"/>
            <p:cNvSpPr/>
            <p:nvPr/>
          </p:nvSpPr>
          <p:spPr>
            <a:xfrm>
              <a:off x="1349075" y="1476000"/>
              <a:ext cx="3034275" cy="2557050"/>
            </a:xfrm>
            <a:custGeom>
              <a:avLst/>
              <a:gdLst/>
              <a:ahLst/>
              <a:cxnLst/>
              <a:rect l="l" t="t" r="r" b="b"/>
              <a:pathLst>
                <a:path w="121371" h="102282" fill="none" extrusionOk="0">
                  <a:moveTo>
                    <a:pt x="1" y="43253"/>
                  </a:moveTo>
                  <a:cubicBezTo>
                    <a:pt x="7934" y="25441"/>
                    <a:pt x="29150" y="4742"/>
                    <a:pt x="59151" y="2067"/>
                  </a:cubicBezTo>
                  <a:cubicBezTo>
                    <a:pt x="82403" y="0"/>
                    <a:pt x="97449" y="8876"/>
                    <a:pt x="107784" y="21642"/>
                  </a:cubicBezTo>
                  <a:cubicBezTo>
                    <a:pt x="112434" y="27356"/>
                    <a:pt x="115930" y="33071"/>
                    <a:pt x="117845" y="39849"/>
                  </a:cubicBezTo>
                  <a:cubicBezTo>
                    <a:pt x="119760" y="45563"/>
                    <a:pt x="120580" y="51551"/>
                    <a:pt x="120854" y="57539"/>
                  </a:cubicBezTo>
                  <a:cubicBezTo>
                    <a:pt x="121371" y="73831"/>
                    <a:pt x="117845" y="93132"/>
                    <a:pt x="103012" y="102281"/>
                  </a:cubicBezTo>
                </a:path>
              </a:pathLst>
            </a:custGeom>
            <a:noFill/>
            <a:ln w="152400" cap="flat" cmpd="sng">
              <a:solidFill>
                <a:schemeClr val="dk2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4" name="Google Shape;54;p3"/>
            <p:cNvSpPr/>
            <p:nvPr/>
          </p:nvSpPr>
          <p:spPr>
            <a:xfrm>
              <a:off x="1402275" y="1530700"/>
              <a:ext cx="2927875" cy="2465875"/>
            </a:xfrm>
            <a:custGeom>
              <a:avLst/>
              <a:gdLst/>
              <a:ahLst/>
              <a:cxnLst/>
              <a:rect l="l" t="t" r="r" b="b"/>
              <a:pathLst>
                <a:path w="117115" h="98635" fill="none" extrusionOk="0">
                  <a:moveTo>
                    <a:pt x="0" y="41704"/>
                  </a:moveTo>
                  <a:cubicBezTo>
                    <a:pt x="7660" y="24500"/>
                    <a:pt x="28116" y="4560"/>
                    <a:pt x="57083" y="1977"/>
                  </a:cubicBezTo>
                  <a:cubicBezTo>
                    <a:pt x="79485" y="1"/>
                    <a:pt x="94014" y="8542"/>
                    <a:pt x="104014" y="20852"/>
                  </a:cubicBezTo>
                  <a:cubicBezTo>
                    <a:pt x="108452" y="26354"/>
                    <a:pt x="111856" y="31886"/>
                    <a:pt x="113711" y="38421"/>
                  </a:cubicBezTo>
                  <a:cubicBezTo>
                    <a:pt x="115534" y="43922"/>
                    <a:pt x="116325" y="49698"/>
                    <a:pt x="116598" y="55473"/>
                  </a:cubicBezTo>
                  <a:cubicBezTo>
                    <a:pt x="117115" y="71187"/>
                    <a:pt x="113711" y="89820"/>
                    <a:pt x="99394" y="98634"/>
                  </a:cubicBezTo>
                </a:path>
              </a:pathLst>
            </a:custGeom>
            <a:noFill/>
            <a:ln w="152400" cap="flat" cmpd="sng">
              <a:solidFill>
                <a:schemeClr val="accent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5" name="Google Shape;55;p3"/>
            <p:cNvSpPr/>
            <p:nvPr/>
          </p:nvSpPr>
          <p:spPr>
            <a:xfrm>
              <a:off x="1445575" y="1578575"/>
              <a:ext cx="2834425" cy="2389125"/>
            </a:xfrm>
            <a:custGeom>
              <a:avLst/>
              <a:gdLst/>
              <a:ahLst/>
              <a:cxnLst/>
              <a:rect l="l" t="t" r="r" b="b"/>
              <a:pathLst>
                <a:path w="113377" h="95565" fill="none" extrusionOk="0">
                  <a:moveTo>
                    <a:pt x="1" y="40427"/>
                  </a:moveTo>
                  <a:cubicBezTo>
                    <a:pt x="7387" y="23770"/>
                    <a:pt x="27235" y="4439"/>
                    <a:pt x="55230" y="1946"/>
                  </a:cubicBezTo>
                  <a:cubicBezTo>
                    <a:pt x="76963" y="1"/>
                    <a:pt x="91006" y="8299"/>
                    <a:pt x="100671" y="20244"/>
                  </a:cubicBezTo>
                  <a:cubicBezTo>
                    <a:pt x="104988" y="25563"/>
                    <a:pt x="108301" y="30883"/>
                    <a:pt x="110064" y="37235"/>
                  </a:cubicBezTo>
                  <a:cubicBezTo>
                    <a:pt x="111827" y="42555"/>
                    <a:pt x="112586" y="48178"/>
                    <a:pt x="112860" y="53771"/>
                  </a:cubicBezTo>
                  <a:cubicBezTo>
                    <a:pt x="113377" y="68999"/>
                    <a:pt x="110064" y="87023"/>
                    <a:pt x="96203" y="95564"/>
                  </a:cubicBezTo>
                </a:path>
              </a:pathLst>
            </a:custGeom>
            <a:noFill/>
            <a:ln w="152400" cap="flat" cmpd="sng">
              <a:solidFill>
                <a:schemeClr val="accent4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6" name="Google Shape;56;p3"/>
            <p:cNvSpPr/>
            <p:nvPr/>
          </p:nvSpPr>
          <p:spPr>
            <a:xfrm>
              <a:off x="1490425" y="1636325"/>
              <a:ext cx="2734100" cy="2302500"/>
            </a:xfrm>
            <a:custGeom>
              <a:avLst/>
              <a:gdLst/>
              <a:ahLst/>
              <a:cxnLst/>
              <a:rect l="l" t="t" r="r" b="b"/>
              <a:pathLst>
                <a:path w="109364" h="92100" fill="none" extrusionOk="0">
                  <a:moveTo>
                    <a:pt x="0" y="38938"/>
                  </a:moveTo>
                  <a:cubicBezTo>
                    <a:pt x="7143" y="22919"/>
                    <a:pt x="26292" y="4287"/>
                    <a:pt x="53284" y="1885"/>
                  </a:cubicBezTo>
                  <a:cubicBezTo>
                    <a:pt x="74257" y="1"/>
                    <a:pt x="87783" y="7995"/>
                    <a:pt x="97114" y="19484"/>
                  </a:cubicBezTo>
                  <a:cubicBezTo>
                    <a:pt x="101309" y="24621"/>
                    <a:pt x="104470" y="29788"/>
                    <a:pt x="106172" y="35898"/>
                  </a:cubicBezTo>
                  <a:cubicBezTo>
                    <a:pt x="107874" y="41035"/>
                    <a:pt x="108634" y="46415"/>
                    <a:pt x="108878" y="51825"/>
                  </a:cubicBezTo>
                  <a:cubicBezTo>
                    <a:pt x="109364" y="66506"/>
                    <a:pt x="106172" y="83893"/>
                    <a:pt x="92798" y="92099"/>
                  </a:cubicBezTo>
                </a:path>
              </a:pathLst>
            </a:custGeom>
            <a:noFill/>
            <a:ln w="152400" cap="flat" cmpd="sng">
              <a:solidFill>
                <a:schemeClr val="accent3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7" name="Google Shape;57;p3"/>
            <p:cNvSpPr/>
            <p:nvPr/>
          </p:nvSpPr>
          <p:spPr>
            <a:xfrm>
              <a:off x="1598325" y="1751075"/>
              <a:ext cx="2531225" cy="2126200"/>
            </a:xfrm>
            <a:custGeom>
              <a:avLst/>
              <a:gdLst/>
              <a:ahLst/>
              <a:cxnLst/>
              <a:rect l="l" t="t" r="r" b="b"/>
              <a:pathLst>
                <a:path w="101249" h="85048" fill="none" extrusionOk="0">
                  <a:moveTo>
                    <a:pt x="0" y="35867"/>
                  </a:moveTo>
                  <a:cubicBezTo>
                    <a:pt x="6627" y="20943"/>
                    <a:pt x="24074" y="3952"/>
                    <a:pt x="49211" y="1733"/>
                  </a:cubicBezTo>
                  <a:cubicBezTo>
                    <a:pt x="68695" y="1"/>
                    <a:pt x="80944" y="7052"/>
                    <a:pt x="89607" y="17752"/>
                  </a:cubicBezTo>
                  <a:cubicBezTo>
                    <a:pt x="93497" y="22554"/>
                    <a:pt x="96719" y="27053"/>
                    <a:pt x="98300" y="32767"/>
                  </a:cubicBezTo>
                  <a:cubicBezTo>
                    <a:pt x="99881" y="37539"/>
                    <a:pt x="100580" y="42554"/>
                    <a:pt x="100792" y="47570"/>
                  </a:cubicBezTo>
                  <a:cubicBezTo>
                    <a:pt x="101248" y="61248"/>
                    <a:pt x="98300" y="77388"/>
                    <a:pt x="85868" y="85047"/>
                  </a:cubicBezTo>
                </a:path>
              </a:pathLst>
            </a:custGeom>
            <a:noFill/>
            <a:ln w="152400" cap="flat" cmpd="sng">
              <a:solidFill>
                <a:schemeClr val="lt2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8" name="Google Shape;58;p3"/>
            <p:cNvSpPr/>
            <p:nvPr/>
          </p:nvSpPr>
          <p:spPr>
            <a:xfrm>
              <a:off x="1634800" y="1807300"/>
              <a:ext cx="2442325" cy="2028175"/>
            </a:xfrm>
            <a:custGeom>
              <a:avLst/>
              <a:gdLst/>
              <a:ahLst/>
              <a:cxnLst/>
              <a:rect l="l" t="t" r="r" b="b"/>
              <a:pathLst>
                <a:path w="97693" h="81127" fill="none" extrusionOk="0">
                  <a:moveTo>
                    <a:pt x="0" y="34986"/>
                  </a:moveTo>
                  <a:cubicBezTo>
                    <a:pt x="6353" y="20639"/>
                    <a:pt x="23557" y="3831"/>
                    <a:pt x="47722" y="1673"/>
                  </a:cubicBezTo>
                  <a:cubicBezTo>
                    <a:pt x="66445" y="1"/>
                    <a:pt x="77935" y="6232"/>
                    <a:pt x="86263" y="16475"/>
                  </a:cubicBezTo>
                  <a:cubicBezTo>
                    <a:pt x="90002" y="21065"/>
                    <a:pt x="93315" y="25412"/>
                    <a:pt x="94865" y="30883"/>
                  </a:cubicBezTo>
                  <a:cubicBezTo>
                    <a:pt x="96385" y="35472"/>
                    <a:pt x="97054" y="40275"/>
                    <a:pt x="97267" y="45108"/>
                  </a:cubicBezTo>
                  <a:cubicBezTo>
                    <a:pt x="97692" y="58239"/>
                    <a:pt x="94865" y="73771"/>
                    <a:pt x="82920" y="81127"/>
                  </a:cubicBezTo>
                </a:path>
              </a:pathLst>
            </a:custGeom>
            <a:noFill/>
            <a:ln w="152400" cap="flat" cmpd="sng">
              <a:solidFill>
                <a:schemeClr val="accent2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59" name="Google Shape;59;p3"/>
            <p:cNvSpPr/>
            <p:nvPr/>
          </p:nvSpPr>
          <p:spPr>
            <a:xfrm>
              <a:off x="1542850" y="1693325"/>
              <a:ext cx="2636100" cy="2220425"/>
            </a:xfrm>
            <a:custGeom>
              <a:avLst/>
              <a:gdLst/>
              <a:ahLst/>
              <a:cxnLst/>
              <a:rect l="l" t="t" r="r" b="b"/>
              <a:pathLst>
                <a:path w="105444" h="88817" fill="none" extrusionOk="0">
                  <a:moveTo>
                    <a:pt x="0" y="37509"/>
                  </a:moveTo>
                  <a:cubicBezTo>
                    <a:pt x="6870" y="22068"/>
                    <a:pt x="25411" y="4104"/>
                    <a:pt x="51430" y="1794"/>
                  </a:cubicBezTo>
                  <a:cubicBezTo>
                    <a:pt x="71613" y="0"/>
                    <a:pt x="84622" y="7812"/>
                    <a:pt x="93619" y="18876"/>
                  </a:cubicBezTo>
                  <a:cubicBezTo>
                    <a:pt x="97631" y="23831"/>
                    <a:pt x="100701" y="28785"/>
                    <a:pt x="102373" y="34682"/>
                  </a:cubicBezTo>
                  <a:cubicBezTo>
                    <a:pt x="104015" y="39636"/>
                    <a:pt x="104714" y="44834"/>
                    <a:pt x="104957" y="50001"/>
                  </a:cubicBezTo>
                  <a:cubicBezTo>
                    <a:pt x="105443" y="64166"/>
                    <a:pt x="102373" y="80883"/>
                    <a:pt x="89516" y="88816"/>
                  </a:cubicBezTo>
                </a:path>
              </a:pathLst>
            </a:custGeom>
            <a:noFill/>
            <a:ln w="152400" cap="flat" cmpd="sng">
              <a:solidFill>
                <a:schemeClr val="accent5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0" name="Google Shape;60;p3"/>
            <p:cNvSpPr/>
            <p:nvPr/>
          </p:nvSpPr>
          <p:spPr>
            <a:xfrm>
              <a:off x="2374175" y="2281475"/>
              <a:ext cx="2949175" cy="2066925"/>
            </a:xfrm>
            <a:custGeom>
              <a:avLst/>
              <a:gdLst/>
              <a:ahLst/>
              <a:cxnLst/>
              <a:rect l="l" t="t" r="r" b="b"/>
              <a:pathLst>
                <a:path w="117967" h="82677" fill="none" extrusionOk="0">
                  <a:moveTo>
                    <a:pt x="62160" y="69971"/>
                  </a:moveTo>
                  <a:cubicBezTo>
                    <a:pt x="61734" y="70245"/>
                    <a:pt x="61278" y="70549"/>
                    <a:pt x="60853" y="70792"/>
                  </a:cubicBezTo>
                  <a:cubicBezTo>
                    <a:pt x="40883" y="82677"/>
                    <a:pt x="17964" y="75959"/>
                    <a:pt x="9484" y="61430"/>
                  </a:cubicBezTo>
                  <a:cubicBezTo>
                    <a:pt x="0" y="45199"/>
                    <a:pt x="3101" y="29028"/>
                    <a:pt x="10456" y="18785"/>
                  </a:cubicBezTo>
                  <a:cubicBezTo>
                    <a:pt x="19697" y="6019"/>
                    <a:pt x="35320" y="1"/>
                    <a:pt x="50275" y="274"/>
                  </a:cubicBezTo>
                  <a:cubicBezTo>
                    <a:pt x="60883" y="821"/>
                    <a:pt x="70914" y="5168"/>
                    <a:pt x="79364" y="11977"/>
                  </a:cubicBezTo>
                  <a:cubicBezTo>
                    <a:pt x="91583" y="22037"/>
                    <a:pt x="98786" y="31916"/>
                    <a:pt x="106902" y="45442"/>
                  </a:cubicBezTo>
                  <a:cubicBezTo>
                    <a:pt x="110610" y="51643"/>
                    <a:pt x="117662" y="67783"/>
                    <a:pt x="117966" y="69698"/>
                  </a:cubicBezTo>
                </a:path>
              </a:pathLst>
            </a:custGeom>
            <a:noFill/>
            <a:ln w="152400" cap="flat" cmpd="sng">
              <a:solidFill>
                <a:schemeClr val="dk2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1" name="Google Shape;61;p3"/>
            <p:cNvSpPr/>
            <p:nvPr/>
          </p:nvSpPr>
          <p:spPr>
            <a:xfrm>
              <a:off x="2417475" y="2330100"/>
              <a:ext cx="2850400" cy="1970425"/>
            </a:xfrm>
            <a:custGeom>
              <a:avLst/>
              <a:gdLst/>
              <a:ahLst/>
              <a:cxnLst/>
              <a:rect l="l" t="t" r="r" b="b"/>
              <a:pathLst>
                <a:path w="114016" h="78817" fill="none" extrusionOk="0">
                  <a:moveTo>
                    <a:pt x="59394" y="66263"/>
                  </a:moveTo>
                  <a:cubicBezTo>
                    <a:pt x="59121" y="66446"/>
                    <a:pt x="58330" y="66962"/>
                    <a:pt x="58057" y="67114"/>
                  </a:cubicBezTo>
                  <a:cubicBezTo>
                    <a:pt x="38999" y="78817"/>
                    <a:pt x="17174" y="72160"/>
                    <a:pt x="9028" y="58209"/>
                  </a:cubicBezTo>
                  <a:cubicBezTo>
                    <a:pt x="1" y="42768"/>
                    <a:pt x="4347" y="27691"/>
                    <a:pt x="10305" y="18117"/>
                  </a:cubicBezTo>
                  <a:cubicBezTo>
                    <a:pt x="18329" y="5442"/>
                    <a:pt x="33345" y="1"/>
                    <a:pt x="47570" y="244"/>
                  </a:cubicBezTo>
                  <a:cubicBezTo>
                    <a:pt x="57814" y="852"/>
                    <a:pt x="67601" y="4651"/>
                    <a:pt x="75534" y="11126"/>
                  </a:cubicBezTo>
                  <a:cubicBezTo>
                    <a:pt x="87176" y="20670"/>
                    <a:pt x="96234" y="31886"/>
                    <a:pt x="103620" y="45260"/>
                  </a:cubicBezTo>
                  <a:cubicBezTo>
                    <a:pt x="106690" y="50853"/>
                    <a:pt x="113742" y="65959"/>
                    <a:pt x="114015" y="67753"/>
                  </a:cubicBezTo>
                </a:path>
              </a:pathLst>
            </a:custGeom>
            <a:noFill/>
            <a:ln w="152400" cap="flat" cmpd="sng">
              <a:solidFill>
                <a:schemeClr val="accent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2" name="Google Shape;62;p3"/>
            <p:cNvSpPr/>
            <p:nvPr/>
          </p:nvSpPr>
          <p:spPr>
            <a:xfrm>
              <a:off x="2475225" y="2387100"/>
              <a:ext cx="2740975" cy="1857950"/>
            </a:xfrm>
            <a:custGeom>
              <a:avLst/>
              <a:gdLst/>
              <a:ahLst/>
              <a:cxnLst/>
              <a:rect l="l" t="t" r="r" b="b"/>
              <a:pathLst>
                <a:path w="109639" h="74318" fill="none" extrusionOk="0">
                  <a:moveTo>
                    <a:pt x="56172" y="62524"/>
                  </a:moveTo>
                  <a:cubicBezTo>
                    <a:pt x="55716" y="62798"/>
                    <a:pt x="54744" y="63467"/>
                    <a:pt x="54318" y="63740"/>
                  </a:cubicBezTo>
                  <a:cubicBezTo>
                    <a:pt x="36415" y="74318"/>
                    <a:pt x="16141" y="68056"/>
                    <a:pt x="8512" y="54986"/>
                  </a:cubicBezTo>
                  <a:cubicBezTo>
                    <a:pt x="1" y="40427"/>
                    <a:pt x="4135" y="26141"/>
                    <a:pt x="9728" y="17113"/>
                  </a:cubicBezTo>
                  <a:cubicBezTo>
                    <a:pt x="17327" y="5137"/>
                    <a:pt x="31491" y="1"/>
                    <a:pt x="44926" y="244"/>
                  </a:cubicBezTo>
                  <a:cubicBezTo>
                    <a:pt x="54622" y="730"/>
                    <a:pt x="63954" y="4226"/>
                    <a:pt x="71552" y="10274"/>
                  </a:cubicBezTo>
                  <a:cubicBezTo>
                    <a:pt x="82556" y="19302"/>
                    <a:pt x="92829" y="31551"/>
                    <a:pt x="99486" y="44044"/>
                  </a:cubicBezTo>
                  <a:cubicBezTo>
                    <a:pt x="102374" y="49454"/>
                    <a:pt x="109365" y="64105"/>
                    <a:pt x="109638" y="65807"/>
                  </a:cubicBezTo>
                </a:path>
              </a:pathLst>
            </a:custGeom>
            <a:noFill/>
            <a:ln w="152400" cap="flat" cmpd="sng">
              <a:solidFill>
                <a:schemeClr val="accent4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2523875" y="2431175"/>
              <a:ext cx="2642175" cy="1748525"/>
            </a:xfrm>
            <a:custGeom>
              <a:avLst/>
              <a:gdLst/>
              <a:ahLst/>
              <a:cxnLst/>
              <a:rect l="l" t="t" r="r" b="b"/>
              <a:pathLst>
                <a:path w="105687" h="69941" fill="none" extrusionOk="0">
                  <a:moveTo>
                    <a:pt x="53314" y="59090"/>
                  </a:moveTo>
                  <a:cubicBezTo>
                    <a:pt x="52798" y="59424"/>
                    <a:pt x="52007" y="59941"/>
                    <a:pt x="51491" y="60214"/>
                  </a:cubicBezTo>
                  <a:cubicBezTo>
                    <a:pt x="34499" y="69941"/>
                    <a:pt x="15350" y="64014"/>
                    <a:pt x="8146" y="51825"/>
                  </a:cubicBezTo>
                  <a:cubicBezTo>
                    <a:pt x="0" y="38086"/>
                    <a:pt x="3952" y="24651"/>
                    <a:pt x="9301" y="16110"/>
                  </a:cubicBezTo>
                  <a:cubicBezTo>
                    <a:pt x="16505" y="4833"/>
                    <a:pt x="30062" y="1"/>
                    <a:pt x="42858" y="244"/>
                  </a:cubicBezTo>
                  <a:cubicBezTo>
                    <a:pt x="51977" y="700"/>
                    <a:pt x="60670" y="4286"/>
                    <a:pt x="67813" y="10153"/>
                  </a:cubicBezTo>
                  <a:cubicBezTo>
                    <a:pt x="78847" y="19150"/>
                    <a:pt x="84926" y="25229"/>
                    <a:pt x="91917" y="36749"/>
                  </a:cubicBezTo>
                  <a:cubicBezTo>
                    <a:pt x="97267" y="45533"/>
                    <a:pt x="101005" y="53588"/>
                    <a:pt x="105686" y="64470"/>
                  </a:cubicBezTo>
                </a:path>
              </a:pathLst>
            </a:custGeom>
            <a:noFill/>
            <a:ln w="152400" cap="flat" cmpd="sng">
              <a:solidFill>
                <a:schemeClr val="accent3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2587700" y="2487400"/>
              <a:ext cx="2530475" cy="1645950"/>
            </a:xfrm>
            <a:custGeom>
              <a:avLst/>
              <a:gdLst/>
              <a:ahLst/>
              <a:cxnLst/>
              <a:rect l="l" t="t" r="r" b="b"/>
              <a:pathLst>
                <a:path w="101219" h="65838" fill="none" extrusionOk="0">
                  <a:moveTo>
                    <a:pt x="50062" y="55412"/>
                  </a:moveTo>
                  <a:cubicBezTo>
                    <a:pt x="49424" y="55838"/>
                    <a:pt x="48147" y="56689"/>
                    <a:pt x="47479" y="57053"/>
                  </a:cubicBezTo>
                  <a:cubicBezTo>
                    <a:pt x="31794" y="65838"/>
                    <a:pt x="14226" y="60245"/>
                    <a:pt x="7569" y="48847"/>
                  </a:cubicBezTo>
                  <a:cubicBezTo>
                    <a:pt x="1" y="35898"/>
                    <a:pt x="3648" y="23223"/>
                    <a:pt x="8663" y="15199"/>
                  </a:cubicBezTo>
                  <a:cubicBezTo>
                    <a:pt x="15381" y="4560"/>
                    <a:pt x="27995" y="1"/>
                    <a:pt x="39940" y="214"/>
                  </a:cubicBezTo>
                  <a:cubicBezTo>
                    <a:pt x="48390" y="639"/>
                    <a:pt x="56871" y="4104"/>
                    <a:pt x="63710" y="9423"/>
                  </a:cubicBezTo>
                  <a:cubicBezTo>
                    <a:pt x="74136" y="17570"/>
                    <a:pt x="83315" y="27539"/>
                    <a:pt x="89303" y="38634"/>
                  </a:cubicBezTo>
                  <a:cubicBezTo>
                    <a:pt x="94470" y="48178"/>
                    <a:pt x="100398" y="60670"/>
                    <a:pt x="101218" y="62829"/>
                  </a:cubicBezTo>
                </a:path>
              </a:pathLst>
            </a:custGeom>
            <a:noFill/>
            <a:ln w="152400" cap="flat" cmpd="sng">
              <a:solidFill>
                <a:schemeClr val="accent5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5" name="Google Shape;65;p3"/>
            <p:cNvSpPr/>
            <p:nvPr/>
          </p:nvSpPr>
          <p:spPr>
            <a:xfrm>
              <a:off x="2642425" y="2542875"/>
              <a:ext cx="2422550" cy="1538800"/>
            </a:xfrm>
            <a:custGeom>
              <a:avLst/>
              <a:gdLst/>
              <a:ahLst/>
              <a:cxnLst/>
              <a:rect l="l" t="t" r="r" b="b"/>
              <a:pathLst>
                <a:path w="96902" h="61552" fill="none" extrusionOk="0">
                  <a:moveTo>
                    <a:pt x="45624" y="51916"/>
                  </a:moveTo>
                  <a:cubicBezTo>
                    <a:pt x="45229" y="52160"/>
                    <a:pt x="44712" y="52585"/>
                    <a:pt x="44347" y="52798"/>
                  </a:cubicBezTo>
                  <a:cubicBezTo>
                    <a:pt x="30001" y="61552"/>
                    <a:pt x="13313" y="56141"/>
                    <a:pt x="7021" y="45473"/>
                  </a:cubicBezTo>
                  <a:cubicBezTo>
                    <a:pt x="0" y="33527"/>
                    <a:pt x="3404" y="21855"/>
                    <a:pt x="8055" y="14439"/>
                  </a:cubicBezTo>
                  <a:cubicBezTo>
                    <a:pt x="14316" y="4621"/>
                    <a:pt x="25836" y="1"/>
                    <a:pt x="36961" y="214"/>
                  </a:cubicBezTo>
                  <a:cubicBezTo>
                    <a:pt x="44834" y="609"/>
                    <a:pt x="53983" y="3496"/>
                    <a:pt x="60244" y="8511"/>
                  </a:cubicBezTo>
                  <a:cubicBezTo>
                    <a:pt x="69333" y="15928"/>
                    <a:pt x="79667" y="27296"/>
                    <a:pt x="85230" y="37509"/>
                  </a:cubicBezTo>
                  <a:cubicBezTo>
                    <a:pt x="88087" y="42828"/>
                    <a:pt x="96689" y="59758"/>
                    <a:pt x="96902" y="61157"/>
                  </a:cubicBezTo>
                </a:path>
              </a:pathLst>
            </a:custGeom>
            <a:noFill/>
            <a:ln w="152400" cap="flat" cmpd="sng">
              <a:solidFill>
                <a:schemeClr val="lt2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66" name="Google Shape;66;p3"/>
            <p:cNvSpPr/>
            <p:nvPr/>
          </p:nvSpPr>
          <p:spPr>
            <a:xfrm>
              <a:off x="2704725" y="2590000"/>
              <a:ext cx="2309325" cy="1481050"/>
            </a:xfrm>
            <a:custGeom>
              <a:avLst/>
              <a:gdLst/>
              <a:ahLst/>
              <a:cxnLst/>
              <a:rect l="l" t="t" r="r" b="b"/>
              <a:pathLst>
                <a:path w="92373" h="59242" fill="none" extrusionOk="0">
                  <a:moveTo>
                    <a:pt x="42159" y="48420"/>
                  </a:moveTo>
                  <a:cubicBezTo>
                    <a:pt x="41551" y="48816"/>
                    <a:pt x="41035" y="49180"/>
                    <a:pt x="40396" y="49515"/>
                  </a:cubicBezTo>
                  <a:cubicBezTo>
                    <a:pt x="26992" y="56870"/>
                    <a:pt x="12128" y="52068"/>
                    <a:pt x="6444" y="42372"/>
                  </a:cubicBezTo>
                  <a:cubicBezTo>
                    <a:pt x="0" y="31308"/>
                    <a:pt x="3101" y="20456"/>
                    <a:pt x="7387" y="13587"/>
                  </a:cubicBezTo>
                  <a:cubicBezTo>
                    <a:pt x="13131" y="4468"/>
                    <a:pt x="23952" y="0"/>
                    <a:pt x="34165" y="183"/>
                  </a:cubicBezTo>
                  <a:cubicBezTo>
                    <a:pt x="41430" y="547"/>
                    <a:pt x="50305" y="3526"/>
                    <a:pt x="56050" y="8146"/>
                  </a:cubicBezTo>
                  <a:cubicBezTo>
                    <a:pt x="64409" y="15046"/>
                    <a:pt x="75564" y="26536"/>
                    <a:pt x="80823" y="36749"/>
                  </a:cubicBezTo>
                  <a:cubicBezTo>
                    <a:pt x="83771" y="42432"/>
                    <a:pt x="92191" y="57934"/>
                    <a:pt x="92373" y="59241"/>
                  </a:cubicBezTo>
                </a:path>
              </a:pathLst>
            </a:custGeom>
            <a:noFill/>
            <a:ln w="152400" cap="flat" cmpd="sng">
              <a:solidFill>
                <a:schemeClr val="accent2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4062437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Background">
    <p:spTree>
      <p:nvGrpSpPr>
        <p:cNvPr id="1" name="Shape 1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3" name="Google Shape;1153;p31"/>
          <p:cNvGrpSpPr/>
          <p:nvPr/>
        </p:nvGrpSpPr>
        <p:grpSpPr>
          <a:xfrm>
            <a:off x="-346688" y="4904163"/>
            <a:ext cx="12514591" cy="3691163"/>
            <a:chOff x="-183816" y="3601922"/>
            <a:chExt cx="9385943" cy="2768372"/>
          </a:xfrm>
        </p:grpSpPr>
        <p:sp>
          <p:nvSpPr>
            <p:cNvPr id="1154" name="Google Shape;1154;p31"/>
            <p:cNvSpPr/>
            <p:nvPr/>
          </p:nvSpPr>
          <p:spPr>
            <a:xfrm>
              <a:off x="-58157" y="3601922"/>
              <a:ext cx="9260284" cy="998078"/>
            </a:xfrm>
            <a:custGeom>
              <a:avLst/>
              <a:gdLst/>
              <a:ahLst/>
              <a:cxnLst/>
              <a:rect l="l" t="t" r="r" b="b"/>
              <a:pathLst>
                <a:path w="42064" h="9892" extrusionOk="0">
                  <a:moveTo>
                    <a:pt x="42064" y="0"/>
                  </a:moveTo>
                  <a:cubicBezTo>
                    <a:pt x="38336" y="5162"/>
                    <a:pt x="34610" y="6811"/>
                    <a:pt x="30887" y="6811"/>
                  </a:cubicBezTo>
                  <a:cubicBezTo>
                    <a:pt x="24306" y="6811"/>
                    <a:pt x="17731" y="1662"/>
                    <a:pt x="11157" y="1662"/>
                  </a:cubicBezTo>
                  <a:cubicBezTo>
                    <a:pt x="7438" y="1662"/>
                    <a:pt x="3719" y="3311"/>
                    <a:pt x="0" y="8473"/>
                  </a:cubicBezTo>
                  <a:lnTo>
                    <a:pt x="0" y="9440"/>
                  </a:lnTo>
                  <a:cubicBezTo>
                    <a:pt x="3447" y="4886"/>
                    <a:pt x="6894" y="3351"/>
                    <a:pt x="10341" y="3351"/>
                  </a:cubicBezTo>
                  <a:cubicBezTo>
                    <a:pt x="17458" y="3351"/>
                    <a:pt x="24578" y="9892"/>
                    <a:pt x="31704" y="9892"/>
                  </a:cubicBezTo>
                  <a:cubicBezTo>
                    <a:pt x="35156" y="9892"/>
                    <a:pt x="38609" y="8358"/>
                    <a:pt x="42064" y="3803"/>
                  </a:cubicBezTo>
                  <a:lnTo>
                    <a:pt x="4206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5" name="Google Shape;1155;p31"/>
            <p:cNvSpPr/>
            <p:nvPr/>
          </p:nvSpPr>
          <p:spPr>
            <a:xfrm>
              <a:off x="-58157" y="3940032"/>
              <a:ext cx="9260284" cy="976688"/>
            </a:xfrm>
            <a:custGeom>
              <a:avLst/>
              <a:gdLst/>
              <a:ahLst/>
              <a:cxnLst/>
              <a:rect l="l" t="t" r="r" b="b"/>
              <a:pathLst>
                <a:path w="42064" h="9680" extrusionOk="0">
                  <a:moveTo>
                    <a:pt x="10341" y="0"/>
                  </a:moveTo>
                  <a:cubicBezTo>
                    <a:pt x="6894" y="0"/>
                    <a:pt x="3447" y="1535"/>
                    <a:pt x="0" y="6089"/>
                  </a:cubicBezTo>
                  <a:lnTo>
                    <a:pt x="0" y="7090"/>
                  </a:lnTo>
                  <a:cubicBezTo>
                    <a:pt x="3198" y="3078"/>
                    <a:pt x="6395" y="1665"/>
                    <a:pt x="9593" y="1665"/>
                  </a:cubicBezTo>
                  <a:cubicBezTo>
                    <a:pt x="17209" y="1665"/>
                    <a:pt x="24827" y="9679"/>
                    <a:pt x="32453" y="9679"/>
                  </a:cubicBezTo>
                  <a:cubicBezTo>
                    <a:pt x="35655" y="9679"/>
                    <a:pt x="38859" y="8267"/>
                    <a:pt x="42064" y="4255"/>
                  </a:cubicBezTo>
                  <a:lnTo>
                    <a:pt x="42064" y="452"/>
                  </a:lnTo>
                  <a:cubicBezTo>
                    <a:pt x="38609" y="5007"/>
                    <a:pt x="35156" y="6541"/>
                    <a:pt x="31704" y="6541"/>
                  </a:cubicBezTo>
                  <a:cubicBezTo>
                    <a:pt x="24578" y="6541"/>
                    <a:pt x="17458" y="0"/>
                    <a:pt x="103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6" name="Google Shape;1156;p31"/>
            <p:cNvSpPr/>
            <p:nvPr/>
          </p:nvSpPr>
          <p:spPr>
            <a:xfrm>
              <a:off x="-58157" y="4108028"/>
              <a:ext cx="9260284" cy="1130254"/>
            </a:xfrm>
            <a:custGeom>
              <a:avLst/>
              <a:gdLst/>
              <a:ahLst/>
              <a:cxnLst/>
              <a:rect l="l" t="t" r="r" b="b"/>
              <a:pathLst>
                <a:path w="42064" h="11202" extrusionOk="0">
                  <a:moveTo>
                    <a:pt x="9593" y="0"/>
                  </a:moveTo>
                  <a:cubicBezTo>
                    <a:pt x="6395" y="0"/>
                    <a:pt x="3198" y="1413"/>
                    <a:pt x="0" y="5425"/>
                  </a:cubicBezTo>
                  <a:lnTo>
                    <a:pt x="0" y="6392"/>
                  </a:lnTo>
                  <a:cubicBezTo>
                    <a:pt x="2958" y="2885"/>
                    <a:pt x="5917" y="1601"/>
                    <a:pt x="8875" y="1601"/>
                  </a:cubicBezTo>
                  <a:cubicBezTo>
                    <a:pt x="16965" y="1601"/>
                    <a:pt x="25057" y="11201"/>
                    <a:pt x="33157" y="11201"/>
                  </a:cubicBezTo>
                  <a:cubicBezTo>
                    <a:pt x="36125" y="11201"/>
                    <a:pt x="39093" y="9913"/>
                    <a:pt x="42064" y="6392"/>
                  </a:cubicBezTo>
                  <a:lnTo>
                    <a:pt x="42064" y="2590"/>
                  </a:lnTo>
                  <a:cubicBezTo>
                    <a:pt x="38859" y="6602"/>
                    <a:pt x="35655" y="8014"/>
                    <a:pt x="32453" y="8014"/>
                  </a:cubicBezTo>
                  <a:cubicBezTo>
                    <a:pt x="24827" y="8014"/>
                    <a:pt x="17209" y="0"/>
                    <a:pt x="959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7" name="Google Shape;1157;p31"/>
            <p:cNvSpPr/>
            <p:nvPr/>
          </p:nvSpPr>
          <p:spPr>
            <a:xfrm>
              <a:off x="-58157" y="4268153"/>
              <a:ext cx="9260284" cy="1294616"/>
            </a:xfrm>
            <a:custGeom>
              <a:avLst/>
              <a:gdLst/>
              <a:ahLst/>
              <a:cxnLst/>
              <a:rect l="l" t="t" r="r" b="b"/>
              <a:pathLst>
                <a:path w="42064" h="12831" extrusionOk="0">
                  <a:moveTo>
                    <a:pt x="8882" y="0"/>
                  </a:moveTo>
                  <a:cubicBezTo>
                    <a:pt x="5921" y="0"/>
                    <a:pt x="2961" y="1288"/>
                    <a:pt x="0" y="4805"/>
                  </a:cubicBezTo>
                  <a:lnTo>
                    <a:pt x="0" y="5773"/>
                  </a:lnTo>
                  <a:cubicBezTo>
                    <a:pt x="2737" y="2710"/>
                    <a:pt x="5474" y="1550"/>
                    <a:pt x="8211" y="1550"/>
                  </a:cubicBezTo>
                  <a:cubicBezTo>
                    <a:pt x="16748" y="1550"/>
                    <a:pt x="25287" y="12830"/>
                    <a:pt x="33837" y="12830"/>
                  </a:cubicBezTo>
                  <a:cubicBezTo>
                    <a:pt x="36578" y="12830"/>
                    <a:pt x="39320" y="11671"/>
                    <a:pt x="42064" y="8608"/>
                  </a:cubicBezTo>
                  <a:lnTo>
                    <a:pt x="42064" y="4805"/>
                  </a:lnTo>
                  <a:cubicBezTo>
                    <a:pt x="39096" y="8323"/>
                    <a:pt x="36130" y="9611"/>
                    <a:pt x="33165" y="9611"/>
                  </a:cubicBezTo>
                  <a:cubicBezTo>
                    <a:pt x="25064" y="9611"/>
                    <a:pt x="16972" y="0"/>
                    <a:pt x="888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8" name="Google Shape;1158;p31"/>
            <p:cNvSpPr/>
            <p:nvPr/>
          </p:nvSpPr>
          <p:spPr>
            <a:xfrm>
              <a:off x="-58157" y="4424545"/>
              <a:ext cx="9260284" cy="1468765"/>
            </a:xfrm>
            <a:custGeom>
              <a:avLst/>
              <a:gdLst/>
              <a:ahLst/>
              <a:cxnLst/>
              <a:rect l="l" t="t" r="r" b="b"/>
              <a:pathLst>
                <a:path w="42064" h="14557" extrusionOk="0">
                  <a:moveTo>
                    <a:pt x="8211" y="0"/>
                  </a:moveTo>
                  <a:cubicBezTo>
                    <a:pt x="5474" y="0"/>
                    <a:pt x="2737" y="1160"/>
                    <a:pt x="0" y="4223"/>
                  </a:cubicBezTo>
                  <a:lnTo>
                    <a:pt x="0" y="5224"/>
                  </a:lnTo>
                  <a:cubicBezTo>
                    <a:pt x="2527" y="2564"/>
                    <a:pt x="5054" y="1527"/>
                    <a:pt x="7581" y="1527"/>
                  </a:cubicBezTo>
                  <a:cubicBezTo>
                    <a:pt x="16538" y="1527"/>
                    <a:pt x="25497" y="14557"/>
                    <a:pt x="34468" y="14557"/>
                  </a:cubicBezTo>
                  <a:cubicBezTo>
                    <a:pt x="36999" y="14557"/>
                    <a:pt x="39531" y="13520"/>
                    <a:pt x="42064" y="10861"/>
                  </a:cubicBezTo>
                  <a:lnTo>
                    <a:pt x="42064" y="7058"/>
                  </a:lnTo>
                  <a:cubicBezTo>
                    <a:pt x="39320" y="10121"/>
                    <a:pt x="36578" y="11280"/>
                    <a:pt x="33837" y="11280"/>
                  </a:cubicBezTo>
                  <a:cubicBezTo>
                    <a:pt x="25287" y="11280"/>
                    <a:pt x="16748" y="0"/>
                    <a:pt x="821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59" name="Google Shape;1159;p31"/>
            <p:cNvSpPr/>
            <p:nvPr/>
          </p:nvSpPr>
          <p:spPr>
            <a:xfrm>
              <a:off x="-58157" y="4578616"/>
              <a:ext cx="9260284" cy="1649271"/>
            </a:xfrm>
            <a:custGeom>
              <a:avLst/>
              <a:gdLst/>
              <a:ahLst/>
              <a:cxnLst/>
              <a:rect l="l" t="t" r="r" b="b"/>
              <a:pathLst>
                <a:path w="42064" h="16346" extrusionOk="0">
                  <a:moveTo>
                    <a:pt x="7581" y="0"/>
                  </a:moveTo>
                  <a:cubicBezTo>
                    <a:pt x="5054" y="0"/>
                    <a:pt x="2527" y="1037"/>
                    <a:pt x="0" y="3697"/>
                  </a:cubicBezTo>
                  <a:lnTo>
                    <a:pt x="0" y="4664"/>
                  </a:lnTo>
                  <a:cubicBezTo>
                    <a:pt x="2324" y="2373"/>
                    <a:pt x="4648" y="1455"/>
                    <a:pt x="6973" y="1455"/>
                  </a:cubicBezTo>
                  <a:cubicBezTo>
                    <a:pt x="16335" y="1455"/>
                    <a:pt x="25700" y="16345"/>
                    <a:pt x="35077" y="16345"/>
                  </a:cubicBezTo>
                  <a:cubicBezTo>
                    <a:pt x="37405" y="16345"/>
                    <a:pt x="39734" y="15428"/>
                    <a:pt x="42064" y="13137"/>
                  </a:cubicBezTo>
                  <a:lnTo>
                    <a:pt x="42064" y="9334"/>
                  </a:lnTo>
                  <a:cubicBezTo>
                    <a:pt x="39531" y="11993"/>
                    <a:pt x="36999" y="13030"/>
                    <a:pt x="34468" y="13030"/>
                  </a:cubicBezTo>
                  <a:cubicBezTo>
                    <a:pt x="25497" y="13030"/>
                    <a:pt x="16538" y="0"/>
                    <a:pt x="75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0" name="Google Shape;1160;p31"/>
            <p:cNvSpPr/>
            <p:nvPr/>
          </p:nvSpPr>
          <p:spPr>
            <a:xfrm>
              <a:off x="-183816" y="4721024"/>
              <a:ext cx="9260284" cy="1649271"/>
            </a:xfrm>
            <a:custGeom>
              <a:avLst/>
              <a:gdLst/>
              <a:ahLst/>
              <a:cxnLst/>
              <a:rect l="l" t="t" r="r" b="b"/>
              <a:pathLst>
                <a:path w="42064" h="16346" extrusionOk="0">
                  <a:moveTo>
                    <a:pt x="7581" y="0"/>
                  </a:moveTo>
                  <a:cubicBezTo>
                    <a:pt x="5054" y="0"/>
                    <a:pt x="2527" y="1037"/>
                    <a:pt x="0" y="3697"/>
                  </a:cubicBezTo>
                  <a:lnTo>
                    <a:pt x="0" y="4664"/>
                  </a:lnTo>
                  <a:cubicBezTo>
                    <a:pt x="2324" y="2373"/>
                    <a:pt x="4648" y="1455"/>
                    <a:pt x="6973" y="1455"/>
                  </a:cubicBezTo>
                  <a:cubicBezTo>
                    <a:pt x="16335" y="1455"/>
                    <a:pt x="25700" y="16345"/>
                    <a:pt x="35077" y="16345"/>
                  </a:cubicBezTo>
                  <a:cubicBezTo>
                    <a:pt x="37405" y="16345"/>
                    <a:pt x="39734" y="15428"/>
                    <a:pt x="42064" y="13137"/>
                  </a:cubicBezTo>
                  <a:lnTo>
                    <a:pt x="42064" y="9334"/>
                  </a:lnTo>
                  <a:cubicBezTo>
                    <a:pt x="39531" y="11993"/>
                    <a:pt x="36999" y="13030"/>
                    <a:pt x="34468" y="13030"/>
                  </a:cubicBezTo>
                  <a:cubicBezTo>
                    <a:pt x="25497" y="13030"/>
                    <a:pt x="16538" y="0"/>
                    <a:pt x="758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161" name="Google Shape;1161;p31"/>
          <p:cNvGrpSpPr/>
          <p:nvPr/>
        </p:nvGrpSpPr>
        <p:grpSpPr>
          <a:xfrm>
            <a:off x="-250791" y="-188636"/>
            <a:ext cx="12560059" cy="6760399"/>
            <a:chOff x="-188093" y="-370077"/>
            <a:chExt cx="9420044" cy="5070299"/>
          </a:xfrm>
        </p:grpSpPr>
        <p:sp>
          <p:nvSpPr>
            <p:cNvPr id="1162" name="Google Shape;1162;p31"/>
            <p:cNvSpPr/>
            <p:nvPr/>
          </p:nvSpPr>
          <p:spPr>
            <a:xfrm rot="-636707">
              <a:off x="7961364" y="-320840"/>
              <a:ext cx="588260" cy="576347"/>
            </a:xfrm>
            <a:custGeom>
              <a:avLst/>
              <a:gdLst/>
              <a:ahLst/>
              <a:cxnLst/>
              <a:rect l="l" t="t" r="r" b="b"/>
              <a:pathLst>
                <a:path w="21035" h="20609" extrusionOk="0">
                  <a:moveTo>
                    <a:pt x="15928" y="0"/>
                  </a:moveTo>
                  <a:lnTo>
                    <a:pt x="9727" y="4013"/>
                  </a:lnTo>
                  <a:lnTo>
                    <a:pt x="2919" y="1156"/>
                  </a:lnTo>
                  <a:lnTo>
                    <a:pt x="4803" y="8298"/>
                  </a:lnTo>
                  <a:lnTo>
                    <a:pt x="1" y="13891"/>
                  </a:lnTo>
                  <a:lnTo>
                    <a:pt x="7356" y="14286"/>
                  </a:lnTo>
                  <a:lnTo>
                    <a:pt x="11186" y="20609"/>
                  </a:lnTo>
                  <a:lnTo>
                    <a:pt x="13861" y="13709"/>
                  </a:lnTo>
                  <a:lnTo>
                    <a:pt x="21034" y="12007"/>
                  </a:lnTo>
                  <a:lnTo>
                    <a:pt x="15320" y="7356"/>
                  </a:lnTo>
                  <a:lnTo>
                    <a:pt x="1592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3" name="Google Shape;1163;p31"/>
            <p:cNvSpPr/>
            <p:nvPr/>
          </p:nvSpPr>
          <p:spPr>
            <a:xfrm>
              <a:off x="6339325" y="4364700"/>
              <a:ext cx="322530" cy="315555"/>
            </a:xfrm>
            <a:custGeom>
              <a:avLst/>
              <a:gdLst/>
              <a:ahLst/>
              <a:cxnLst/>
              <a:rect l="l" t="t" r="r" b="b"/>
              <a:pathLst>
                <a:path w="9849" h="9636" extrusionOk="0">
                  <a:moveTo>
                    <a:pt x="7447" y="1"/>
                  </a:moveTo>
                  <a:lnTo>
                    <a:pt x="4529" y="1855"/>
                  </a:lnTo>
                  <a:lnTo>
                    <a:pt x="1368" y="548"/>
                  </a:lnTo>
                  <a:lnTo>
                    <a:pt x="1368" y="548"/>
                  </a:lnTo>
                  <a:lnTo>
                    <a:pt x="2250" y="3861"/>
                  </a:lnTo>
                  <a:lnTo>
                    <a:pt x="0" y="6475"/>
                  </a:lnTo>
                  <a:lnTo>
                    <a:pt x="3435" y="6688"/>
                  </a:lnTo>
                  <a:lnTo>
                    <a:pt x="5229" y="9636"/>
                  </a:lnTo>
                  <a:lnTo>
                    <a:pt x="6475" y="6414"/>
                  </a:lnTo>
                  <a:lnTo>
                    <a:pt x="9849" y="5624"/>
                  </a:lnTo>
                  <a:lnTo>
                    <a:pt x="7174" y="3435"/>
                  </a:lnTo>
                  <a:lnTo>
                    <a:pt x="744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4" name="Google Shape;1164;p31"/>
            <p:cNvSpPr/>
            <p:nvPr/>
          </p:nvSpPr>
          <p:spPr>
            <a:xfrm>
              <a:off x="-188093" y="2987793"/>
              <a:ext cx="597838" cy="584914"/>
            </a:xfrm>
            <a:custGeom>
              <a:avLst/>
              <a:gdLst/>
              <a:ahLst/>
              <a:cxnLst/>
              <a:rect l="l" t="t" r="r" b="b"/>
              <a:pathLst>
                <a:path w="11217" h="10974" extrusionOk="0">
                  <a:moveTo>
                    <a:pt x="8481" y="1"/>
                  </a:moveTo>
                  <a:lnTo>
                    <a:pt x="5168" y="2129"/>
                  </a:lnTo>
                  <a:lnTo>
                    <a:pt x="1551" y="639"/>
                  </a:lnTo>
                  <a:lnTo>
                    <a:pt x="2554" y="4439"/>
                  </a:lnTo>
                  <a:lnTo>
                    <a:pt x="1" y="7417"/>
                  </a:lnTo>
                  <a:lnTo>
                    <a:pt x="3922" y="7630"/>
                  </a:lnTo>
                  <a:lnTo>
                    <a:pt x="5958" y="10974"/>
                  </a:lnTo>
                  <a:lnTo>
                    <a:pt x="7387" y="7326"/>
                  </a:lnTo>
                  <a:lnTo>
                    <a:pt x="11217" y="6414"/>
                  </a:lnTo>
                  <a:lnTo>
                    <a:pt x="8177" y="3922"/>
                  </a:lnTo>
                  <a:lnTo>
                    <a:pt x="848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5" name="Google Shape;1165;p31"/>
            <p:cNvSpPr/>
            <p:nvPr/>
          </p:nvSpPr>
          <p:spPr>
            <a:xfrm rot="2254481">
              <a:off x="2994003" y="4202145"/>
              <a:ext cx="242871" cy="238309"/>
            </a:xfrm>
            <a:custGeom>
              <a:avLst/>
              <a:gdLst/>
              <a:ahLst/>
              <a:cxnLst/>
              <a:rect l="l" t="t" r="r" b="b"/>
              <a:pathLst>
                <a:path w="4834" h="4743" extrusionOk="0">
                  <a:moveTo>
                    <a:pt x="3648" y="1"/>
                  </a:moveTo>
                  <a:lnTo>
                    <a:pt x="2219" y="913"/>
                  </a:lnTo>
                  <a:lnTo>
                    <a:pt x="669" y="274"/>
                  </a:lnTo>
                  <a:lnTo>
                    <a:pt x="1095" y="1916"/>
                  </a:lnTo>
                  <a:lnTo>
                    <a:pt x="1" y="3192"/>
                  </a:lnTo>
                  <a:lnTo>
                    <a:pt x="1703" y="3283"/>
                  </a:lnTo>
                  <a:lnTo>
                    <a:pt x="2584" y="4742"/>
                  </a:lnTo>
                  <a:lnTo>
                    <a:pt x="3192" y="3162"/>
                  </a:lnTo>
                  <a:lnTo>
                    <a:pt x="4834" y="2767"/>
                  </a:lnTo>
                  <a:lnTo>
                    <a:pt x="3526" y="1703"/>
                  </a:lnTo>
                  <a:lnTo>
                    <a:pt x="36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6" name="Google Shape;1166;p31"/>
            <p:cNvSpPr/>
            <p:nvPr/>
          </p:nvSpPr>
          <p:spPr>
            <a:xfrm>
              <a:off x="7444387" y="3615757"/>
              <a:ext cx="158289" cy="155310"/>
            </a:xfrm>
            <a:custGeom>
              <a:avLst/>
              <a:gdLst/>
              <a:ahLst/>
              <a:cxnLst/>
              <a:rect l="l" t="t" r="r" b="b"/>
              <a:pathLst>
                <a:path w="4834" h="4743" extrusionOk="0">
                  <a:moveTo>
                    <a:pt x="3648" y="1"/>
                  </a:moveTo>
                  <a:lnTo>
                    <a:pt x="2219" y="943"/>
                  </a:lnTo>
                  <a:lnTo>
                    <a:pt x="669" y="274"/>
                  </a:lnTo>
                  <a:lnTo>
                    <a:pt x="1095" y="1916"/>
                  </a:lnTo>
                  <a:lnTo>
                    <a:pt x="0" y="3192"/>
                  </a:lnTo>
                  <a:lnTo>
                    <a:pt x="1672" y="3284"/>
                  </a:lnTo>
                  <a:lnTo>
                    <a:pt x="2554" y="4743"/>
                  </a:lnTo>
                  <a:lnTo>
                    <a:pt x="3192" y="3162"/>
                  </a:lnTo>
                  <a:lnTo>
                    <a:pt x="4833" y="2767"/>
                  </a:lnTo>
                  <a:lnTo>
                    <a:pt x="3526" y="1703"/>
                  </a:lnTo>
                  <a:lnTo>
                    <a:pt x="36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7" name="Google Shape;1167;p31"/>
            <p:cNvSpPr/>
            <p:nvPr/>
          </p:nvSpPr>
          <p:spPr>
            <a:xfrm>
              <a:off x="8765628" y="1839437"/>
              <a:ext cx="242870" cy="237892"/>
            </a:xfrm>
            <a:custGeom>
              <a:avLst/>
              <a:gdLst/>
              <a:ahLst/>
              <a:cxnLst/>
              <a:rect l="l" t="t" r="r" b="b"/>
              <a:pathLst>
                <a:path w="7417" h="7265" extrusionOk="0">
                  <a:moveTo>
                    <a:pt x="5593" y="0"/>
                  </a:moveTo>
                  <a:lnTo>
                    <a:pt x="3405" y="1429"/>
                  </a:lnTo>
                  <a:lnTo>
                    <a:pt x="1003" y="426"/>
                  </a:lnTo>
                  <a:lnTo>
                    <a:pt x="1672" y="2948"/>
                  </a:lnTo>
                  <a:lnTo>
                    <a:pt x="0" y="4924"/>
                  </a:lnTo>
                  <a:lnTo>
                    <a:pt x="2584" y="5046"/>
                  </a:lnTo>
                  <a:lnTo>
                    <a:pt x="3952" y="7265"/>
                  </a:lnTo>
                  <a:lnTo>
                    <a:pt x="4864" y="4863"/>
                  </a:lnTo>
                  <a:lnTo>
                    <a:pt x="7417" y="4255"/>
                  </a:lnTo>
                  <a:lnTo>
                    <a:pt x="5380" y="2614"/>
                  </a:lnTo>
                  <a:lnTo>
                    <a:pt x="559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8" name="Google Shape;1168;p31"/>
            <p:cNvSpPr/>
            <p:nvPr/>
          </p:nvSpPr>
          <p:spPr>
            <a:xfrm>
              <a:off x="5173502" y="840974"/>
              <a:ext cx="159280" cy="155348"/>
            </a:xfrm>
            <a:custGeom>
              <a:avLst/>
              <a:gdLst/>
              <a:ahLst/>
              <a:cxnLst/>
              <a:rect l="l" t="t" r="r" b="b"/>
              <a:pathLst>
                <a:path w="4834" h="4742" extrusionOk="0">
                  <a:moveTo>
                    <a:pt x="3648" y="0"/>
                  </a:moveTo>
                  <a:lnTo>
                    <a:pt x="2219" y="912"/>
                  </a:lnTo>
                  <a:lnTo>
                    <a:pt x="669" y="274"/>
                  </a:lnTo>
                  <a:lnTo>
                    <a:pt x="669" y="274"/>
                  </a:lnTo>
                  <a:lnTo>
                    <a:pt x="1094" y="1915"/>
                  </a:lnTo>
                  <a:lnTo>
                    <a:pt x="0" y="3192"/>
                  </a:lnTo>
                  <a:lnTo>
                    <a:pt x="1672" y="3283"/>
                  </a:lnTo>
                  <a:lnTo>
                    <a:pt x="2553" y="4742"/>
                  </a:lnTo>
                  <a:lnTo>
                    <a:pt x="3192" y="3161"/>
                  </a:lnTo>
                  <a:lnTo>
                    <a:pt x="4833" y="2766"/>
                  </a:lnTo>
                  <a:lnTo>
                    <a:pt x="3526" y="1702"/>
                  </a:lnTo>
                  <a:lnTo>
                    <a:pt x="364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69" name="Google Shape;1169;p31"/>
            <p:cNvSpPr/>
            <p:nvPr/>
          </p:nvSpPr>
          <p:spPr>
            <a:xfrm>
              <a:off x="3271006" y="-67667"/>
              <a:ext cx="158289" cy="154294"/>
            </a:xfrm>
            <a:custGeom>
              <a:avLst/>
              <a:gdLst/>
              <a:ahLst/>
              <a:cxnLst/>
              <a:rect l="l" t="t" r="r" b="b"/>
              <a:pathLst>
                <a:path w="4834" h="4712" extrusionOk="0">
                  <a:moveTo>
                    <a:pt x="3648" y="1"/>
                  </a:moveTo>
                  <a:lnTo>
                    <a:pt x="2219" y="912"/>
                  </a:lnTo>
                  <a:lnTo>
                    <a:pt x="669" y="244"/>
                  </a:lnTo>
                  <a:lnTo>
                    <a:pt x="669" y="244"/>
                  </a:lnTo>
                  <a:lnTo>
                    <a:pt x="1094" y="1885"/>
                  </a:lnTo>
                  <a:lnTo>
                    <a:pt x="0" y="3192"/>
                  </a:lnTo>
                  <a:lnTo>
                    <a:pt x="1672" y="3283"/>
                  </a:lnTo>
                  <a:lnTo>
                    <a:pt x="2553" y="4712"/>
                  </a:lnTo>
                  <a:lnTo>
                    <a:pt x="3161" y="3131"/>
                  </a:lnTo>
                  <a:lnTo>
                    <a:pt x="4833" y="2736"/>
                  </a:lnTo>
                  <a:lnTo>
                    <a:pt x="3496" y="1672"/>
                  </a:lnTo>
                  <a:lnTo>
                    <a:pt x="36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0" name="Google Shape;1170;p31"/>
            <p:cNvSpPr/>
            <p:nvPr/>
          </p:nvSpPr>
          <p:spPr>
            <a:xfrm>
              <a:off x="116101" y="-67676"/>
              <a:ext cx="367286" cy="384280"/>
            </a:xfrm>
            <a:custGeom>
              <a:avLst/>
              <a:gdLst/>
              <a:ahLst/>
              <a:cxnLst/>
              <a:rect l="l" t="t" r="r" b="b"/>
              <a:pathLst>
                <a:path w="13162" h="13771" extrusionOk="0">
                  <a:moveTo>
                    <a:pt x="4894" y="1"/>
                  </a:moveTo>
                  <a:lnTo>
                    <a:pt x="4286" y="4773"/>
                  </a:lnTo>
                  <a:lnTo>
                    <a:pt x="0" y="6962"/>
                  </a:lnTo>
                  <a:lnTo>
                    <a:pt x="4347" y="9028"/>
                  </a:lnTo>
                  <a:lnTo>
                    <a:pt x="5107" y="13770"/>
                  </a:lnTo>
                  <a:lnTo>
                    <a:pt x="8420" y="10275"/>
                  </a:lnTo>
                  <a:lnTo>
                    <a:pt x="13162" y="11004"/>
                  </a:lnTo>
                  <a:lnTo>
                    <a:pt x="10852" y="6779"/>
                  </a:lnTo>
                  <a:lnTo>
                    <a:pt x="13010" y="2493"/>
                  </a:lnTo>
                  <a:lnTo>
                    <a:pt x="8298" y="3405"/>
                  </a:lnTo>
                  <a:lnTo>
                    <a:pt x="489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1" name="Google Shape;1171;p31"/>
            <p:cNvSpPr/>
            <p:nvPr/>
          </p:nvSpPr>
          <p:spPr>
            <a:xfrm>
              <a:off x="8542177" y="4025348"/>
              <a:ext cx="689773" cy="674874"/>
            </a:xfrm>
            <a:custGeom>
              <a:avLst/>
              <a:gdLst/>
              <a:ahLst/>
              <a:cxnLst/>
              <a:rect l="l" t="t" r="r" b="b"/>
              <a:pathLst>
                <a:path w="21065" h="20610" extrusionOk="0">
                  <a:moveTo>
                    <a:pt x="15928" y="1"/>
                  </a:moveTo>
                  <a:lnTo>
                    <a:pt x="9727" y="4013"/>
                  </a:lnTo>
                  <a:lnTo>
                    <a:pt x="2918" y="1156"/>
                  </a:lnTo>
                  <a:lnTo>
                    <a:pt x="2918" y="1156"/>
                  </a:lnTo>
                  <a:lnTo>
                    <a:pt x="4803" y="8299"/>
                  </a:lnTo>
                  <a:lnTo>
                    <a:pt x="0" y="13892"/>
                  </a:lnTo>
                  <a:lnTo>
                    <a:pt x="7387" y="14287"/>
                  </a:lnTo>
                  <a:lnTo>
                    <a:pt x="11216" y="20609"/>
                  </a:lnTo>
                  <a:lnTo>
                    <a:pt x="13891" y="13709"/>
                  </a:lnTo>
                  <a:lnTo>
                    <a:pt x="21065" y="12007"/>
                  </a:lnTo>
                  <a:lnTo>
                    <a:pt x="15350" y="7357"/>
                  </a:lnTo>
                  <a:lnTo>
                    <a:pt x="1592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2" name="Google Shape;1172;p31"/>
            <p:cNvSpPr/>
            <p:nvPr/>
          </p:nvSpPr>
          <p:spPr>
            <a:xfrm>
              <a:off x="220098" y="4364706"/>
              <a:ext cx="159283" cy="155353"/>
            </a:xfrm>
            <a:custGeom>
              <a:avLst/>
              <a:gdLst/>
              <a:ahLst/>
              <a:cxnLst/>
              <a:rect l="l" t="t" r="r" b="b"/>
              <a:pathLst>
                <a:path w="9849" h="9606" extrusionOk="0">
                  <a:moveTo>
                    <a:pt x="7448" y="1"/>
                  </a:moveTo>
                  <a:lnTo>
                    <a:pt x="4560" y="1855"/>
                  </a:lnTo>
                  <a:lnTo>
                    <a:pt x="1369" y="548"/>
                  </a:lnTo>
                  <a:lnTo>
                    <a:pt x="2250" y="3861"/>
                  </a:lnTo>
                  <a:lnTo>
                    <a:pt x="1" y="6475"/>
                  </a:lnTo>
                  <a:lnTo>
                    <a:pt x="3435" y="6688"/>
                  </a:lnTo>
                  <a:lnTo>
                    <a:pt x="5229" y="9606"/>
                  </a:lnTo>
                  <a:lnTo>
                    <a:pt x="6475" y="6414"/>
                  </a:lnTo>
                  <a:lnTo>
                    <a:pt x="9849" y="5593"/>
                  </a:lnTo>
                  <a:lnTo>
                    <a:pt x="7174" y="3435"/>
                  </a:lnTo>
                  <a:lnTo>
                    <a:pt x="74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3" name="Google Shape;1173;p31"/>
            <p:cNvSpPr/>
            <p:nvPr/>
          </p:nvSpPr>
          <p:spPr>
            <a:xfrm>
              <a:off x="564478" y="1547049"/>
              <a:ext cx="253471" cy="247074"/>
            </a:xfrm>
            <a:custGeom>
              <a:avLst/>
              <a:gdLst/>
              <a:ahLst/>
              <a:cxnLst/>
              <a:rect l="l" t="t" r="r" b="b"/>
              <a:pathLst>
                <a:path w="4834" h="4712" extrusionOk="0">
                  <a:moveTo>
                    <a:pt x="3648" y="1"/>
                  </a:moveTo>
                  <a:lnTo>
                    <a:pt x="2219" y="912"/>
                  </a:lnTo>
                  <a:lnTo>
                    <a:pt x="669" y="244"/>
                  </a:lnTo>
                  <a:lnTo>
                    <a:pt x="669" y="244"/>
                  </a:lnTo>
                  <a:lnTo>
                    <a:pt x="1094" y="1885"/>
                  </a:lnTo>
                  <a:lnTo>
                    <a:pt x="0" y="3192"/>
                  </a:lnTo>
                  <a:lnTo>
                    <a:pt x="1672" y="3283"/>
                  </a:lnTo>
                  <a:lnTo>
                    <a:pt x="2553" y="4712"/>
                  </a:lnTo>
                  <a:lnTo>
                    <a:pt x="3161" y="3131"/>
                  </a:lnTo>
                  <a:lnTo>
                    <a:pt x="4833" y="2736"/>
                  </a:lnTo>
                  <a:lnTo>
                    <a:pt x="3496" y="1672"/>
                  </a:lnTo>
                  <a:lnTo>
                    <a:pt x="36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348535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Background 1">
    <p:spTree>
      <p:nvGrpSpPr>
        <p:cNvPr id="1" name="Shape 1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5" name="Google Shape;1175;p32"/>
          <p:cNvGrpSpPr/>
          <p:nvPr/>
        </p:nvGrpSpPr>
        <p:grpSpPr>
          <a:xfrm flipH="1">
            <a:off x="8798702" y="-199517"/>
            <a:ext cx="4061405" cy="7257036"/>
            <a:chOff x="-514649" y="-178950"/>
            <a:chExt cx="3046054" cy="5442777"/>
          </a:xfrm>
        </p:grpSpPr>
        <p:sp>
          <p:nvSpPr>
            <p:cNvPr id="1176" name="Google Shape;1176;p32"/>
            <p:cNvSpPr/>
            <p:nvPr/>
          </p:nvSpPr>
          <p:spPr>
            <a:xfrm rot="-5400000" flipH="1">
              <a:off x="-2279192" y="2070392"/>
              <a:ext cx="5284395" cy="1017541"/>
            </a:xfrm>
            <a:custGeom>
              <a:avLst/>
              <a:gdLst/>
              <a:ahLst/>
              <a:cxnLst/>
              <a:rect l="l" t="t" r="r" b="b"/>
              <a:pathLst>
                <a:path w="42064" h="9892" extrusionOk="0">
                  <a:moveTo>
                    <a:pt x="42064" y="0"/>
                  </a:moveTo>
                  <a:cubicBezTo>
                    <a:pt x="38336" y="5162"/>
                    <a:pt x="34610" y="6811"/>
                    <a:pt x="30887" y="6811"/>
                  </a:cubicBezTo>
                  <a:cubicBezTo>
                    <a:pt x="24306" y="6811"/>
                    <a:pt x="17731" y="1662"/>
                    <a:pt x="11157" y="1662"/>
                  </a:cubicBezTo>
                  <a:cubicBezTo>
                    <a:pt x="7438" y="1662"/>
                    <a:pt x="3719" y="3311"/>
                    <a:pt x="0" y="8473"/>
                  </a:cubicBezTo>
                  <a:lnTo>
                    <a:pt x="0" y="9440"/>
                  </a:lnTo>
                  <a:cubicBezTo>
                    <a:pt x="3447" y="4886"/>
                    <a:pt x="6894" y="3351"/>
                    <a:pt x="10341" y="3351"/>
                  </a:cubicBezTo>
                  <a:cubicBezTo>
                    <a:pt x="17458" y="3351"/>
                    <a:pt x="24578" y="9892"/>
                    <a:pt x="31704" y="9892"/>
                  </a:cubicBezTo>
                  <a:cubicBezTo>
                    <a:pt x="35156" y="9892"/>
                    <a:pt x="38609" y="8358"/>
                    <a:pt x="42064" y="3803"/>
                  </a:cubicBezTo>
                  <a:lnTo>
                    <a:pt x="4206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7" name="Google Shape;1177;p32"/>
            <p:cNvSpPr/>
            <p:nvPr/>
          </p:nvSpPr>
          <p:spPr>
            <a:xfrm rot="-5400000" flipH="1">
              <a:off x="-1945393" y="2081296"/>
              <a:ext cx="5284395" cy="995733"/>
            </a:xfrm>
            <a:custGeom>
              <a:avLst/>
              <a:gdLst/>
              <a:ahLst/>
              <a:cxnLst/>
              <a:rect l="l" t="t" r="r" b="b"/>
              <a:pathLst>
                <a:path w="42064" h="9680" extrusionOk="0">
                  <a:moveTo>
                    <a:pt x="10341" y="0"/>
                  </a:moveTo>
                  <a:cubicBezTo>
                    <a:pt x="6894" y="0"/>
                    <a:pt x="3447" y="1535"/>
                    <a:pt x="0" y="6089"/>
                  </a:cubicBezTo>
                  <a:lnTo>
                    <a:pt x="0" y="7090"/>
                  </a:lnTo>
                  <a:cubicBezTo>
                    <a:pt x="3198" y="3078"/>
                    <a:pt x="6395" y="1665"/>
                    <a:pt x="9593" y="1665"/>
                  </a:cubicBezTo>
                  <a:cubicBezTo>
                    <a:pt x="17209" y="1665"/>
                    <a:pt x="24827" y="9679"/>
                    <a:pt x="32453" y="9679"/>
                  </a:cubicBezTo>
                  <a:cubicBezTo>
                    <a:pt x="35655" y="9679"/>
                    <a:pt x="38859" y="8267"/>
                    <a:pt x="42064" y="4255"/>
                  </a:cubicBezTo>
                  <a:lnTo>
                    <a:pt x="42064" y="452"/>
                  </a:lnTo>
                  <a:cubicBezTo>
                    <a:pt x="38609" y="5007"/>
                    <a:pt x="35156" y="6541"/>
                    <a:pt x="31704" y="6541"/>
                  </a:cubicBezTo>
                  <a:cubicBezTo>
                    <a:pt x="24578" y="6541"/>
                    <a:pt x="17458" y="0"/>
                    <a:pt x="1034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8" name="Google Shape;1178;p32"/>
            <p:cNvSpPr/>
            <p:nvPr/>
          </p:nvSpPr>
          <p:spPr>
            <a:xfrm rot="-5400000" flipH="1">
              <a:off x="-1695842" y="2003015"/>
              <a:ext cx="5284395" cy="1152294"/>
            </a:xfrm>
            <a:custGeom>
              <a:avLst/>
              <a:gdLst/>
              <a:ahLst/>
              <a:cxnLst/>
              <a:rect l="l" t="t" r="r" b="b"/>
              <a:pathLst>
                <a:path w="42064" h="11202" extrusionOk="0">
                  <a:moveTo>
                    <a:pt x="9593" y="0"/>
                  </a:moveTo>
                  <a:cubicBezTo>
                    <a:pt x="6395" y="0"/>
                    <a:pt x="3198" y="1413"/>
                    <a:pt x="0" y="5425"/>
                  </a:cubicBezTo>
                  <a:lnTo>
                    <a:pt x="0" y="6392"/>
                  </a:lnTo>
                  <a:cubicBezTo>
                    <a:pt x="2958" y="2885"/>
                    <a:pt x="5917" y="1601"/>
                    <a:pt x="8875" y="1601"/>
                  </a:cubicBezTo>
                  <a:cubicBezTo>
                    <a:pt x="16965" y="1601"/>
                    <a:pt x="25057" y="11201"/>
                    <a:pt x="33157" y="11201"/>
                  </a:cubicBezTo>
                  <a:cubicBezTo>
                    <a:pt x="36125" y="11201"/>
                    <a:pt x="39093" y="9913"/>
                    <a:pt x="42064" y="6392"/>
                  </a:cubicBezTo>
                  <a:lnTo>
                    <a:pt x="42064" y="2590"/>
                  </a:lnTo>
                  <a:cubicBezTo>
                    <a:pt x="38859" y="6602"/>
                    <a:pt x="35655" y="8014"/>
                    <a:pt x="32453" y="8014"/>
                  </a:cubicBezTo>
                  <a:cubicBezTo>
                    <a:pt x="24827" y="8014"/>
                    <a:pt x="17209" y="0"/>
                    <a:pt x="959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79" name="Google Shape;1179;p32"/>
            <p:cNvSpPr/>
            <p:nvPr/>
          </p:nvSpPr>
          <p:spPr>
            <a:xfrm rot="-5400000" flipH="1">
              <a:off x="-1448810" y="1919232"/>
              <a:ext cx="5284395" cy="1319861"/>
            </a:xfrm>
            <a:custGeom>
              <a:avLst/>
              <a:gdLst/>
              <a:ahLst/>
              <a:cxnLst/>
              <a:rect l="l" t="t" r="r" b="b"/>
              <a:pathLst>
                <a:path w="42064" h="12831" extrusionOk="0">
                  <a:moveTo>
                    <a:pt x="8882" y="0"/>
                  </a:moveTo>
                  <a:cubicBezTo>
                    <a:pt x="5921" y="0"/>
                    <a:pt x="2961" y="1288"/>
                    <a:pt x="0" y="4805"/>
                  </a:cubicBezTo>
                  <a:lnTo>
                    <a:pt x="0" y="5773"/>
                  </a:lnTo>
                  <a:cubicBezTo>
                    <a:pt x="2737" y="2710"/>
                    <a:pt x="5474" y="1550"/>
                    <a:pt x="8211" y="1550"/>
                  </a:cubicBezTo>
                  <a:cubicBezTo>
                    <a:pt x="16748" y="1550"/>
                    <a:pt x="25287" y="12830"/>
                    <a:pt x="33837" y="12830"/>
                  </a:cubicBezTo>
                  <a:cubicBezTo>
                    <a:pt x="36578" y="12830"/>
                    <a:pt x="39320" y="11671"/>
                    <a:pt x="42064" y="8608"/>
                  </a:cubicBezTo>
                  <a:lnTo>
                    <a:pt x="42064" y="4805"/>
                  </a:lnTo>
                  <a:cubicBezTo>
                    <a:pt x="39096" y="8323"/>
                    <a:pt x="36130" y="9611"/>
                    <a:pt x="33165" y="9611"/>
                  </a:cubicBezTo>
                  <a:cubicBezTo>
                    <a:pt x="25064" y="9611"/>
                    <a:pt x="16972" y="0"/>
                    <a:pt x="888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0" name="Google Shape;1180;p32"/>
            <p:cNvSpPr/>
            <p:nvPr/>
          </p:nvSpPr>
          <p:spPr>
            <a:xfrm rot="-5400000" flipH="1">
              <a:off x="-1200596" y="1830459"/>
              <a:ext cx="5284395" cy="1497406"/>
            </a:xfrm>
            <a:custGeom>
              <a:avLst/>
              <a:gdLst/>
              <a:ahLst/>
              <a:cxnLst/>
              <a:rect l="l" t="t" r="r" b="b"/>
              <a:pathLst>
                <a:path w="42064" h="14557" extrusionOk="0">
                  <a:moveTo>
                    <a:pt x="8211" y="0"/>
                  </a:moveTo>
                  <a:cubicBezTo>
                    <a:pt x="5474" y="0"/>
                    <a:pt x="2737" y="1160"/>
                    <a:pt x="0" y="4223"/>
                  </a:cubicBezTo>
                  <a:lnTo>
                    <a:pt x="0" y="5224"/>
                  </a:lnTo>
                  <a:cubicBezTo>
                    <a:pt x="2527" y="2564"/>
                    <a:pt x="5054" y="1527"/>
                    <a:pt x="7581" y="1527"/>
                  </a:cubicBezTo>
                  <a:cubicBezTo>
                    <a:pt x="16538" y="1527"/>
                    <a:pt x="25497" y="14557"/>
                    <a:pt x="34468" y="14557"/>
                  </a:cubicBezTo>
                  <a:cubicBezTo>
                    <a:pt x="36999" y="14557"/>
                    <a:pt x="39531" y="13520"/>
                    <a:pt x="42064" y="10861"/>
                  </a:cubicBezTo>
                  <a:lnTo>
                    <a:pt x="42064" y="7058"/>
                  </a:lnTo>
                  <a:cubicBezTo>
                    <a:pt x="39320" y="10121"/>
                    <a:pt x="36578" y="11280"/>
                    <a:pt x="33837" y="11280"/>
                  </a:cubicBezTo>
                  <a:cubicBezTo>
                    <a:pt x="25287" y="11280"/>
                    <a:pt x="16748" y="0"/>
                    <a:pt x="821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1" name="Google Shape;1181;p32"/>
            <p:cNvSpPr/>
            <p:nvPr/>
          </p:nvSpPr>
          <p:spPr>
            <a:xfrm rot="-5400000" flipH="1">
              <a:off x="-951508" y="1738446"/>
              <a:ext cx="5284395" cy="1681431"/>
            </a:xfrm>
            <a:custGeom>
              <a:avLst/>
              <a:gdLst/>
              <a:ahLst/>
              <a:cxnLst/>
              <a:rect l="l" t="t" r="r" b="b"/>
              <a:pathLst>
                <a:path w="42064" h="16346" extrusionOk="0">
                  <a:moveTo>
                    <a:pt x="7581" y="0"/>
                  </a:moveTo>
                  <a:cubicBezTo>
                    <a:pt x="5054" y="0"/>
                    <a:pt x="2527" y="1037"/>
                    <a:pt x="0" y="3697"/>
                  </a:cubicBezTo>
                  <a:lnTo>
                    <a:pt x="0" y="4664"/>
                  </a:lnTo>
                  <a:cubicBezTo>
                    <a:pt x="2324" y="2373"/>
                    <a:pt x="4648" y="1455"/>
                    <a:pt x="6973" y="1455"/>
                  </a:cubicBezTo>
                  <a:cubicBezTo>
                    <a:pt x="16335" y="1455"/>
                    <a:pt x="25700" y="16345"/>
                    <a:pt x="35077" y="16345"/>
                  </a:cubicBezTo>
                  <a:cubicBezTo>
                    <a:pt x="37405" y="16345"/>
                    <a:pt x="39734" y="15428"/>
                    <a:pt x="42064" y="13137"/>
                  </a:cubicBezTo>
                  <a:lnTo>
                    <a:pt x="42064" y="9334"/>
                  </a:lnTo>
                  <a:cubicBezTo>
                    <a:pt x="39531" y="11993"/>
                    <a:pt x="36999" y="13030"/>
                    <a:pt x="34468" y="13030"/>
                  </a:cubicBezTo>
                  <a:cubicBezTo>
                    <a:pt x="25497" y="13030"/>
                    <a:pt x="16538" y="0"/>
                    <a:pt x="758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2" name="Google Shape;1182;p32"/>
            <p:cNvSpPr/>
            <p:nvPr/>
          </p:nvSpPr>
          <p:spPr>
            <a:xfrm rot="-5153672" flipH="1">
              <a:off x="-2525502" y="2051674"/>
              <a:ext cx="5386341" cy="981529"/>
            </a:xfrm>
            <a:custGeom>
              <a:avLst/>
              <a:gdLst/>
              <a:ahLst/>
              <a:cxnLst/>
              <a:rect l="l" t="t" r="r" b="b"/>
              <a:pathLst>
                <a:path w="42064" h="9892" extrusionOk="0">
                  <a:moveTo>
                    <a:pt x="42064" y="0"/>
                  </a:moveTo>
                  <a:cubicBezTo>
                    <a:pt x="38336" y="5162"/>
                    <a:pt x="34610" y="6811"/>
                    <a:pt x="30887" y="6811"/>
                  </a:cubicBezTo>
                  <a:cubicBezTo>
                    <a:pt x="24306" y="6811"/>
                    <a:pt x="17731" y="1662"/>
                    <a:pt x="11157" y="1662"/>
                  </a:cubicBezTo>
                  <a:cubicBezTo>
                    <a:pt x="7438" y="1662"/>
                    <a:pt x="3719" y="3311"/>
                    <a:pt x="0" y="8473"/>
                  </a:cubicBezTo>
                  <a:lnTo>
                    <a:pt x="0" y="9440"/>
                  </a:lnTo>
                  <a:cubicBezTo>
                    <a:pt x="3447" y="4886"/>
                    <a:pt x="6894" y="3351"/>
                    <a:pt x="10341" y="3351"/>
                  </a:cubicBezTo>
                  <a:cubicBezTo>
                    <a:pt x="17458" y="3351"/>
                    <a:pt x="24578" y="9892"/>
                    <a:pt x="31704" y="9892"/>
                  </a:cubicBezTo>
                  <a:cubicBezTo>
                    <a:pt x="35156" y="9892"/>
                    <a:pt x="38609" y="8358"/>
                    <a:pt x="42064" y="3803"/>
                  </a:cubicBezTo>
                  <a:lnTo>
                    <a:pt x="42064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grpSp>
        <p:nvGrpSpPr>
          <p:cNvPr id="1183" name="Google Shape;1183;p32"/>
          <p:cNvGrpSpPr/>
          <p:nvPr/>
        </p:nvGrpSpPr>
        <p:grpSpPr>
          <a:xfrm>
            <a:off x="-686199" y="-238599"/>
            <a:ext cx="4061405" cy="7257036"/>
            <a:chOff x="-514649" y="-178950"/>
            <a:chExt cx="3046054" cy="5442777"/>
          </a:xfrm>
        </p:grpSpPr>
        <p:sp>
          <p:nvSpPr>
            <p:cNvPr id="1184" name="Google Shape;1184;p32"/>
            <p:cNvSpPr/>
            <p:nvPr/>
          </p:nvSpPr>
          <p:spPr>
            <a:xfrm rot="-5400000" flipH="1">
              <a:off x="-2279192" y="2070392"/>
              <a:ext cx="5284395" cy="1017541"/>
            </a:xfrm>
            <a:custGeom>
              <a:avLst/>
              <a:gdLst/>
              <a:ahLst/>
              <a:cxnLst/>
              <a:rect l="l" t="t" r="r" b="b"/>
              <a:pathLst>
                <a:path w="42064" h="9892" extrusionOk="0">
                  <a:moveTo>
                    <a:pt x="42064" y="0"/>
                  </a:moveTo>
                  <a:cubicBezTo>
                    <a:pt x="38336" y="5162"/>
                    <a:pt x="34610" y="6811"/>
                    <a:pt x="30887" y="6811"/>
                  </a:cubicBezTo>
                  <a:cubicBezTo>
                    <a:pt x="24306" y="6811"/>
                    <a:pt x="17731" y="1662"/>
                    <a:pt x="11157" y="1662"/>
                  </a:cubicBezTo>
                  <a:cubicBezTo>
                    <a:pt x="7438" y="1662"/>
                    <a:pt x="3719" y="3311"/>
                    <a:pt x="0" y="8473"/>
                  </a:cubicBezTo>
                  <a:lnTo>
                    <a:pt x="0" y="9440"/>
                  </a:lnTo>
                  <a:cubicBezTo>
                    <a:pt x="3447" y="4886"/>
                    <a:pt x="6894" y="3351"/>
                    <a:pt x="10341" y="3351"/>
                  </a:cubicBezTo>
                  <a:cubicBezTo>
                    <a:pt x="17458" y="3351"/>
                    <a:pt x="24578" y="9892"/>
                    <a:pt x="31704" y="9892"/>
                  </a:cubicBezTo>
                  <a:cubicBezTo>
                    <a:pt x="35156" y="9892"/>
                    <a:pt x="38609" y="8358"/>
                    <a:pt x="42064" y="3803"/>
                  </a:cubicBezTo>
                  <a:lnTo>
                    <a:pt x="4206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5" name="Google Shape;1185;p32"/>
            <p:cNvSpPr/>
            <p:nvPr/>
          </p:nvSpPr>
          <p:spPr>
            <a:xfrm rot="-5400000" flipH="1">
              <a:off x="-1945393" y="2081296"/>
              <a:ext cx="5284395" cy="995733"/>
            </a:xfrm>
            <a:custGeom>
              <a:avLst/>
              <a:gdLst/>
              <a:ahLst/>
              <a:cxnLst/>
              <a:rect l="l" t="t" r="r" b="b"/>
              <a:pathLst>
                <a:path w="42064" h="9680" extrusionOk="0">
                  <a:moveTo>
                    <a:pt x="10341" y="0"/>
                  </a:moveTo>
                  <a:cubicBezTo>
                    <a:pt x="6894" y="0"/>
                    <a:pt x="3447" y="1535"/>
                    <a:pt x="0" y="6089"/>
                  </a:cubicBezTo>
                  <a:lnTo>
                    <a:pt x="0" y="7090"/>
                  </a:lnTo>
                  <a:cubicBezTo>
                    <a:pt x="3198" y="3078"/>
                    <a:pt x="6395" y="1665"/>
                    <a:pt x="9593" y="1665"/>
                  </a:cubicBezTo>
                  <a:cubicBezTo>
                    <a:pt x="17209" y="1665"/>
                    <a:pt x="24827" y="9679"/>
                    <a:pt x="32453" y="9679"/>
                  </a:cubicBezTo>
                  <a:cubicBezTo>
                    <a:pt x="35655" y="9679"/>
                    <a:pt x="38859" y="8267"/>
                    <a:pt x="42064" y="4255"/>
                  </a:cubicBezTo>
                  <a:lnTo>
                    <a:pt x="42064" y="452"/>
                  </a:lnTo>
                  <a:cubicBezTo>
                    <a:pt x="38609" y="5007"/>
                    <a:pt x="35156" y="6541"/>
                    <a:pt x="31704" y="6541"/>
                  </a:cubicBezTo>
                  <a:cubicBezTo>
                    <a:pt x="24578" y="6541"/>
                    <a:pt x="17458" y="0"/>
                    <a:pt x="1034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6" name="Google Shape;1186;p32"/>
            <p:cNvSpPr/>
            <p:nvPr/>
          </p:nvSpPr>
          <p:spPr>
            <a:xfrm rot="-5400000" flipH="1">
              <a:off x="-1695842" y="2003015"/>
              <a:ext cx="5284395" cy="1152294"/>
            </a:xfrm>
            <a:custGeom>
              <a:avLst/>
              <a:gdLst/>
              <a:ahLst/>
              <a:cxnLst/>
              <a:rect l="l" t="t" r="r" b="b"/>
              <a:pathLst>
                <a:path w="42064" h="11202" extrusionOk="0">
                  <a:moveTo>
                    <a:pt x="9593" y="0"/>
                  </a:moveTo>
                  <a:cubicBezTo>
                    <a:pt x="6395" y="0"/>
                    <a:pt x="3198" y="1413"/>
                    <a:pt x="0" y="5425"/>
                  </a:cubicBezTo>
                  <a:lnTo>
                    <a:pt x="0" y="6392"/>
                  </a:lnTo>
                  <a:cubicBezTo>
                    <a:pt x="2958" y="2885"/>
                    <a:pt x="5917" y="1601"/>
                    <a:pt x="8875" y="1601"/>
                  </a:cubicBezTo>
                  <a:cubicBezTo>
                    <a:pt x="16965" y="1601"/>
                    <a:pt x="25057" y="11201"/>
                    <a:pt x="33157" y="11201"/>
                  </a:cubicBezTo>
                  <a:cubicBezTo>
                    <a:pt x="36125" y="11201"/>
                    <a:pt x="39093" y="9913"/>
                    <a:pt x="42064" y="6392"/>
                  </a:cubicBezTo>
                  <a:lnTo>
                    <a:pt x="42064" y="2590"/>
                  </a:lnTo>
                  <a:cubicBezTo>
                    <a:pt x="38859" y="6602"/>
                    <a:pt x="35655" y="8014"/>
                    <a:pt x="32453" y="8014"/>
                  </a:cubicBezTo>
                  <a:cubicBezTo>
                    <a:pt x="24827" y="8014"/>
                    <a:pt x="17209" y="0"/>
                    <a:pt x="959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7" name="Google Shape;1187;p32"/>
            <p:cNvSpPr/>
            <p:nvPr/>
          </p:nvSpPr>
          <p:spPr>
            <a:xfrm rot="-5400000" flipH="1">
              <a:off x="-1448810" y="1919232"/>
              <a:ext cx="5284395" cy="1319861"/>
            </a:xfrm>
            <a:custGeom>
              <a:avLst/>
              <a:gdLst/>
              <a:ahLst/>
              <a:cxnLst/>
              <a:rect l="l" t="t" r="r" b="b"/>
              <a:pathLst>
                <a:path w="42064" h="12831" extrusionOk="0">
                  <a:moveTo>
                    <a:pt x="8882" y="0"/>
                  </a:moveTo>
                  <a:cubicBezTo>
                    <a:pt x="5921" y="0"/>
                    <a:pt x="2961" y="1288"/>
                    <a:pt x="0" y="4805"/>
                  </a:cubicBezTo>
                  <a:lnTo>
                    <a:pt x="0" y="5773"/>
                  </a:lnTo>
                  <a:cubicBezTo>
                    <a:pt x="2737" y="2710"/>
                    <a:pt x="5474" y="1550"/>
                    <a:pt x="8211" y="1550"/>
                  </a:cubicBezTo>
                  <a:cubicBezTo>
                    <a:pt x="16748" y="1550"/>
                    <a:pt x="25287" y="12830"/>
                    <a:pt x="33837" y="12830"/>
                  </a:cubicBezTo>
                  <a:cubicBezTo>
                    <a:pt x="36578" y="12830"/>
                    <a:pt x="39320" y="11671"/>
                    <a:pt x="42064" y="8608"/>
                  </a:cubicBezTo>
                  <a:lnTo>
                    <a:pt x="42064" y="4805"/>
                  </a:lnTo>
                  <a:cubicBezTo>
                    <a:pt x="39096" y="8323"/>
                    <a:pt x="36130" y="9611"/>
                    <a:pt x="33165" y="9611"/>
                  </a:cubicBezTo>
                  <a:cubicBezTo>
                    <a:pt x="25064" y="9611"/>
                    <a:pt x="16972" y="0"/>
                    <a:pt x="888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8" name="Google Shape;1188;p32"/>
            <p:cNvSpPr/>
            <p:nvPr/>
          </p:nvSpPr>
          <p:spPr>
            <a:xfrm rot="-5400000" flipH="1">
              <a:off x="-1200596" y="1830459"/>
              <a:ext cx="5284395" cy="1497406"/>
            </a:xfrm>
            <a:custGeom>
              <a:avLst/>
              <a:gdLst/>
              <a:ahLst/>
              <a:cxnLst/>
              <a:rect l="l" t="t" r="r" b="b"/>
              <a:pathLst>
                <a:path w="42064" h="14557" extrusionOk="0">
                  <a:moveTo>
                    <a:pt x="8211" y="0"/>
                  </a:moveTo>
                  <a:cubicBezTo>
                    <a:pt x="5474" y="0"/>
                    <a:pt x="2737" y="1160"/>
                    <a:pt x="0" y="4223"/>
                  </a:cubicBezTo>
                  <a:lnTo>
                    <a:pt x="0" y="5224"/>
                  </a:lnTo>
                  <a:cubicBezTo>
                    <a:pt x="2527" y="2564"/>
                    <a:pt x="5054" y="1527"/>
                    <a:pt x="7581" y="1527"/>
                  </a:cubicBezTo>
                  <a:cubicBezTo>
                    <a:pt x="16538" y="1527"/>
                    <a:pt x="25497" y="14557"/>
                    <a:pt x="34468" y="14557"/>
                  </a:cubicBezTo>
                  <a:cubicBezTo>
                    <a:pt x="36999" y="14557"/>
                    <a:pt x="39531" y="13520"/>
                    <a:pt x="42064" y="10861"/>
                  </a:cubicBezTo>
                  <a:lnTo>
                    <a:pt x="42064" y="7058"/>
                  </a:lnTo>
                  <a:cubicBezTo>
                    <a:pt x="39320" y="10121"/>
                    <a:pt x="36578" y="11280"/>
                    <a:pt x="33837" y="11280"/>
                  </a:cubicBezTo>
                  <a:cubicBezTo>
                    <a:pt x="25287" y="11280"/>
                    <a:pt x="16748" y="0"/>
                    <a:pt x="821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89" name="Google Shape;1189;p32"/>
            <p:cNvSpPr/>
            <p:nvPr/>
          </p:nvSpPr>
          <p:spPr>
            <a:xfrm rot="-5400000" flipH="1">
              <a:off x="-951508" y="1738446"/>
              <a:ext cx="5284395" cy="1681431"/>
            </a:xfrm>
            <a:custGeom>
              <a:avLst/>
              <a:gdLst/>
              <a:ahLst/>
              <a:cxnLst/>
              <a:rect l="l" t="t" r="r" b="b"/>
              <a:pathLst>
                <a:path w="42064" h="16346" extrusionOk="0">
                  <a:moveTo>
                    <a:pt x="7581" y="0"/>
                  </a:moveTo>
                  <a:cubicBezTo>
                    <a:pt x="5054" y="0"/>
                    <a:pt x="2527" y="1037"/>
                    <a:pt x="0" y="3697"/>
                  </a:cubicBezTo>
                  <a:lnTo>
                    <a:pt x="0" y="4664"/>
                  </a:lnTo>
                  <a:cubicBezTo>
                    <a:pt x="2324" y="2373"/>
                    <a:pt x="4648" y="1455"/>
                    <a:pt x="6973" y="1455"/>
                  </a:cubicBezTo>
                  <a:cubicBezTo>
                    <a:pt x="16335" y="1455"/>
                    <a:pt x="25700" y="16345"/>
                    <a:pt x="35077" y="16345"/>
                  </a:cubicBezTo>
                  <a:cubicBezTo>
                    <a:pt x="37405" y="16345"/>
                    <a:pt x="39734" y="15428"/>
                    <a:pt x="42064" y="13137"/>
                  </a:cubicBezTo>
                  <a:lnTo>
                    <a:pt x="42064" y="9334"/>
                  </a:lnTo>
                  <a:cubicBezTo>
                    <a:pt x="39531" y="11993"/>
                    <a:pt x="36999" y="13030"/>
                    <a:pt x="34468" y="13030"/>
                  </a:cubicBezTo>
                  <a:cubicBezTo>
                    <a:pt x="25497" y="13030"/>
                    <a:pt x="16538" y="0"/>
                    <a:pt x="758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1190" name="Google Shape;1190;p32"/>
            <p:cNvSpPr/>
            <p:nvPr/>
          </p:nvSpPr>
          <p:spPr>
            <a:xfrm rot="-5153672" flipH="1">
              <a:off x="-2525502" y="2051674"/>
              <a:ext cx="5386341" cy="981529"/>
            </a:xfrm>
            <a:custGeom>
              <a:avLst/>
              <a:gdLst/>
              <a:ahLst/>
              <a:cxnLst/>
              <a:rect l="l" t="t" r="r" b="b"/>
              <a:pathLst>
                <a:path w="42064" h="9892" extrusionOk="0">
                  <a:moveTo>
                    <a:pt x="42064" y="0"/>
                  </a:moveTo>
                  <a:cubicBezTo>
                    <a:pt x="38336" y="5162"/>
                    <a:pt x="34610" y="6811"/>
                    <a:pt x="30887" y="6811"/>
                  </a:cubicBezTo>
                  <a:cubicBezTo>
                    <a:pt x="24306" y="6811"/>
                    <a:pt x="17731" y="1662"/>
                    <a:pt x="11157" y="1662"/>
                  </a:cubicBezTo>
                  <a:cubicBezTo>
                    <a:pt x="7438" y="1662"/>
                    <a:pt x="3719" y="3311"/>
                    <a:pt x="0" y="8473"/>
                  </a:cubicBezTo>
                  <a:lnTo>
                    <a:pt x="0" y="9440"/>
                  </a:lnTo>
                  <a:cubicBezTo>
                    <a:pt x="3447" y="4886"/>
                    <a:pt x="6894" y="3351"/>
                    <a:pt x="10341" y="3351"/>
                  </a:cubicBezTo>
                  <a:cubicBezTo>
                    <a:pt x="17458" y="3351"/>
                    <a:pt x="24578" y="9892"/>
                    <a:pt x="31704" y="9892"/>
                  </a:cubicBezTo>
                  <a:cubicBezTo>
                    <a:pt x="35156" y="9892"/>
                    <a:pt x="38609" y="8358"/>
                    <a:pt x="42064" y="3803"/>
                  </a:cubicBezTo>
                  <a:lnTo>
                    <a:pt x="4206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1191" name="Google Shape;1191;p32"/>
          <p:cNvSpPr/>
          <p:nvPr/>
        </p:nvSpPr>
        <p:spPr>
          <a:xfrm rot="-636976">
            <a:off x="2265738" y="5649388"/>
            <a:ext cx="656521" cy="643225"/>
          </a:xfrm>
          <a:custGeom>
            <a:avLst/>
            <a:gdLst/>
            <a:ahLst/>
            <a:cxnLst/>
            <a:rect l="l" t="t" r="r" b="b"/>
            <a:pathLst>
              <a:path w="21035" h="20609" extrusionOk="0">
                <a:moveTo>
                  <a:pt x="15928" y="0"/>
                </a:moveTo>
                <a:lnTo>
                  <a:pt x="9727" y="4013"/>
                </a:lnTo>
                <a:lnTo>
                  <a:pt x="2919" y="1156"/>
                </a:lnTo>
                <a:lnTo>
                  <a:pt x="4803" y="8298"/>
                </a:lnTo>
                <a:lnTo>
                  <a:pt x="1" y="13891"/>
                </a:lnTo>
                <a:lnTo>
                  <a:pt x="7356" y="14286"/>
                </a:lnTo>
                <a:lnTo>
                  <a:pt x="11186" y="20609"/>
                </a:lnTo>
                <a:lnTo>
                  <a:pt x="13861" y="13709"/>
                </a:lnTo>
                <a:lnTo>
                  <a:pt x="21034" y="12007"/>
                </a:lnTo>
                <a:lnTo>
                  <a:pt x="15320" y="7356"/>
                </a:lnTo>
                <a:lnTo>
                  <a:pt x="1592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92" name="Google Shape;1192;p32"/>
          <p:cNvSpPr/>
          <p:nvPr/>
        </p:nvSpPr>
        <p:spPr>
          <a:xfrm>
            <a:off x="11013945" y="3899731"/>
            <a:ext cx="282863" cy="276745"/>
          </a:xfrm>
          <a:custGeom>
            <a:avLst/>
            <a:gdLst/>
            <a:ahLst/>
            <a:cxnLst/>
            <a:rect l="l" t="t" r="r" b="b"/>
            <a:pathLst>
              <a:path w="9849" h="9636" extrusionOk="0">
                <a:moveTo>
                  <a:pt x="7447" y="1"/>
                </a:moveTo>
                <a:lnTo>
                  <a:pt x="4529" y="1855"/>
                </a:lnTo>
                <a:lnTo>
                  <a:pt x="1368" y="548"/>
                </a:lnTo>
                <a:lnTo>
                  <a:pt x="1368" y="548"/>
                </a:lnTo>
                <a:lnTo>
                  <a:pt x="2250" y="3861"/>
                </a:lnTo>
                <a:lnTo>
                  <a:pt x="0" y="6475"/>
                </a:lnTo>
                <a:lnTo>
                  <a:pt x="3435" y="6688"/>
                </a:lnTo>
                <a:lnTo>
                  <a:pt x="5229" y="9636"/>
                </a:lnTo>
                <a:lnTo>
                  <a:pt x="6475" y="6414"/>
                </a:lnTo>
                <a:lnTo>
                  <a:pt x="9849" y="5624"/>
                </a:lnTo>
                <a:lnTo>
                  <a:pt x="7174" y="3435"/>
                </a:lnTo>
                <a:lnTo>
                  <a:pt x="7447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93" name="Google Shape;1193;p32"/>
          <p:cNvSpPr/>
          <p:nvPr/>
        </p:nvSpPr>
        <p:spPr>
          <a:xfrm>
            <a:off x="566337" y="3498688"/>
            <a:ext cx="409907" cy="401027"/>
          </a:xfrm>
          <a:custGeom>
            <a:avLst/>
            <a:gdLst/>
            <a:ahLst/>
            <a:cxnLst/>
            <a:rect l="l" t="t" r="r" b="b"/>
            <a:pathLst>
              <a:path w="11217" h="10974" extrusionOk="0">
                <a:moveTo>
                  <a:pt x="8481" y="1"/>
                </a:moveTo>
                <a:lnTo>
                  <a:pt x="5168" y="2129"/>
                </a:lnTo>
                <a:lnTo>
                  <a:pt x="1551" y="639"/>
                </a:lnTo>
                <a:lnTo>
                  <a:pt x="2554" y="4439"/>
                </a:lnTo>
                <a:lnTo>
                  <a:pt x="1" y="7417"/>
                </a:lnTo>
                <a:lnTo>
                  <a:pt x="3922" y="7630"/>
                </a:lnTo>
                <a:lnTo>
                  <a:pt x="5958" y="10974"/>
                </a:lnTo>
                <a:lnTo>
                  <a:pt x="7387" y="7326"/>
                </a:lnTo>
                <a:lnTo>
                  <a:pt x="11217" y="6414"/>
                </a:lnTo>
                <a:lnTo>
                  <a:pt x="8177" y="3922"/>
                </a:lnTo>
                <a:lnTo>
                  <a:pt x="8481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94" name="Google Shape;1194;p32"/>
          <p:cNvSpPr/>
          <p:nvPr/>
        </p:nvSpPr>
        <p:spPr>
          <a:xfrm>
            <a:off x="9419287" y="5092364"/>
            <a:ext cx="480984" cy="502105"/>
          </a:xfrm>
          <a:custGeom>
            <a:avLst/>
            <a:gdLst/>
            <a:ahLst/>
            <a:cxnLst/>
            <a:rect l="l" t="t" r="r" b="b"/>
            <a:pathLst>
              <a:path w="13162" h="13740" extrusionOk="0">
                <a:moveTo>
                  <a:pt x="4894" y="1"/>
                </a:moveTo>
                <a:lnTo>
                  <a:pt x="4286" y="4742"/>
                </a:lnTo>
                <a:lnTo>
                  <a:pt x="1" y="6931"/>
                </a:lnTo>
                <a:lnTo>
                  <a:pt x="4347" y="8998"/>
                </a:lnTo>
                <a:lnTo>
                  <a:pt x="5107" y="13739"/>
                </a:lnTo>
                <a:lnTo>
                  <a:pt x="8390" y="10244"/>
                </a:lnTo>
                <a:lnTo>
                  <a:pt x="13162" y="10973"/>
                </a:lnTo>
                <a:lnTo>
                  <a:pt x="13162" y="10973"/>
                </a:lnTo>
                <a:lnTo>
                  <a:pt x="10852" y="6779"/>
                </a:lnTo>
                <a:lnTo>
                  <a:pt x="13010" y="2493"/>
                </a:lnTo>
                <a:lnTo>
                  <a:pt x="8299" y="3375"/>
                </a:lnTo>
                <a:lnTo>
                  <a:pt x="4894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95" name="Google Shape;1195;p32"/>
          <p:cNvSpPr/>
          <p:nvPr/>
        </p:nvSpPr>
        <p:spPr>
          <a:xfrm>
            <a:off x="2212107" y="4210670"/>
            <a:ext cx="177747" cy="173325"/>
          </a:xfrm>
          <a:custGeom>
            <a:avLst/>
            <a:gdLst/>
            <a:ahLst/>
            <a:cxnLst/>
            <a:rect l="l" t="t" r="r" b="b"/>
            <a:pathLst>
              <a:path w="4864" h="4743" extrusionOk="0">
                <a:moveTo>
                  <a:pt x="3679" y="0"/>
                </a:moveTo>
                <a:lnTo>
                  <a:pt x="2250" y="912"/>
                </a:lnTo>
                <a:lnTo>
                  <a:pt x="700" y="274"/>
                </a:lnTo>
                <a:lnTo>
                  <a:pt x="1125" y="1915"/>
                </a:lnTo>
                <a:lnTo>
                  <a:pt x="1" y="3192"/>
                </a:lnTo>
                <a:lnTo>
                  <a:pt x="1703" y="3283"/>
                </a:lnTo>
                <a:lnTo>
                  <a:pt x="2584" y="4742"/>
                </a:lnTo>
                <a:lnTo>
                  <a:pt x="3192" y="3162"/>
                </a:lnTo>
                <a:lnTo>
                  <a:pt x="4864" y="2766"/>
                </a:lnTo>
                <a:lnTo>
                  <a:pt x="3527" y="1703"/>
                </a:lnTo>
                <a:lnTo>
                  <a:pt x="3679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96" name="Google Shape;1196;p32"/>
          <p:cNvSpPr/>
          <p:nvPr/>
        </p:nvSpPr>
        <p:spPr>
          <a:xfrm>
            <a:off x="361387" y="929521"/>
            <a:ext cx="409908" cy="428875"/>
          </a:xfrm>
          <a:custGeom>
            <a:avLst/>
            <a:gdLst/>
            <a:ahLst/>
            <a:cxnLst/>
            <a:rect l="l" t="t" r="r" b="b"/>
            <a:pathLst>
              <a:path w="13162" h="13771" extrusionOk="0">
                <a:moveTo>
                  <a:pt x="4894" y="1"/>
                </a:moveTo>
                <a:lnTo>
                  <a:pt x="4286" y="4773"/>
                </a:lnTo>
                <a:lnTo>
                  <a:pt x="0" y="6962"/>
                </a:lnTo>
                <a:lnTo>
                  <a:pt x="4347" y="9028"/>
                </a:lnTo>
                <a:lnTo>
                  <a:pt x="5107" y="13770"/>
                </a:lnTo>
                <a:lnTo>
                  <a:pt x="8420" y="10275"/>
                </a:lnTo>
                <a:lnTo>
                  <a:pt x="13162" y="11004"/>
                </a:lnTo>
                <a:lnTo>
                  <a:pt x="10852" y="6779"/>
                </a:lnTo>
                <a:lnTo>
                  <a:pt x="13010" y="2493"/>
                </a:lnTo>
                <a:lnTo>
                  <a:pt x="8298" y="3405"/>
                </a:lnTo>
                <a:lnTo>
                  <a:pt x="4894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97" name="Google Shape;1197;p32"/>
          <p:cNvSpPr/>
          <p:nvPr/>
        </p:nvSpPr>
        <p:spPr>
          <a:xfrm>
            <a:off x="10975424" y="517421"/>
            <a:ext cx="359915" cy="352132"/>
          </a:xfrm>
          <a:custGeom>
            <a:avLst/>
            <a:gdLst/>
            <a:ahLst/>
            <a:cxnLst/>
            <a:rect l="l" t="t" r="r" b="b"/>
            <a:pathLst>
              <a:path w="9849" h="9636" extrusionOk="0">
                <a:moveTo>
                  <a:pt x="7447" y="0"/>
                </a:moveTo>
                <a:lnTo>
                  <a:pt x="4560" y="1854"/>
                </a:lnTo>
                <a:lnTo>
                  <a:pt x="1368" y="547"/>
                </a:lnTo>
                <a:lnTo>
                  <a:pt x="2250" y="3860"/>
                </a:lnTo>
                <a:lnTo>
                  <a:pt x="0" y="6505"/>
                </a:lnTo>
                <a:lnTo>
                  <a:pt x="3435" y="6687"/>
                </a:lnTo>
                <a:lnTo>
                  <a:pt x="5259" y="9636"/>
                </a:lnTo>
                <a:lnTo>
                  <a:pt x="6505" y="6414"/>
                </a:lnTo>
                <a:lnTo>
                  <a:pt x="9849" y="5623"/>
                </a:lnTo>
                <a:lnTo>
                  <a:pt x="7174" y="3435"/>
                </a:lnTo>
                <a:lnTo>
                  <a:pt x="7447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98" name="Google Shape;1198;p32"/>
          <p:cNvSpPr/>
          <p:nvPr/>
        </p:nvSpPr>
        <p:spPr>
          <a:xfrm rot="-636691">
            <a:off x="8264952" y="-160475"/>
            <a:ext cx="637393" cy="624552"/>
          </a:xfrm>
          <a:custGeom>
            <a:avLst/>
            <a:gdLst/>
            <a:ahLst/>
            <a:cxnLst/>
            <a:rect l="l" t="t" r="r" b="b"/>
            <a:pathLst>
              <a:path w="21035" h="20609" extrusionOk="0">
                <a:moveTo>
                  <a:pt x="15928" y="0"/>
                </a:moveTo>
                <a:lnTo>
                  <a:pt x="9727" y="4013"/>
                </a:lnTo>
                <a:lnTo>
                  <a:pt x="2919" y="1156"/>
                </a:lnTo>
                <a:lnTo>
                  <a:pt x="4803" y="8298"/>
                </a:lnTo>
                <a:lnTo>
                  <a:pt x="1" y="13891"/>
                </a:lnTo>
                <a:lnTo>
                  <a:pt x="7356" y="14286"/>
                </a:lnTo>
                <a:lnTo>
                  <a:pt x="11186" y="20609"/>
                </a:lnTo>
                <a:lnTo>
                  <a:pt x="13861" y="13709"/>
                </a:lnTo>
                <a:lnTo>
                  <a:pt x="21034" y="12007"/>
                </a:lnTo>
                <a:lnTo>
                  <a:pt x="15320" y="7356"/>
                </a:lnTo>
                <a:lnTo>
                  <a:pt x="1592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199" name="Google Shape;1199;p32"/>
          <p:cNvSpPr/>
          <p:nvPr/>
        </p:nvSpPr>
        <p:spPr>
          <a:xfrm>
            <a:off x="5375536" y="310299"/>
            <a:ext cx="212373" cy="207131"/>
          </a:xfrm>
          <a:custGeom>
            <a:avLst/>
            <a:gdLst/>
            <a:ahLst/>
            <a:cxnLst/>
            <a:rect l="l" t="t" r="r" b="b"/>
            <a:pathLst>
              <a:path w="4834" h="4742" extrusionOk="0">
                <a:moveTo>
                  <a:pt x="3648" y="0"/>
                </a:moveTo>
                <a:lnTo>
                  <a:pt x="2219" y="912"/>
                </a:lnTo>
                <a:lnTo>
                  <a:pt x="669" y="274"/>
                </a:lnTo>
                <a:lnTo>
                  <a:pt x="669" y="274"/>
                </a:lnTo>
                <a:lnTo>
                  <a:pt x="1094" y="1915"/>
                </a:lnTo>
                <a:lnTo>
                  <a:pt x="0" y="3192"/>
                </a:lnTo>
                <a:lnTo>
                  <a:pt x="1672" y="3283"/>
                </a:lnTo>
                <a:lnTo>
                  <a:pt x="2553" y="4742"/>
                </a:lnTo>
                <a:lnTo>
                  <a:pt x="3192" y="3161"/>
                </a:lnTo>
                <a:lnTo>
                  <a:pt x="4833" y="2766"/>
                </a:lnTo>
                <a:lnTo>
                  <a:pt x="3526" y="1702"/>
                </a:lnTo>
                <a:lnTo>
                  <a:pt x="3648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1200" name="Google Shape;1200;p32"/>
          <p:cNvSpPr/>
          <p:nvPr/>
        </p:nvSpPr>
        <p:spPr>
          <a:xfrm>
            <a:off x="2488475" y="104578"/>
            <a:ext cx="211052" cy="205725"/>
          </a:xfrm>
          <a:custGeom>
            <a:avLst/>
            <a:gdLst/>
            <a:ahLst/>
            <a:cxnLst/>
            <a:rect l="l" t="t" r="r" b="b"/>
            <a:pathLst>
              <a:path w="4834" h="4712" extrusionOk="0">
                <a:moveTo>
                  <a:pt x="3648" y="1"/>
                </a:moveTo>
                <a:lnTo>
                  <a:pt x="2219" y="912"/>
                </a:lnTo>
                <a:lnTo>
                  <a:pt x="669" y="244"/>
                </a:lnTo>
                <a:lnTo>
                  <a:pt x="669" y="244"/>
                </a:lnTo>
                <a:lnTo>
                  <a:pt x="1094" y="1885"/>
                </a:lnTo>
                <a:lnTo>
                  <a:pt x="0" y="3192"/>
                </a:lnTo>
                <a:lnTo>
                  <a:pt x="1672" y="3283"/>
                </a:lnTo>
                <a:lnTo>
                  <a:pt x="2553" y="4712"/>
                </a:lnTo>
                <a:lnTo>
                  <a:pt x="3161" y="3131"/>
                </a:lnTo>
                <a:lnTo>
                  <a:pt x="4833" y="2736"/>
                </a:lnTo>
                <a:lnTo>
                  <a:pt x="3496" y="1672"/>
                </a:lnTo>
                <a:lnTo>
                  <a:pt x="3648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3125835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14D0FC-DD9A-45F1-98C7-16A956262368}" type="slidenum">
              <a:rPr lang="en-US" alt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7151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1FD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white circle with leaves and blue text&#10;&#10;Description automatically generated">
            <a:extLst>
              <a:ext uri="{FF2B5EF4-FFF2-40B4-BE49-F238E27FC236}">
                <a16:creationId xmlns:a16="http://schemas.microsoft.com/office/drawing/2014/main" id="{36EB98D4-6E51-9528-6DC2-A2810B90F455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0124" y="247650"/>
            <a:ext cx="1152525" cy="1152525"/>
          </a:xfrm>
          <a:prstGeom prst="rect">
            <a:avLst/>
          </a:prstGeom>
        </p:spPr>
      </p:pic>
      <p:pic>
        <p:nvPicPr>
          <p:cNvPr id="7" name="Picture 6" descr="A white circle with leaves and blue text&#10;&#10;Description automatically generated">
            <a:extLst>
              <a:ext uri="{FF2B5EF4-FFF2-40B4-BE49-F238E27FC236}">
                <a16:creationId xmlns:a16="http://schemas.microsoft.com/office/drawing/2014/main" id="{84616B04-8568-24F5-4A51-0A74079ED697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6608" y="7899734"/>
            <a:ext cx="1152525" cy="1152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186501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0" r:id="rId3"/>
    <p:sldLayoutId id="2147483671" r:id="rId4"/>
    <p:sldLayoutId id="2147483696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7.png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6.gif"/><Relationship Id="rId5" Type="http://schemas.openxmlformats.org/officeDocument/2006/relationships/audio" Target="../media/audio2.wav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7.png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6" Type="http://schemas.openxmlformats.org/officeDocument/2006/relationships/image" Target="../media/image6.gif"/><Relationship Id="rId5" Type="http://schemas.openxmlformats.org/officeDocument/2006/relationships/audio" Target="../media/audio2.wav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audio" Target="../media/media3.wav"/><Relationship Id="rId1" Type="http://schemas.microsoft.com/office/2007/relationships/media" Target="../media/media3.wav"/><Relationship Id="rId6" Type="http://schemas.openxmlformats.org/officeDocument/2006/relationships/image" Target="../media/image7.png"/><Relationship Id="rId5" Type="http://schemas.openxmlformats.org/officeDocument/2006/relationships/image" Target="../media/image6.gif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6" name="Google Shape;52;p3">
            <a:extLst>
              <a:ext uri="{FF2B5EF4-FFF2-40B4-BE49-F238E27FC236}">
                <a16:creationId xmlns:a16="http://schemas.microsoft.com/office/drawing/2014/main" id="{69DFEE1F-09D0-416C-95F5-D90DD3C71683}"/>
              </a:ext>
            </a:extLst>
          </p:cNvPr>
          <p:cNvGrpSpPr/>
          <p:nvPr/>
        </p:nvGrpSpPr>
        <p:grpSpPr>
          <a:xfrm rot="3102133">
            <a:off x="2915596" y="-596607"/>
            <a:ext cx="13490653" cy="9334041"/>
            <a:chOff x="1349075" y="1476000"/>
            <a:chExt cx="3974275" cy="2872400"/>
          </a:xfrm>
        </p:grpSpPr>
        <p:sp>
          <p:nvSpPr>
            <p:cNvPr id="547" name="Google Shape;53;p3">
              <a:extLst>
                <a:ext uri="{FF2B5EF4-FFF2-40B4-BE49-F238E27FC236}">
                  <a16:creationId xmlns:a16="http://schemas.microsoft.com/office/drawing/2014/main" id="{96E18DE6-689E-45AC-A3D8-84A13A8BD6AE}"/>
                </a:ext>
              </a:extLst>
            </p:cNvPr>
            <p:cNvSpPr/>
            <p:nvPr/>
          </p:nvSpPr>
          <p:spPr>
            <a:xfrm>
              <a:off x="1349075" y="1476000"/>
              <a:ext cx="3034275" cy="2557050"/>
            </a:xfrm>
            <a:custGeom>
              <a:avLst/>
              <a:gdLst/>
              <a:ahLst/>
              <a:cxnLst/>
              <a:rect l="l" t="t" r="r" b="b"/>
              <a:pathLst>
                <a:path w="121371" h="102282" fill="none" extrusionOk="0">
                  <a:moveTo>
                    <a:pt x="1" y="43253"/>
                  </a:moveTo>
                  <a:cubicBezTo>
                    <a:pt x="7934" y="25441"/>
                    <a:pt x="29150" y="4742"/>
                    <a:pt x="59151" y="2067"/>
                  </a:cubicBezTo>
                  <a:cubicBezTo>
                    <a:pt x="82403" y="0"/>
                    <a:pt x="97449" y="8876"/>
                    <a:pt x="107784" y="21642"/>
                  </a:cubicBezTo>
                  <a:cubicBezTo>
                    <a:pt x="112434" y="27356"/>
                    <a:pt x="115930" y="33071"/>
                    <a:pt x="117845" y="39849"/>
                  </a:cubicBezTo>
                  <a:cubicBezTo>
                    <a:pt x="119760" y="45563"/>
                    <a:pt x="120580" y="51551"/>
                    <a:pt x="120854" y="57539"/>
                  </a:cubicBezTo>
                  <a:cubicBezTo>
                    <a:pt x="121371" y="73831"/>
                    <a:pt x="117845" y="93132"/>
                    <a:pt x="103012" y="102281"/>
                  </a:cubicBezTo>
                </a:path>
              </a:pathLst>
            </a:custGeom>
            <a:noFill/>
            <a:ln w="152400" cap="flat" cmpd="sng">
              <a:solidFill>
                <a:schemeClr val="dk2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48" name="Google Shape;54;p3">
              <a:extLst>
                <a:ext uri="{FF2B5EF4-FFF2-40B4-BE49-F238E27FC236}">
                  <a16:creationId xmlns:a16="http://schemas.microsoft.com/office/drawing/2014/main" id="{F06C3BEB-DC1B-4A4E-BD14-FAFF321046D4}"/>
                </a:ext>
              </a:extLst>
            </p:cNvPr>
            <p:cNvSpPr/>
            <p:nvPr/>
          </p:nvSpPr>
          <p:spPr>
            <a:xfrm>
              <a:off x="1402275" y="1530700"/>
              <a:ext cx="2927875" cy="2465875"/>
            </a:xfrm>
            <a:custGeom>
              <a:avLst/>
              <a:gdLst/>
              <a:ahLst/>
              <a:cxnLst/>
              <a:rect l="l" t="t" r="r" b="b"/>
              <a:pathLst>
                <a:path w="117115" h="98635" fill="none" extrusionOk="0">
                  <a:moveTo>
                    <a:pt x="0" y="41704"/>
                  </a:moveTo>
                  <a:cubicBezTo>
                    <a:pt x="7660" y="24500"/>
                    <a:pt x="28116" y="4560"/>
                    <a:pt x="57083" y="1977"/>
                  </a:cubicBezTo>
                  <a:cubicBezTo>
                    <a:pt x="79485" y="1"/>
                    <a:pt x="94014" y="8542"/>
                    <a:pt x="104014" y="20852"/>
                  </a:cubicBezTo>
                  <a:cubicBezTo>
                    <a:pt x="108452" y="26354"/>
                    <a:pt x="111856" y="31886"/>
                    <a:pt x="113711" y="38421"/>
                  </a:cubicBezTo>
                  <a:cubicBezTo>
                    <a:pt x="115534" y="43922"/>
                    <a:pt x="116325" y="49698"/>
                    <a:pt x="116598" y="55473"/>
                  </a:cubicBezTo>
                  <a:cubicBezTo>
                    <a:pt x="117115" y="71187"/>
                    <a:pt x="113711" y="89820"/>
                    <a:pt x="99394" y="98634"/>
                  </a:cubicBezTo>
                </a:path>
              </a:pathLst>
            </a:custGeom>
            <a:noFill/>
            <a:ln w="152400" cap="flat" cmpd="sng">
              <a:solidFill>
                <a:schemeClr val="accent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49" name="Google Shape;55;p3">
              <a:extLst>
                <a:ext uri="{FF2B5EF4-FFF2-40B4-BE49-F238E27FC236}">
                  <a16:creationId xmlns:a16="http://schemas.microsoft.com/office/drawing/2014/main" id="{5369F6D5-5082-4150-B607-EC8431C1E333}"/>
                </a:ext>
              </a:extLst>
            </p:cNvPr>
            <p:cNvSpPr/>
            <p:nvPr/>
          </p:nvSpPr>
          <p:spPr>
            <a:xfrm>
              <a:off x="1445575" y="1578575"/>
              <a:ext cx="2834425" cy="2389125"/>
            </a:xfrm>
            <a:custGeom>
              <a:avLst/>
              <a:gdLst/>
              <a:ahLst/>
              <a:cxnLst/>
              <a:rect l="l" t="t" r="r" b="b"/>
              <a:pathLst>
                <a:path w="113377" h="95565" fill="none" extrusionOk="0">
                  <a:moveTo>
                    <a:pt x="1" y="40427"/>
                  </a:moveTo>
                  <a:cubicBezTo>
                    <a:pt x="7387" y="23770"/>
                    <a:pt x="27235" y="4439"/>
                    <a:pt x="55230" y="1946"/>
                  </a:cubicBezTo>
                  <a:cubicBezTo>
                    <a:pt x="76963" y="1"/>
                    <a:pt x="91006" y="8299"/>
                    <a:pt x="100671" y="20244"/>
                  </a:cubicBezTo>
                  <a:cubicBezTo>
                    <a:pt x="104988" y="25563"/>
                    <a:pt x="108301" y="30883"/>
                    <a:pt x="110064" y="37235"/>
                  </a:cubicBezTo>
                  <a:cubicBezTo>
                    <a:pt x="111827" y="42555"/>
                    <a:pt x="112586" y="48178"/>
                    <a:pt x="112860" y="53771"/>
                  </a:cubicBezTo>
                  <a:cubicBezTo>
                    <a:pt x="113377" y="68999"/>
                    <a:pt x="110064" y="87023"/>
                    <a:pt x="96203" y="95564"/>
                  </a:cubicBezTo>
                </a:path>
              </a:pathLst>
            </a:custGeom>
            <a:noFill/>
            <a:ln w="152400" cap="flat" cmpd="sng">
              <a:solidFill>
                <a:schemeClr val="accent4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50" name="Google Shape;56;p3">
              <a:extLst>
                <a:ext uri="{FF2B5EF4-FFF2-40B4-BE49-F238E27FC236}">
                  <a16:creationId xmlns:a16="http://schemas.microsoft.com/office/drawing/2014/main" id="{619686A9-EFBB-4E55-BA86-18221E3B7D4D}"/>
                </a:ext>
              </a:extLst>
            </p:cNvPr>
            <p:cNvSpPr/>
            <p:nvPr/>
          </p:nvSpPr>
          <p:spPr>
            <a:xfrm>
              <a:off x="1490425" y="1636325"/>
              <a:ext cx="2734100" cy="2302500"/>
            </a:xfrm>
            <a:custGeom>
              <a:avLst/>
              <a:gdLst/>
              <a:ahLst/>
              <a:cxnLst/>
              <a:rect l="l" t="t" r="r" b="b"/>
              <a:pathLst>
                <a:path w="109364" h="92100" fill="none" extrusionOk="0">
                  <a:moveTo>
                    <a:pt x="0" y="38938"/>
                  </a:moveTo>
                  <a:cubicBezTo>
                    <a:pt x="7143" y="22919"/>
                    <a:pt x="26292" y="4287"/>
                    <a:pt x="53284" y="1885"/>
                  </a:cubicBezTo>
                  <a:cubicBezTo>
                    <a:pt x="74257" y="1"/>
                    <a:pt x="87783" y="7995"/>
                    <a:pt x="97114" y="19484"/>
                  </a:cubicBezTo>
                  <a:cubicBezTo>
                    <a:pt x="101309" y="24621"/>
                    <a:pt x="104470" y="29788"/>
                    <a:pt x="106172" y="35898"/>
                  </a:cubicBezTo>
                  <a:cubicBezTo>
                    <a:pt x="107874" y="41035"/>
                    <a:pt x="108634" y="46415"/>
                    <a:pt x="108878" y="51825"/>
                  </a:cubicBezTo>
                  <a:cubicBezTo>
                    <a:pt x="109364" y="66506"/>
                    <a:pt x="106172" y="83893"/>
                    <a:pt x="92798" y="92099"/>
                  </a:cubicBezTo>
                </a:path>
              </a:pathLst>
            </a:custGeom>
            <a:noFill/>
            <a:ln w="152400" cap="flat" cmpd="sng">
              <a:solidFill>
                <a:schemeClr val="accent3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51" name="Google Shape;57;p3">
              <a:extLst>
                <a:ext uri="{FF2B5EF4-FFF2-40B4-BE49-F238E27FC236}">
                  <a16:creationId xmlns:a16="http://schemas.microsoft.com/office/drawing/2014/main" id="{18406CA5-2526-462C-8BEA-4FD4E551C306}"/>
                </a:ext>
              </a:extLst>
            </p:cNvPr>
            <p:cNvSpPr/>
            <p:nvPr/>
          </p:nvSpPr>
          <p:spPr>
            <a:xfrm>
              <a:off x="1598325" y="1751075"/>
              <a:ext cx="2531225" cy="2126200"/>
            </a:xfrm>
            <a:custGeom>
              <a:avLst/>
              <a:gdLst/>
              <a:ahLst/>
              <a:cxnLst/>
              <a:rect l="l" t="t" r="r" b="b"/>
              <a:pathLst>
                <a:path w="101249" h="85048" fill="none" extrusionOk="0">
                  <a:moveTo>
                    <a:pt x="0" y="35867"/>
                  </a:moveTo>
                  <a:cubicBezTo>
                    <a:pt x="6627" y="20943"/>
                    <a:pt x="24074" y="3952"/>
                    <a:pt x="49211" y="1733"/>
                  </a:cubicBezTo>
                  <a:cubicBezTo>
                    <a:pt x="68695" y="1"/>
                    <a:pt x="80944" y="7052"/>
                    <a:pt x="89607" y="17752"/>
                  </a:cubicBezTo>
                  <a:cubicBezTo>
                    <a:pt x="93497" y="22554"/>
                    <a:pt x="96719" y="27053"/>
                    <a:pt x="98300" y="32767"/>
                  </a:cubicBezTo>
                  <a:cubicBezTo>
                    <a:pt x="99881" y="37539"/>
                    <a:pt x="100580" y="42554"/>
                    <a:pt x="100792" y="47570"/>
                  </a:cubicBezTo>
                  <a:cubicBezTo>
                    <a:pt x="101248" y="61248"/>
                    <a:pt x="98300" y="77388"/>
                    <a:pt x="85868" y="85047"/>
                  </a:cubicBezTo>
                </a:path>
              </a:pathLst>
            </a:custGeom>
            <a:noFill/>
            <a:ln w="152400" cap="flat" cmpd="sng">
              <a:solidFill>
                <a:schemeClr val="lt2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52" name="Google Shape;58;p3">
              <a:extLst>
                <a:ext uri="{FF2B5EF4-FFF2-40B4-BE49-F238E27FC236}">
                  <a16:creationId xmlns:a16="http://schemas.microsoft.com/office/drawing/2014/main" id="{9CB0C744-EB8F-4030-ADC8-AE9CCD04F3CD}"/>
                </a:ext>
              </a:extLst>
            </p:cNvPr>
            <p:cNvSpPr/>
            <p:nvPr/>
          </p:nvSpPr>
          <p:spPr>
            <a:xfrm>
              <a:off x="1634800" y="1807300"/>
              <a:ext cx="2442325" cy="2028175"/>
            </a:xfrm>
            <a:custGeom>
              <a:avLst/>
              <a:gdLst/>
              <a:ahLst/>
              <a:cxnLst/>
              <a:rect l="l" t="t" r="r" b="b"/>
              <a:pathLst>
                <a:path w="97693" h="81127" fill="none" extrusionOk="0">
                  <a:moveTo>
                    <a:pt x="0" y="34986"/>
                  </a:moveTo>
                  <a:cubicBezTo>
                    <a:pt x="6353" y="20639"/>
                    <a:pt x="23557" y="3831"/>
                    <a:pt x="47722" y="1673"/>
                  </a:cubicBezTo>
                  <a:cubicBezTo>
                    <a:pt x="66445" y="1"/>
                    <a:pt x="77935" y="6232"/>
                    <a:pt x="86263" y="16475"/>
                  </a:cubicBezTo>
                  <a:cubicBezTo>
                    <a:pt x="90002" y="21065"/>
                    <a:pt x="93315" y="25412"/>
                    <a:pt x="94865" y="30883"/>
                  </a:cubicBezTo>
                  <a:cubicBezTo>
                    <a:pt x="96385" y="35472"/>
                    <a:pt x="97054" y="40275"/>
                    <a:pt x="97267" y="45108"/>
                  </a:cubicBezTo>
                  <a:cubicBezTo>
                    <a:pt x="97692" y="58239"/>
                    <a:pt x="94865" y="73771"/>
                    <a:pt x="82920" y="81127"/>
                  </a:cubicBezTo>
                </a:path>
              </a:pathLst>
            </a:custGeom>
            <a:noFill/>
            <a:ln w="152400" cap="flat" cmpd="sng">
              <a:solidFill>
                <a:schemeClr val="accent2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53" name="Google Shape;59;p3">
              <a:extLst>
                <a:ext uri="{FF2B5EF4-FFF2-40B4-BE49-F238E27FC236}">
                  <a16:creationId xmlns:a16="http://schemas.microsoft.com/office/drawing/2014/main" id="{B26452CB-E613-43D2-834E-CC3A5684C6D0}"/>
                </a:ext>
              </a:extLst>
            </p:cNvPr>
            <p:cNvSpPr/>
            <p:nvPr/>
          </p:nvSpPr>
          <p:spPr>
            <a:xfrm>
              <a:off x="1542850" y="1693325"/>
              <a:ext cx="2636100" cy="2220425"/>
            </a:xfrm>
            <a:custGeom>
              <a:avLst/>
              <a:gdLst/>
              <a:ahLst/>
              <a:cxnLst/>
              <a:rect l="l" t="t" r="r" b="b"/>
              <a:pathLst>
                <a:path w="105444" h="88817" fill="none" extrusionOk="0">
                  <a:moveTo>
                    <a:pt x="0" y="37509"/>
                  </a:moveTo>
                  <a:cubicBezTo>
                    <a:pt x="6870" y="22068"/>
                    <a:pt x="25411" y="4104"/>
                    <a:pt x="51430" y="1794"/>
                  </a:cubicBezTo>
                  <a:cubicBezTo>
                    <a:pt x="71613" y="0"/>
                    <a:pt x="84622" y="7812"/>
                    <a:pt x="93619" y="18876"/>
                  </a:cubicBezTo>
                  <a:cubicBezTo>
                    <a:pt x="97631" y="23831"/>
                    <a:pt x="100701" y="28785"/>
                    <a:pt x="102373" y="34682"/>
                  </a:cubicBezTo>
                  <a:cubicBezTo>
                    <a:pt x="104015" y="39636"/>
                    <a:pt x="104714" y="44834"/>
                    <a:pt x="104957" y="50001"/>
                  </a:cubicBezTo>
                  <a:cubicBezTo>
                    <a:pt x="105443" y="64166"/>
                    <a:pt x="102373" y="80883"/>
                    <a:pt x="89516" y="88816"/>
                  </a:cubicBezTo>
                </a:path>
              </a:pathLst>
            </a:custGeom>
            <a:noFill/>
            <a:ln w="152400" cap="flat" cmpd="sng">
              <a:solidFill>
                <a:schemeClr val="accent5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54" name="Google Shape;60;p3">
              <a:extLst>
                <a:ext uri="{FF2B5EF4-FFF2-40B4-BE49-F238E27FC236}">
                  <a16:creationId xmlns:a16="http://schemas.microsoft.com/office/drawing/2014/main" id="{6A863E79-B60F-448B-BA41-1114BE8C062B}"/>
                </a:ext>
              </a:extLst>
            </p:cNvPr>
            <p:cNvSpPr/>
            <p:nvPr/>
          </p:nvSpPr>
          <p:spPr>
            <a:xfrm>
              <a:off x="2374175" y="2281475"/>
              <a:ext cx="2949175" cy="2066925"/>
            </a:xfrm>
            <a:custGeom>
              <a:avLst/>
              <a:gdLst/>
              <a:ahLst/>
              <a:cxnLst/>
              <a:rect l="l" t="t" r="r" b="b"/>
              <a:pathLst>
                <a:path w="117967" h="82677" fill="none" extrusionOk="0">
                  <a:moveTo>
                    <a:pt x="62160" y="69971"/>
                  </a:moveTo>
                  <a:cubicBezTo>
                    <a:pt x="61734" y="70245"/>
                    <a:pt x="61278" y="70549"/>
                    <a:pt x="60853" y="70792"/>
                  </a:cubicBezTo>
                  <a:cubicBezTo>
                    <a:pt x="40883" y="82677"/>
                    <a:pt x="17964" y="75959"/>
                    <a:pt x="9484" y="61430"/>
                  </a:cubicBezTo>
                  <a:cubicBezTo>
                    <a:pt x="0" y="45199"/>
                    <a:pt x="3101" y="29028"/>
                    <a:pt x="10456" y="18785"/>
                  </a:cubicBezTo>
                  <a:cubicBezTo>
                    <a:pt x="19697" y="6019"/>
                    <a:pt x="35320" y="1"/>
                    <a:pt x="50275" y="274"/>
                  </a:cubicBezTo>
                  <a:cubicBezTo>
                    <a:pt x="60883" y="821"/>
                    <a:pt x="70914" y="5168"/>
                    <a:pt x="79364" y="11977"/>
                  </a:cubicBezTo>
                  <a:cubicBezTo>
                    <a:pt x="91583" y="22037"/>
                    <a:pt x="98786" y="31916"/>
                    <a:pt x="106902" y="45442"/>
                  </a:cubicBezTo>
                  <a:cubicBezTo>
                    <a:pt x="110610" y="51643"/>
                    <a:pt x="117662" y="67783"/>
                    <a:pt x="117966" y="69698"/>
                  </a:cubicBezTo>
                </a:path>
              </a:pathLst>
            </a:custGeom>
            <a:noFill/>
            <a:ln w="152400" cap="flat" cmpd="sng">
              <a:solidFill>
                <a:schemeClr val="dk2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55" name="Google Shape;61;p3">
              <a:extLst>
                <a:ext uri="{FF2B5EF4-FFF2-40B4-BE49-F238E27FC236}">
                  <a16:creationId xmlns:a16="http://schemas.microsoft.com/office/drawing/2014/main" id="{8E32B18C-FB8C-4CE3-A820-3CE2DDB336AA}"/>
                </a:ext>
              </a:extLst>
            </p:cNvPr>
            <p:cNvSpPr/>
            <p:nvPr/>
          </p:nvSpPr>
          <p:spPr>
            <a:xfrm>
              <a:off x="2417475" y="2330100"/>
              <a:ext cx="2850400" cy="1970425"/>
            </a:xfrm>
            <a:custGeom>
              <a:avLst/>
              <a:gdLst/>
              <a:ahLst/>
              <a:cxnLst/>
              <a:rect l="l" t="t" r="r" b="b"/>
              <a:pathLst>
                <a:path w="114016" h="78817" fill="none" extrusionOk="0">
                  <a:moveTo>
                    <a:pt x="59394" y="66263"/>
                  </a:moveTo>
                  <a:cubicBezTo>
                    <a:pt x="59121" y="66446"/>
                    <a:pt x="58330" y="66962"/>
                    <a:pt x="58057" y="67114"/>
                  </a:cubicBezTo>
                  <a:cubicBezTo>
                    <a:pt x="38999" y="78817"/>
                    <a:pt x="17174" y="72160"/>
                    <a:pt x="9028" y="58209"/>
                  </a:cubicBezTo>
                  <a:cubicBezTo>
                    <a:pt x="1" y="42768"/>
                    <a:pt x="4347" y="27691"/>
                    <a:pt x="10305" y="18117"/>
                  </a:cubicBezTo>
                  <a:cubicBezTo>
                    <a:pt x="18329" y="5442"/>
                    <a:pt x="33345" y="1"/>
                    <a:pt x="47570" y="244"/>
                  </a:cubicBezTo>
                  <a:cubicBezTo>
                    <a:pt x="57814" y="852"/>
                    <a:pt x="67601" y="4651"/>
                    <a:pt x="75534" y="11126"/>
                  </a:cubicBezTo>
                  <a:cubicBezTo>
                    <a:pt x="87176" y="20670"/>
                    <a:pt x="96234" y="31886"/>
                    <a:pt x="103620" y="45260"/>
                  </a:cubicBezTo>
                  <a:cubicBezTo>
                    <a:pt x="106690" y="50853"/>
                    <a:pt x="113742" y="65959"/>
                    <a:pt x="114015" y="67753"/>
                  </a:cubicBezTo>
                </a:path>
              </a:pathLst>
            </a:custGeom>
            <a:noFill/>
            <a:ln w="152400" cap="flat" cmpd="sng">
              <a:solidFill>
                <a:schemeClr val="accent1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56" name="Google Shape;62;p3">
              <a:extLst>
                <a:ext uri="{FF2B5EF4-FFF2-40B4-BE49-F238E27FC236}">
                  <a16:creationId xmlns:a16="http://schemas.microsoft.com/office/drawing/2014/main" id="{14963971-C1A5-4ACB-8747-27D1E6E34E0F}"/>
                </a:ext>
              </a:extLst>
            </p:cNvPr>
            <p:cNvSpPr/>
            <p:nvPr/>
          </p:nvSpPr>
          <p:spPr>
            <a:xfrm>
              <a:off x="2475225" y="2387100"/>
              <a:ext cx="2740975" cy="1857950"/>
            </a:xfrm>
            <a:custGeom>
              <a:avLst/>
              <a:gdLst/>
              <a:ahLst/>
              <a:cxnLst/>
              <a:rect l="l" t="t" r="r" b="b"/>
              <a:pathLst>
                <a:path w="109639" h="74318" fill="none" extrusionOk="0">
                  <a:moveTo>
                    <a:pt x="56172" y="62524"/>
                  </a:moveTo>
                  <a:cubicBezTo>
                    <a:pt x="55716" y="62798"/>
                    <a:pt x="54744" y="63467"/>
                    <a:pt x="54318" y="63740"/>
                  </a:cubicBezTo>
                  <a:cubicBezTo>
                    <a:pt x="36415" y="74318"/>
                    <a:pt x="16141" y="68056"/>
                    <a:pt x="8512" y="54986"/>
                  </a:cubicBezTo>
                  <a:cubicBezTo>
                    <a:pt x="1" y="40427"/>
                    <a:pt x="4135" y="26141"/>
                    <a:pt x="9728" y="17113"/>
                  </a:cubicBezTo>
                  <a:cubicBezTo>
                    <a:pt x="17327" y="5137"/>
                    <a:pt x="31491" y="1"/>
                    <a:pt x="44926" y="244"/>
                  </a:cubicBezTo>
                  <a:cubicBezTo>
                    <a:pt x="54622" y="730"/>
                    <a:pt x="63954" y="4226"/>
                    <a:pt x="71552" y="10274"/>
                  </a:cubicBezTo>
                  <a:cubicBezTo>
                    <a:pt x="82556" y="19302"/>
                    <a:pt x="92829" y="31551"/>
                    <a:pt x="99486" y="44044"/>
                  </a:cubicBezTo>
                  <a:cubicBezTo>
                    <a:pt x="102374" y="49454"/>
                    <a:pt x="109365" y="64105"/>
                    <a:pt x="109638" y="65807"/>
                  </a:cubicBezTo>
                </a:path>
              </a:pathLst>
            </a:custGeom>
            <a:noFill/>
            <a:ln w="152400" cap="flat" cmpd="sng">
              <a:solidFill>
                <a:schemeClr val="accent4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57" name="Google Shape;63;p3">
              <a:extLst>
                <a:ext uri="{FF2B5EF4-FFF2-40B4-BE49-F238E27FC236}">
                  <a16:creationId xmlns:a16="http://schemas.microsoft.com/office/drawing/2014/main" id="{C324DA34-A67A-4CC6-BD08-534352519149}"/>
                </a:ext>
              </a:extLst>
            </p:cNvPr>
            <p:cNvSpPr/>
            <p:nvPr/>
          </p:nvSpPr>
          <p:spPr>
            <a:xfrm>
              <a:off x="2523875" y="2431175"/>
              <a:ext cx="2642175" cy="1748525"/>
            </a:xfrm>
            <a:custGeom>
              <a:avLst/>
              <a:gdLst/>
              <a:ahLst/>
              <a:cxnLst/>
              <a:rect l="l" t="t" r="r" b="b"/>
              <a:pathLst>
                <a:path w="105687" h="69941" fill="none" extrusionOk="0">
                  <a:moveTo>
                    <a:pt x="53314" y="59090"/>
                  </a:moveTo>
                  <a:cubicBezTo>
                    <a:pt x="52798" y="59424"/>
                    <a:pt x="52007" y="59941"/>
                    <a:pt x="51491" y="60214"/>
                  </a:cubicBezTo>
                  <a:cubicBezTo>
                    <a:pt x="34499" y="69941"/>
                    <a:pt x="15350" y="64014"/>
                    <a:pt x="8146" y="51825"/>
                  </a:cubicBezTo>
                  <a:cubicBezTo>
                    <a:pt x="0" y="38086"/>
                    <a:pt x="3952" y="24651"/>
                    <a:pt x="9301" y="16110"/>
                  </a:cubicBezTo>
                  <a:cubicBezTo>
                    <a:pt x="16505" y="4833"/>
                    <a:pt x="30062" y="1"/>
                    <a:pt x="42858" y="244"/>
                  </a:cubicBezTo>
                  <a:cubicBezTo>
                    <a:pt x="51977" y="700"/>
                    <a:pt x="60670" y="4286"/>
                    <a:pt x="67813" y="10153"/>
                  </a:cubicBezTo>
                  <a:cubicBezTo>
                    <a:pt x="78847" y="19150"/>
                    <a:pt x="84926" y="25229"/>
                    <a:pt x="91917" y="36749"/>
                  </a:cubicBezTo>
                  <a:cubicBezTo>
                    <a:pt x="97267" y="45533"/>
                    <a:pt x="101005" y="53588"/>
                    <a:pt x="105686" y="64470"/>
                  </a:cubicBezTo>
                </a:path>
              </a:pathLst>
            </a:custGeom>
            <a:noFill/>
            <a:ln w="152400" cap="flat" cmpd="sng">
              <a:solidFill>
                <a:schemeClr val="accent3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58" name="Google Shape;64;p3">
              <a:extLst>
                <a:ext uri="{FF2B5EF4-FFF2-40B4-BE49-F238E27FC236}">
                  <a16:creationId xmlns:a16="http://schemas.microsoft.com/office/drawing/2014/main" id="{65A93450-C4D2-45F8-AE15-99DC0362A6E5}"/>
                </a:ext>
              </a:extLst>
            </p:cNvPr>
            <p:cNvSpPr/>
            <p:nvPr/>
          </p:nvSpPr>
          <p:spPr>
            <a:xfrm>
              <a:off x="2587700" y="2487400"/>
              <a:ext cx="2530475" cy="1645950"/>
            </a:xfrm>
            <a:custGeom>
              <a:avLst/>
              <a:gdLst/>
              <a:ahLst/>
              <a:cxnLst/>
              <a:rect l="l" t="t" r="r" b="b"/>
              <a:pathLst>
                <a:path w="101219" h="65838" fill="none" extrusionOk="0">
                  <a:moveTo>
                    <a:pt x="50062" y="55412"/>
                  </a:moveTo>
                  <a:cubicBezTo>
                    <a:pt x="49424" y="55838"/>
                    <a:pt x="48147" y="56689"/>
                    <a:pt x="47479" y="57053"/>
                  </a:cubicBezTo>
                  <a:cubicBezTo>
                    <a:pt x="31794" y="65838"/>
                    <a:pt x="14226" y="60245"/>
                    <a:pt x="7569" y="48847"/>
                  </a:cubicBezTo>
                  <a:cubicBezTo>
                    <a:pt x="1" y="35898"/>
                    <a:pt x="3648" y="23223"/>
                    <a:pt x="8663" y="15199"/>
                  </a:cubicBezTo>
                  <a:cubicBezTo>
                    <a:pt x="15381" y="4560"/>
                    <a:pt x="27995" y="1"/>
                    <a:pt x="39940" y="214"/>
                  </a:cubicBezTo>
                  <a:cubicBezTo>
                    <a:pt x="48390" y="639"/>
                    <a:pt x="56871" y="4104"/>
                    <a:pt x="63710" y="9423"/>
                  </a:cubicBezTo>
                  <a:cubicBezTo>
                    <a:pt x="74136" y="17570"/>
                    <a:pt x="83315" y="27539"/>
                    <a:pt x="89303" y="38634"/>
                  </a:cubicBezTo>
                  <a:cubicBezTo>
                    <a:pt x="94470" y="48178"/>
                    <a:pt x="100398" y="60670"/>
                    <a:pt x="101218" y="62829"/>
                  </a:cubicBezTo>
                </a:path>
              </a:pathLst>
            </a:custGeom>
            <a:noFill/>
            <a:ln w="152400" cap="flat" cmpd="sng">
              <a:solidFill>
                <a:schemeClr val="accent5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59" name="Google Shape;65;p3">
              <a:extLst>
                <a:ext uri="{FF2B5EF4-FFF2-40B4-BE49-F238E27FC236}">
                  <a16:creationId xmlns:a16="http://schemas.microsoft.com/office/drawing/2014/main" id="{0FC1DB36-3184-4C7F-BFC7-B1FE471D94CC}"/>
                </a:ext>
              </a:extLst>
            </p:cNvPr>
            <p:cNvSpPr/>
            <p:nvPr/>
          </p:nvSpPr>
          <p:spPr>
            <a:xfrm>
              <a:off x="2642425" y="2542875"/>
              <a:ext cx="2422550" cy="1538800"/>
            </a:xfrm>
            <a:custGeom>
              <a:avLst/>
              <a:gdLst/>
              <a:ahLst/>
              <a:cxnLst/>
              <a:rect l="l" t="t" r="r" b="b"/>
              <a:pathLst>
                <a:path w="96902" h="61552" fill="none" extrusionOk="0">
                  <a:moveTo>
                    <a:pt x="45624" y="51916"/>
                  </a:moveTo>
                  <a:cubicBezTo>
                    <a:pt x="45229" y="52160"/>
                    <a:pt x="44712" y="52585"/>
                    <a:pt x="44347" y="52798"/>
                  </a:cubicBezTo>
                  <a:cubicBezTo>
                    <a:pt x="30001" y="61552"/>
                    <a:pt x="13313" y="56141"/>
                    <a:pt x="7021" y="45473"/>
                  </a:cubicBezTo>
                  <a:cubicBezTo>
                    <a:pt x="0" y="33527"/>
                    <a:pt x="3404" y="21855"/>
                    <a:pt x="8055" y="14439"/>
                  </a:cubicBezTo>
                  <a:cubicBezTo>
                    <a:pt x="14316" y="4621"/>
                    <a:pt x="25836" y="1"/>
                    <a:pt x="36961" y="214"/>
                  </a:cubicBezTo>
                  <a:cubicBezTo>
                    <a:pt x="44834" y="609"/>
                    <a:pt x="53983" y="3496"/>
                    <a:pt x="60244" y="8511"/>
                  </a:cubicBezTo>
                  <a:cubicBezTo>
                    <a:pt x="69333" y="15928"/>
                    <a:pt x="79667" y="27296"/>
                    <a:pt x="85230" y="37509"/>
                  </a:cubicBezTo>
                  <a:cubicBezTo>
                    <a:pt x="88087" y="42828"/>
                    <a:pt x="96689" y="59758"/>
                    <a:pt x="96902" y="61157"/>
                  </a:cubicBezTo>
                </a:path>
              </a:pathLst>
            </a:custGeom>
            <a:noFill/>
            <a:ln w="152400" cap="flat" cmpd="sng">
              <a:solidFill>
                <a:schemeClr val="lt2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560" name="Google Shape;66;p3">
              <a:extLst>
                <a:ext uri="{FF2B5EF4-FFF2-40B4-BE49-F238E27FC236}">
                  <a16:creationId xmlns:a16="http://schemas.microsoft.com/office/drawing/2014/main" id="{493DEE29-C4FC-42DB-9AE3-7E854D462291}"/>
                </a:ext>
              </a:extLst>
            </p:cNvPr>
            <p:cNvSpPr/>
            <p:nvPr/>
          </p:nvSpPr>
          <p:spPr>
            <a:xfrm>
              <a:off x="2704725" y="2590000"/>
              <a:ext cx="2309325" cy="1481050"/>
            </a:xfrm>
            <a:custGeom>
              <a:avLst/>
              <a:gdLst/>
              <a:ahLst/>
              <a:cxnLst/>
              <a:rect l="l" t="t" r="r" b="b"/>
              <a:pathLst>
                <a:path w="92373" h="59242" fill="none" extrusionOk="0">
                  <a:moveTo>
                    <a:pt x="42159" y="48420"/>
                  </a:moveTo>
                  <a:cubicBezTo>
                    <a:pt x="41551" y="48816"/>
                    <a:pt x="41035" y="49180"/>
                    <a:pt x="40396" y="49515"/>
                  </a:cubicBezTo>
                  <a:cubicBezTo>
                    <a:pt x="26992" y="56870"/>
                    <a:pt x="12128" y="52068"/>
                    <a:pt x="6444" y="42372"/>
                  </a:cubicBezTo>
                  <a:cubicBezTo>
                    <a:pt x="0" y="31308"/>
                    <a:pt x="3101" y="20456"/>
                    <a:pt x="7387" y="13587"/>
                  </a:cubicBezTo>
                  <a:cubicBezTo>
                    <a:pt x="13131" y="4468"/>
                    <a:pt x="23952" y="0"/>
                    <a:pt x="34165" y="183"/>
                  </a:cubicBezTo>
                  <a:cubicBezTo>
                    <a:pt x="41430" y="547"/>
                    <a:pt x="50305" y="3526"/>
                    <a:pt x="56050" y="8146"/>
                  </a:cubicBezTo>
                  <a:cubicBezTo>
                    <a:pt x="64409" y="15046"/>
                    <a:pt x="75564" y="26536"/>
                    <a:pt x="80823" y="36749"/>
                  </a:cubicBezTo>
                  <a:cubicBezTo>
                    <a:pt x="83771" y="42432"/>
                    <a:pt x="92191" y="57934"/>
                    <a:pt x="92373" y="59241"/>
                  </a:cubicBezTo>
                </a:path>
              </a:pathLst>
            </a:custGeom>
            <a:noFill/>
            <a:ln w="152400" cap="flat" cmpd="sng">
              <a:solidFill>
                <a:schemeClr val="accent2"/>
              </a:solidFill>
              <a:prstDash val="solid"/>
              <a:miter lim="30395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grpSp>
        <p:nvGrpSpPr>
          <p:cNvPr id="411" name="Google Shape;2441;p64">
            <a:extLst>
              <a:ext uri="{FF2B5EF4-FFF2-40B4-BE49-F238E27FC236}">
                <a16:creationId xmlns:a16="http://schemas.microsoft.com/office/drawing/2014/main" id="{35917A7F-EC3B-44E9-BF43-6095B4984D3D}"/>
              </a:ext>
            </a:extLst>
          </p:cNvPr>
          <p:cNvGrpSpPr/>
          <p:nvPr/>
        </p:nvGrpSpPr>
        <p:grpSpPr>
          <a:xfrm flipH="1">
            <a:off x="5883259" y="56520"/>
            <a:ext cx="7158092" cy="9519243"/>
            <a:chOff x="1919588" y="1932925"/>
            <a:chExt cx="5075100" cy="7132475"/>
          </a:xfrm>
        </p:grpSpPr>
        <p:sp>
          <p:nvSpPr>
            <p:cNvPr id="412" name="Google Shape;2442;p64">
              <a:extLst>
                <a:ext uri="{FF2B5EF4-FFF2-40B4-BE49-F238E27FC236}">
                  <a16:creationId xmlns:a16="http://schemas.microsoft.com/office/drawing/2014/main" id="{1E962E2D-81D6-49FB-B683-645DD504BA7F}"/>
                </a:ext>
              </a:extLst>
            </p:cNvPr>
            <p:cNvSpPr/>
            <p:nvPr/>
          </p:nvSpPr>
          <p:spPr>
            <a:xfrm>
              <a:off x="2709521" y="3398571"/>
              <a:ext cx="1203926" cy="1473891"/>
            </a:xfrm>
            <a:custGeom>
              <a:avLst/>
              <a:gdLst/>
              <a:ahLst/>
              <a:cxnLst/>
              <a:rect l="l" t="t" r="r" b="b"/>
              <a:pathLst>
                <a:path w="17428" h="21336" extrusionOk="0">
                  <a:moveTo>
                    <a:pt x="5791" y="1"/>
                  </a:moveTo>
                  <a:cubicBezTo>
                    <a:pt x="4200" y="1"/>
                    <a:pt x="2847" y="1228"/>
                    <a:pt x="1972" y="2624"/>
                  </a:cubicBezTo>
                  <a:cubicBezTo>
                    <a:pt x="1042" y="4111"/>
                    <a:pt x="373" y="5404"/>
                    <a:pt x="252" y="7180"/>
                  </a:cubicBezTo>
                  <a:cubicBezTo>
                    <a:pt x="140" y="8901"/>
                    <a:pt x="1" y="10733"/>
                    <a:pt x="168" y="12444"/>
                  </a:cubicBezTo>
                  <a:cubicBezTo>
                    <a:pt x="401" y="14722"/>
                    <a:pt x="726" y="17130"/>
                    <a:pt x="1544" y="19269"/>
                  </a:cubicBezTo>
                  <a:cubicBezTo>
                    <a:pt x="1898" y="20209"/>
                    <a:pt x="2484" y="21204"/>
                    <a:pt x="3562" y="21315"/>
                  </a:cubicBezTo>
                  <a:cubicBezTo>
                    <a:pt x="3703" y="21329"/>
                    <a:pt x="3847" y="21336"/>
                    <a:pt x="3994" y="21336"/>
                  </a:cubicBezTo>
                  <a:cubicBezTo>
                    <a:pt x="5297" y="21336"/>
                    <a:pt x="6820" y="20820"/>
                    <a:pt x="7998" y="20469"/>
                  </a:cubicBezTo>
                  <a:cubicBezTo>
                    <a:pt x="9235" y="20097"/>
                    <a:pt x="10416" y="19651"/>
                    <a:pt x="11625" y="19241"/>
                  </a:cubicBezTo>
                  <a:cubicBezTo>
                    <a:pt x="12397" y="18981"/>
                    <a:pt x="13094" y="18935"/>
                    <a:pt x="13633" y="18293"/>
                  </a:cubicBezTo>
                  <a:cubicBezTo>
                    <a:pt x="14108" y="17726"/>
                    <a:pt x="14275" y="17084"/>
                    <a:pt x="14405" y="16396"/>
                  </a:cubicBezTo>
                  <a:cubicBezTo>
                    <a:pt x="14712" y="14908"/>
                    <a:pt x="15456" y="13346"/>
                    <a:pt x="15958" y="12918"/>
                  </a:cubicBezTo>
                  <a:cubicBezTo>
                    <a:pt x="16553" y="12518"/>
                    <a:pt x="17427" y="11142"/>
                    <a:pt x="17214" y="10361"/>
                  </a:cubicBezTo>
                  <a:cubicBezTo>
                    <a:pt x="17086" y="9896"/>
                    <a:pt x="16713" y="9755"/>
                    <a:pt x="16277" y="9755"/>
                  </a:cubicBezTo>
                  <a:cubicBezTo>
                    <a:pt x="15823" y="9755"/>
                    <a:pt x="15301" y="9908"/>
                    <a:pt x="14917" y="10007"/>
                  </a:cubicBezTo>
                  <a:cubicBezTo>
                    <a:pt x="15884" y="8482"/>
                    <a:pt x="15707" y="5590"/>
                    <a:pt x="14322" y="4400"/>
                  </a:cubicBezTo>
                  <a:cubicBezTo>
                    <a:pt x="13928" y="4056"/>
                    <a:pt x="13518" y="3912"/>
                    <a:pt x="13114" y="3912"/>
                  </a:cubicBezTo>
                  <a:cubicBezTo>
                    <a:pt x="12153" y="3912"/>
                    <a:pt x="11235" y="4733"/>
                    <a:pt x="10704" y="5637"/>
                  </a:cubicBezTo>
                  <a:cubicBezTo>
                    <a:pt x="10852" y="5138"/>
                    <a:pt x="10517" y="4498"/>
                    <a:pt x="10169" y="4498"/>
                  </a:cubicBezTo>
                  <a:cubicBezTo>
                    <a:pt x="10037" y="4498"/>
                    <a:pt x="9903" y="4590"/>
                    <a:pt x="9793" y="4818"/>
                  </a:cubicBezTo>
                  <a:cubicBezTo>
                    <a:pt x="9698" y="4379"/>
                    <a:pt x="9451" y="3664"/>
                    <a:pt x="9055" y="3664"/>
                  </a:cubicBezTo>
                  <a:cubicBezTo>
                    <a:pt x="8907" y="3664"/>
                    <a:pt x="8737" y="3765"/>
                    <a:pt x="8547" y="4019"/>
                  </a:cubicBezTo>
                  <a:cubicBezTo>
                    <a:pt x="8956" y="2503"/>
                    <a:pt x="8835" y="1080"/>
                    <a:pt x="7208" y="327"/>
                  </a:cubicBezTo>
                  <a:cubicBezTo>
                    <a:pt x="6720" y="101"/>
                    <a:pt x="6245" y="1"/>
                    <a:pt x="5791" y="1"/>
                  </a:cubicBezTo>
                  <a:close/>
                </a:path>
              </a:pathLst>
            </a:custGeom>
            <a:solidFill>
              <a:srgbClr val="4CC98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3" name="Google Shape;2443;p64">
              <a:extLst>
                <a:ext uri="{FF2B5EF4-FFF2-40B4-BE49-F238E27FC236}">
                  <a16:creationId xmlns:a16="http://schemas.microsoft.com/office/drawing/2014/main" id="{672B2127-5B4E-4744-8FBE-52AEAEDAF688}"/>
                </a:ext>
              </a:extLst>
            </p:cNvPr>
            <p:cNvSpPr/>
            <p:nvPr/>
          </p:nvSpPr>
          <p:spPr>
            <a:xfrm>
              <a:off x="4433038" y="3669084"/>
              <a:ext cx="552502" cy="370062"/>
            </a:xfrm>
            <a:custGeom>
              <a:avLst/>
              <a:gdLst/>
              <a:ahLst/>
              <a:cxnLst/>
              <a:rect l="l" t="t" r="r" b="b"/>
              <a:pathLst>
                <a:path w="7998" h="5357" extrusionOk="0">
                  <a:moveTo>
                    <a:pt x="3643" y="0"/>
                  </a:moveTo>
                  <a:cubicBezTo>
                    <a:pt x="2844" y="0"/>
                    <a:pt x="2272" y="1125"/>
                    <a:pt x="2177" y="1748"/>
                  </a:cubicBezTo>
                  <a:cubicBezTo>
                    <a:pt x="2156" y="1187"/>
                    <a:pt x="1806" y="898"/>
                    <a:pt x="1427" y="898"/>
                  </a:cubicBezTo>
                  <a:cubicBezTo>
                    <a:pt x="1110" y="898"/>
                    <a:pt x="774" y="1101"/>
                    <a:pt x="596" y="1516"/>
                  </a:cubicBezTo>
                  <a:cubicBezTo>
                    <a:pt x="1" y="2939"/>
                    <a:pt x="1758" y="4548"/>
                    <a:pt x="2651" y="5357"/>
                  </a:cubicBezTo>
                  <a:cubicBezTo>
                    <a:pt x="2728" y="5284"/>
                    <a:pt x="2941" y="5265"/>
                    <a:pt x="3230" y="5265"/>
                  </a:cubicBezTo>
                  <a:cubicBezTo>
                    <a:pt x="3532" y="5265"/>
                    <a:pt x="3916" y="5286"/>
                    <a:pt x="4316" y="5286"/>
                  </a:cubicBezTo>
                  <a:cubicBezTo>
                    <a:pt x="5195" y="5286"/>
                    <a:pt x="6145" y="5187"/>
                    <a:pt x="6436" y="4557"/>
                  </a:cubicBezTo>
                  <a:cubicBezTo>
                    <a:pt x="6640" y="4110"/>
                    <a:pt x="6138" y="3869"/>
                    <a:pt x="5720" y="3859"/>
                  </a:cubicBezTo>
                  <a:cubicBezTo>
                    <a:pt x="6380" y="3255"/>
                    <a:pt x="7176" y="2446"/>
                    <a:pt x="6304" y="2446"/>
                  </a:cubicBezTo>
                  <a:cubicBezTo>
                    <a:pt x="6157" y="2446"/>
                    <a:pt x="5962" y="2469"/>
                    <a:pt x="5710" y="2520"/>
                  </a:cubicBezTo>
                  <a:cubicBezTo>
                    <a:pt x="6259" y="1990"/>
                    <a:pt x="7998" y="1209"/>
                    <a:pt x="6956" y="354"/>
                  </a:cubicBezTo>
                  <a:cubicBezTo>
                    <a:pt x="6712" y="156"/>
                    <a:pt x="6407" y="70"/>
                    <a:pt x="6085" y="70"/>
                  </a:cubicBezTo>
                  <a:cubicBezTo>
                    <a:pt x="5469" y="70"/>
                    <a:pt x="4790" y="382"/>
                    <a:pt x="4352" y="822"/>
                  </a:cubicBezTo>
                  <a:lnTo>
                    <a:pt x="4352" y="822"/>
                  </a:lnTo>
                  <a:cubicBezTo>
                    <a:pt x="4394" y="467"/>
                    <a:pt x="4234" y="108"/>
                    <a:pt x="3823" y="19"/>
                  </a:cubicBezTo>
                  <a:cubicBezTo>
                    <a:pt x="3762" y="6"/>
                    <a:pt x="3702" y="0"/>
                    <a:pt x="3643" y="0"/>
                  </a:cubicBezTo>
                  <a:close/>
                </a:path>
              </a:pathLst>
            </a:custGeom>
            <a:solidFill>
              <a:srgbClr val="4CC98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4" name="Google Shape;2444;p64">
              <a:extLst>
                <a:ext uri="{FF2B5EF4-FFF2-40B4-BE49-F238E27FC236}">
                  <a16:creationId xmlns:a16="http://schemas.microsoft.com/office/drawing/2014/main" id="{680E1775-897E-476D-B9F3-DC9E4B2EB11D}"/>
                </a:ext>
              </a:extLst>
            </p:cNvPr>
            <p:cNvSpPr/>
            <p:nvPr/>
          </p:nvSpPr>
          <p:spPr>
            <a:xfrm>
              <a:off x="5979921" y="4357454"/>
              <a:ext cx="775423" cy="782124"/>
            </a:xfrm>
            <a:custGeom>
              <a:avLst/>
              <a:gdLst/>
              <a:ahLst/>
              <a:cxnLst/>
              <a:rect l="l" t="t" r="r" b="b"/>
              <a:pathLst>
                <a:path w="11225" h="11322" extrusionOk="0">
                  <a:moveTo>
                    <a:pt x="6057" y="1"/>
                  </a:moveTo>
                  <a:cubicBezTo>
                    <a:pt x="5790" y="1"/>
                    <a:pt x="5493" y="91"/>
                    <a:pt x="5217" y="264"/>
                  </a:cubicBezTo>
                  <a:cubicBezTo>
                    <a:pt x="4148" y="943"/>
                    <a:pt x="3497" y="1882"/>
                    <a:pt x="3060" y="3026"/>
                  </a:cubicBezTo>
                  <a:cubicBezTo>
                    <a:pt x="3088" y="2387"/>
                    <a:pt x="2761" y="2002"/>
                    <a:pt x="2365" y="2002"/>
                  </a:cubicBezTo>
                  <a:cubicBezTo>
                    <a:pt x="2104" y="2002"/>
                    <a:pt x="1812" y="2170"/>
                    <a:pt x="1572" y="2543"/>
                  </a:cubicBezTo>
                  <a:cubicBezTo>
                    <a:pt x="828" y="3677"/>
                    <a:pt x="1172" y="5230"/>
                    <a:pt x="1386" y="6467"/>
                  </a:cubicBezTo>
                  <a:cubicBezTo>
                    <a:pt x="1349" y="6268"/>
                    <a:pt x="991" y="5946"/>
                    <a:pt x="719" y="5946"/>
                  </a:cubicBezTo>
                  <a:cubicBezTo>
                    <a:pt x="648" y="5946"/>
                    <a:pt x="582" y="5969"/>
                    <a:pt x="530" y="6021"/>
                  </a:cubicBezTo>
                  <a:cubicBezTo>
                    <a:pt x="0" y="6541"/>
                    <a:pt x="1349" y="8383"/>
                    <a:pt x="1544" y="8773"/>
                  </a:cubicBezTo>
                  <a:lnTo>
                    <a:pt x="2995" y="10810"/>
                  </a:lnTo>
                  <a:cubicBezTo>
                    <a:pt x="3515" y="11248"/>
                    <a:pt x="4334" y="11322"/>
                    <a:pt x="5094" y="11322"/>
                  </a:cubicBezTo>
                  <a:cubicBezTo>
                    <a:pt x="5448" y="11322"/>
                    <a:pt x="5789" y="11306"/>
                    <a:pt x="6082" y="11303"/>
                  </a:cubicBezTo>
                  <a:cubicBezTo>
                    <a:pt x="7012" y="11284"/>
                    <a:pt x="7635" y="11228"/>
                    <a:pt x="8314" y="10577"/>
                  </a:cubicBezTo>
                  <a:cubicBezTo>
                    <a:pt x="8937" y="10001"/>
                    <a:pt x="9662" y="9266"/>
                    <a:pt x="10062" y="8513"/>
                  </a:cubicBezTo>
                  <a:cubicBezTo>
                    <a:pt x="10467" y="7755"/>
                    <a:pt x="10130" y="7428"/>
                    <a:pt x="9450" y="7428"/>
                  </a:cubicBezTo>
                  <a:cubicBezTo>
                    <a:pt x="9396" y="7428"/>
                    <a:pt x="9339" y="7430"/>
                    <a:pt x="9281" y="7434"/>
                  </a:cubicBezTo>
                  <a:cubicBezTo>
                    <a:pt x="10071" y="5946"/>
                    <a:pt x="11224" y="4356"/>
                    <a:pt x="10192" y="2636"/>
                  </a:cubicBezTo>
                  <a:cubicBezTo>
                    <a:pt x="9895" y="2140"/>
                    <a:pt x="9584" y="1976"/>
                    <a:pt x="9251" y="1976"/>
                  </a:cubicBezTo>
                  <a:cubicBezTo>
                    <a:pt x="8897" y="1976"/>
                    <a:pt x="8517" y="2161"/>
                    <a:pt x="8100" y="2329"/>
                  </a:cubicBezTo>
                  <a:cubicBezTo>
                    <a:pt x="7946" y="1970"/>
                    <a:pt x="7769" y="852"/>
                    <a:pt x="7327" y="852"/>
                  </a:cubicBezTo>
                  <a:cubicBezTo>
                    <a:pt x="7208" y="852"/>
                    <a:pt x="7071" y="933"/>
                    <a:pt x="6910" y="1129"/>
                  </a:cubicBezTo>
                  <a:cubicBezTo>
                    <a:pt x="7009" y="361"/>
                    <a:pt x="6591" y="1"/>
                    <a:pt x="6057" y="1"/>
                  </a:cubicBezTo>
                  <a:close/>
                </a:path>
              </a:pathLst>
            </a:custGeom>
            <a:solidFill>
              <a:srgbClr val="4CC98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5" name="Google Shape;2445;p64">
              <a:extLst>
                <a:ext uri="{FF2B5EF4-FFF2-40B4-BE49-F238E27FC236}">
                  <a16:creationId xmlns:a16="http://schemas.microsoft.com/office/drawing/2014/main" id="{17C290E8-BB4F-41E8-A4CD-C806E68B50FB}"/>
                </a:ext>
              </a:extLst>
            </p:cNvPr>
            <p:cNvSpPr/>
            <p:nvPr/>
          </p:nvSpPr>
          <p:spPr>
            <a:xfrm>
              <a:off x="5346537" y="4039208"/>
              <a:ext cx="542209" cy="547321"/>
            </a:xfrm>
            <a:custGeom>
              <a:avLst/>
              <a:gdLst/>
              <a:ahLst/>
              <a:cxnLst/>
              <a:rect l="l" t="t" r="r" b="b"/>
              <a:pathLst>
                <a:path w="7849" h="7923" extrusionOk="0">
                  <a:moveTo>
                    <a:pt x="4244" y="0"/>
                  </a:moveTo>
                  <a:cubicBezTo>
                    <a:pt x="4056" y="0"/>
                    <a:pt x="3847" y="63"/>
                    <a:pt x="3655" y="185"/>
                  </a:cubicBezTo>
                  <a:cubicBezTo>
                    <a:pt x="2911" y="659"/>
                    <a:pt x="2446" y="1319"/>
                    <a:pt x="2139" y="2119"/>
                  </a:cubicBezTo>
                  <a:cubicBezTo>
                    <a:pt x="2156" y="1672"/>
                    <a:pt x="1930" y="1402"/>
                    <a:pt x="1655" y="1402"/>
                  </a:cubicBezTo>
                  <a:cubicBezTo>
                    <a:pt x="1473" y="1402"/>
                    <a:pt x="1268" y="1521"/>
                    <a:pt x="1097" y="1784"/>
                  </a:cubicBezTo>
                  <a:cubicBezTo>
                    <a:pt x="577" y="2564"/>
                    <a:pt x="818" y="3659"/>
                    <a:pt x="967" y="4523"/>
                  </a:cubicBezTo>
                  <a:lnTo>
                    <a:pt x="967" y="4523"/>
                  </a:lnTo>
                  <a:cubicBezTo>
                    <a:pt x="940" y="4383"/>
                    <a:pt x="687" y="4159"/>
                    <a:pt x="500" y="4159"/>
                  </a:cubicBezTo>
                  <a:cubicBezTo>
                    <a:pt x="451" y="4159"/>
                    <a:pt x="407" y="4175"/>
                    <a:pt x="372" y="4211"/>
                  </a:cubicBezTo>
                  <a:cubicBezTo>
                    <a:pt x="0" y="4574"/>
                    <a:pt x="939" y="5866"/>
                    <a:pt x="1079" y="6136"/>
                  </a:cubicBezTo>
                  <a:lnTo>
                    <a:pt x="2102" y="7568"/>
                  </a:lnTo>
                  <a:cubicBezTo>
                    <a:pt x="2465" y="7874"/>
                    <a:pt x="3039" y="7922"/>
                    <a:pt x="3573" y="7922"/>
                  </a:cubicBezTo>
                  <a:cubicBezTo>
                    <a:pt x="3818" y="7922"/>
                    <a:pt x="4055" y="7912"/>
                    <a:pt x="4259" y="7912"/>
                  </a:cubicBezTo>
                  <a:cubicBezTo>
                    <a:pt x="4901" y="7903"/>
                    <a:pt x="5338" y="7856"/>
                    <a:pt x="5821" y="7410"/>
                  </a:cubicBezTo>
                  <a:cubicBezTo>
                    <a:pt x="6249" y="7001"/>
                    <a:pt x="6761" y="6480"/>
                    <a:pt x="7040" y="5959"/>
                  </a:cubicBezTo>
                  <a:cubicBezTo>
                    <a:pt x="7324" y="5425"/>
                    <a:pt x="7089" y="5202"/>
                    <a:pt x="6609" y="5202"/>
                  </a:cubicBezTo>
                  <a:cubicBezTo>
                    <a:pt x="6571" y="5202"/>
                    <a:pt x="6532" y="5203"/>
                    <a:pt x="6491" y="5206"/>
                  </a:cubicBezTo>
                  <a:cubicBezTo>
                    <a:pt x="7049" y="4165"/>
                    <a:pt x="7849" y="3049"/>
                    <a:pt x="7133" y="1840"/>
                  </a:cubicBezTo>
                  <a:cubicBezTo>
                    <a:pt x="6927" y="1496"/>
                    <a:pt x="6713" y="1381"/>
                    <a:pt x="6483" y="1381"/>
                  </a:cubicBezTo>
                  <a:cubicBezTo>
                    <a:pt x="6234" y="1381"/>
                    <a:pt x="5967" y="1515"/>
                    <a:pt x="5673" y="1635"/>
                  </a:cubicBezTo>
                  <a:cubicBezTo>
                    <a:pt x="5570" y="1379"/>
                    <a:pt x="5444" y="595"/>
                    <a:pt x="5135" y="595"/>
                  </a:cubicBezTo>
                  <a:cubicBezTo>
                    <a:pt x="5053" y="595"/>
                    <a:pt x="4957" y="652"/>
                    <a:pt x="4845" y="789"/>
                  </a:cubicBezTo>
                  <a:cubicBezTo>
                    <a:pt x="4913" y="250"/>
                    <a:pt x="4619" y="0"/>
                    <a:pt x="4244" y="0"/>
                  </a:cubicBezTo>
                  <a:close/>
                </a:path>
              </a:pathLst>
            </a:custGeom>
            <a:solidFill>
              <a:srgbClr val="4CC98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6" name="Google Shape;2446;p64">
              <a:extLst>
                <a:ext uri="{FF2B5EF4-FFF2-40B4-BE49-F238E27FC236}">
                  <a16:creationId xmlns:a16="http://schemas.microsoft.com/office/drawing/2014/main" id="{5FD740F1-237D-45B8-8A13-AC5174C63759}"/>
                </a:ext>
              </a:extLst>
            </p:cNvPr>
            <p:cNvSpPr/>
            <p:nvPr/>
          </p:nvSpPr>
          <p:spPr>
            <a:xfrm>
              <a:off x="4912929" y="3850830"/>
              <a:ext cx="261951" cy="327439"/>
            </a:xfrm>
            <a:custGeom>
              <a:avLst/>
              <a:gdLst/>
              <a:ahLst/>
              <a:cxnLst/>
              <a:rect l="l" t="t" r="r" b="b"/>
              <a:pathLst>
                <a:path w="3792" h="4740" extrusionOk="0">
                  <a:moveTo>
                    <a:pt x="3180" y="1"/>
                  </a:moveTo>
                  <a:cubicBezTo>
                    <a:pt x="2103" y="315"/>
                    <a:pt x="1412" y="1194"/>
                    <a:pt x="1137" y="2236"/>
                  </a:cubicBezTo>
                  <a:lnTo>
                    <a:pt x="1137" y="2236"/>
                  </a:lnTo>
                  <a:cubicBezTo>
                    <a:pt x="1192" y="1812"/>
                    <a:pt x="1135" y="1261"/>
                    <a:pt x="1032" y="856"/>
                  </a:cubicBezTo>
                  <a:cubicBezTo>
                    <a:pt x="0" y="1461"/>
                    <a:pt x="586" y="3507"/>
                    <a:pt x="632" y="4492"/>
                  </a:cubicBezTo>
                  <a:cubicBezTo>
                    <a:pt x="750" y="4664"/>
                    <a:pt x="889" y="4740"/>
                    <a:pt x="1040" y="4740"/>
                  </a:cubicBezTo>
                  <a:cubicBezTo>
                    <a:pt x="2106" y="4740"/>
                    <a:pt x="3791" y="962"/>
                    <a:pt x="3180" y="1"/>
                  </a:cubicBezTo>
                  <a:close/>
                </a:path>
              </a:pathLst>
            </a:custGeom>
            <a:solidFill>
              <a:srgbClr val="00846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7" name="Google Shape;2447;p64">
              <a:extLst>
                <a:ext uri="{FF2B5EF4-FFF2-40B4-BE49-F238E27FC236}">
                  <a16:creationId xmlns:a16="http://schemas.microsoft.com/office/drawing/2014/main" id="{1A507E82-10DD-4313-9607-9A2568057780}"/>
                </a:ext>
              </a:extLst>
            </p:cNvPr>
            <p:cNvSpPr/>
            <p:nvPr/>
          </p:nvSpPr>
          <p:spPr>
            <a:xfrm>
              <a:off x="5842454" y="4186691"/>
              <a:ext cx="468362" cy="535439"/>
            </a:xfrm>
            <a:custGeom>
              <a:avLst/>
              <a:gdLst/>
              <a:ahLst/>
              <a:cxnLst/>
              <a:rect l="l" t="t" r="r" b="b"/>
              <a:pathLst>
                <a:path w="6780" h="7751" extrusionOk="0">
                  <a:moveTo>
                    <a:pt x="4762" y="0"/>
                  </a:moveTo>
                  <a:cubicBezTo>
                    <a:pt x="4196" y="0"/>
                    <a:pt x="3338" y="641"/>
                    <a:pt x="3106" y="858"/>
                  </a:cubicBezTo>
                  <a:cubicBezTo>
                    <a:pt x="2269" y="1648"/>
                    <a:pt x="1767" y="2690"/>
                    <a:pt x="1070" y="3545"/>
                  </a:cubicBezTo>
                  <a:cubicBezTo>
                    <a:pt x="1161" y="3214"/>
                    <a:pt x="1643" y="1598"/>
                    <a:pt x="1090" y="1598"/>
                  </a:cubicBezTo>
                  <a:cubicBezTo>
                    <a:pt x="1022" y="1598"/>
                    <a:pt x="939" y="1623"/>
                    <a:pt x="837" y="1676"/>
                  </a:cubicBezTo>
                  <a:cubicBezTo>
                    <a:pt x="307" y="1955"/>
                    <a:pt x="158" y="3564"/>
                    <a:pt x="93" y="4038"/>
                  </a:cubicBezTo>
                  <a:cubicBezTo>
                    <a:pt x="0" y="4689"/>
                    <a:pt x="121" y="5294"/>
                    <a:pt x="84" y="5935"/>
                  </a:cubicBezTo>
                  <a:cubicBezTo>
                    <a:pt x="719" y="7275"/>
                    <a:pt x="1808" y="7751"/>
                    <a:pt x="2872" y="7751"/>
                  </a:cubicBezTo>
                  <a:cubicBezTo>
                    <a:pt x="3692" y="7751"/>
                    <a:pt x="4498" y="7468"/>
                    <a:pt x="5068" y="7079"/>
                  </a:cubicBezTo>
                  <a:cubicBezTo>
                    <a:pt x="5598" y="6717"/>
                    <a:pt x="6779" y="5749"/>
                    <a:pt x="5654" y="5415"/>
                  </a:cubicBezTo>
                  <a:cubicBezTo>
                    <a:pt x="5559" y="5387"/>
                    <a:pt x="5463" y="5375"/>
                    <a:pt x="5367" y="5375"/>
                  </a:cubicBezTo>
                  <a:cubicBezTo>
                    <a:pt x="4823" y="5375"/>
                    <a:pt x="4264" y="5759"/>
                    <a:pt x="3766" y="5814"/>
                  </a:cubicBezTo>
                  <a:cubicBezTo>
                    <a:pt x="4120" y="5628"/>
                    <a:pt x="4585" y="5229"/>
                    <a:pt x="4510" y="4782"/>
                  </a:cubicBezTo>
                  <a:cubicBezTo>
                    <a:pt x="4443" y="4767"/>
                    <a:pt x="4377" y="4760"/>
                    <a:pt x="4312" y="4760"/>
                  </a:cubicBezTo>
                  <a:cubicBezTo>
                    <a:pt x="3743" y="4760"/>
                    <a:pt x="3234" y="5289"/>
                    <a:pt x="2725" y="5405"/>
                  </a:cubicBezTo>
                  <a:cubicBezTo>
                    <a:pt x="3078" y="4671"/>
                    <a:pt x="3525" y="3964"/>
                    <a:pt x="3906" y="3229"/>
                  </a:cubicBezTo>
                  <a:cubicBezTo>
                    <a:pt x="4148" y="2755"/>
                    <a:pt x="5515" y="681"/>
                    <a:pt x="5152" y="179"/>
                  </a:cubicBezTo>
                  <a:cubicBezTo>
                    <a:pt x="5059" y="52"/>
                    <a:pt x="4922" y="0"/>
                    <a:pt x="4762" y="0"/>
                  </a:cubicBezTo>
                  <a:close/>
                </a:path>
              </a:pathLst>
            </a:custGeom>
            <a:solidFill>
              <a:srgbClr val="00846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8" name="Google Shape;2448;p64">
              <a:extLst>
                <a:ext uri="{FF2B5EF4-FFF2-40B4-BE49-F238E27FC236}">
                  <a16:creationId xmlns:a16="http://schemas.microsoft.com/office/drawing/2014/main" id="{434B02D0-4E5B-4BDE-A10C-6B5206A18B78}"/>
                </a:ext>
              </a:extLst>
            </p:cNvPr>
            <p:cNvSpPr/>
            <p:nvPr/>
          </p:nvSpPr>
          <p:spPr>
            <a:xfrm>
              <a:off x="3745082" y="1932925"/>
              <a:ext cx="1160199" cy="690800"/>
            </a:xfrm>
            <a:custGeom>
              <a:avLst/>
              <a:gdLst/>
              <a:ahLst/>
              <a:cxnLst/>
              <a:rect l="l" t="t" r="r" b="b"/>
              <a:pathLst>
                <a:path w="16795" h="10000" extrusionOk="0">
                  <a:moveTo>
                    <a:pt x="10945" y="1"/>
                  </a:moveTo>
                  <a:cubicBezTo>
                    <a:pt x="9789" y="1"/>
                    <a:pt x="8556" y="240"/>
                    <a:pt x="7337" y="890"/>
                  </a:cubicBezTo>
                  <a:cubicBezTo>
                    <a:pt x="6647" y="633"/>
                    <a:pt x="5846" y="490"/>
                    <a:pt x="5216" y="490"/>
                  </a:cubicBezTo>
                  <a:cubicBezTo>
                    <a:pt x="4912" y="490"/>
                    <a:pt x="4648" y="523"/>
                    <a:pt x="4454" y="592"/>
                  </a:cubicBezTo>
                  <a:cubicBezTo>
                    <a:pt x="3599" y="1783"/>
                    <a:pt x="3218" y="4173"/>
                    <a:pt x="2864" y="4935"/>
                  </a:cubicBezTo>
                  <a:cubicBezTo>
                    <a:pt x="2502" y="5698"/>
                    <a:pt x="911" y="6590"/>
                    <a:pt x="0" y="6618"/>
                  </a:cubicBezTo>
                  <a:cubicBezTo>
                    <a:pt x="167" y="7037"/>
                    <a:pt x="428" y="7418"/>
                    <a:pt x="744" y="7744"/>
                  </a:cubicBezTo>
                  <a:cubicBezTo>
                    <a:pt x="1125" y="7651"/>
                    <a:pt x="1711" y="7474"/>
                    <a:pt x="2083" y="7260"/>
                  </a:cubicBezTo>
                  <a:lnTo>
                    <a:pt x="2083" y="7260"/>
                  </a:lnTo>
                  <a:cubicBezTo>
                    <a:pt x="1730" y="7530"/>
                    <a:pt x="1348" y="7762"/>
                    <a:pt x="939" y="7939"/>
                  </a:cubicBezTo>
                  <a:cubicBezTo>
                    <a:pt x="1190" y="8181"/>
                    <a:pt x="1469" y="8395"/>
                    <a:pt x="1758" y="8590"/>
                  </a:cubicBezTo>
                  <a:lnTo>
                    <a:pt x="2176" y="8153"/>
                  </a:lnTo>
                  <a:lnTo>
                    <a:pt x="1888" y="8673"/>
                  </a:lnTo>
                  <a:cubicBezTo>
                    <a:pt x="2241" y="8897"/>
                    <a:pt x="2604" y="9092"/>
                    <a:pt x="2985" y="9259"/>
                  </a:cubicBezTo>
                  <a:cubicBezTo>
                    <a:pt x="3273" y="8971"/>
                    <a:pt x="3813" y="8413"/>
                    <a:pt x="4008" y="8050"/>
                  </a:cubicBezTo>
                  <a:lnTo>
                    <a:pt x="4008" y="8050"/>
                  </a:lnTo>
                  <a:cubicBezTo>
                    <a:pt x="3803" y="8515"/>
                    <a:pt x="3571" y="8962"/>
                    <a:pt x="3320" y="9399"/>
                  </a:cubicBezTo>
                  <a:cubicBezTo>
                    <a:pt x="3738" y="9566"/>
                    <a:pt x="4166" y="9715"/>
                    <a:pt x="4603" y="9827"/>
                  </a:cubicBezTo>
                  <a:lnTo>
                    <a:pt x="4938" y="8859"/>
                  </a:lnTo>
                  <a:lnTo>
                    <a:pt x="4752" y="9864"/>
                  </a:lnTo>
                  <a:cubicBezTo>
                    <a:pt x="4929" y="9901"/>
                    <a:pt x="5087" y="9938"/>
                    <a:pt x="5226" y="9957"/>
                  </a:cubicBezTo>
                  <a:cubicBezTo>
                    <a:pt x="5417" y="9987"/>
                    <a:pt x="5626" y="10000"/>
                    <a:pt x="5847" y="10000"/>
                  </a:cubicBezTo>
                  <a:cubicBezTo>
                    <a:pt x="7331" y="10000"/>
                    <a:pt x="9318" y="9408"/>
                    <a:pt x="9318" y="9408"/>
                  </a:cubicBezTo>
                  <a:lnTo>
                    <a:pt x="13623" y="6525"/>
                  </a:lnTo>
                  <a:cubicBezTo>
                    <a:pt x="13865" y="6358"/>
                    <a:pt x="14088" y="6181"/>
                    <a:pt x="14302" y="5995"/>
                  </a:cubicBezTo>
                  <a:lnTo>
                    <a:pt x="14172" y="5130"/>
                  </a:lnTo>
                  <a:lnTo>
                    <a:pt x="14470" y="5828"/>
                  </a:lnTo>
                  <a:cubicBezTo>
                    <a:pt x="14572" y="5735"/>
                    <a:pt x="14684" y="5623"/>
                    <a:pt x="14795" y="5512"/>
                  </a:cubicBezTo>
                  <a:lnTo>
                    <a:pt x="14619" y="4917"/>
                  </a:lnTo>
                  <a:lnTo>
                    <a:pt x="14879" y="5419"/>
                  </a:lnTo>
                  <a:lnTo>
                    <a:pt x="14990" y="5289"/>
                  </a:lnTo>
                  <a:cubicBezTo>
                    <a:pt x="14851" y="4907"/>
                    <a:pt x="14581" y="4163"/>
                    <a:pt x="14470" y="3959"/>
                  </a:cubicBezTo>
                  <a:lnTo>
                    <a:pt x="14470" y="3959"/>
                  </a:lnTo>
                  <a:cubicBezTo>
                    <a:pt x="14721" y="4191"/>
                    <a:pt x="15009" y="4749"/>
                    <a:pt x="15167" y="5084"/>
                  </a:cubicBezTo>
                  <a:cubicBezTo>
                    <a:pt x="15465" y="4712"/>
                    <a:pt x="15734" y="4331"/>
                    <a:pt x="15967" y="3922"/>
                  </a:cubicBezTo>
                  <a:cubicBezTo>
                    <a:pt x="15762" y="3689"/>
                    <a:pt x="15539" y="3475"/>
                    <a:pt x="15297" y="3280"/>
                  </a:cubicBezTo>
                  <a:lnTo>
                    <a:pt x="15297" y="3280"/>
                  </a:lnTo>
                  <a:cubicBezTo>
                    <a:pt x="15567" y="3419"/>
                    <a:pt x="15809" y="3577"/>
                    <a:pt x="16051" y="3763"/>
                  </a:cubicBezTo>
                  <a:cubicBezTo>
                    <a:pt x="16125" y="3615"/>
                    <a:pt x="16209" y="3457"/>
                    <a:pt x="16283" y="3298"/>
                  </a:cubicBezTo>
                  <a:cubicBezTo>
                    <a:pt x="15967" y="3010"/>
                    <a:pt x="15381" y="2480"/>
                    <a:pt x="15000" y="2248"/>
                  </a:cubicBezTo>
                  <a:lnTo>
                    <a:pt x="15000" y="2248"/>
                  </a:lnTo>
                  <a:cubicBezTo>
                    <a:pt x="15428" y="2359"/>
                    <a:pt x="16051" y="2741"/>
                    <a:pt x="16413" y="2982"/>
                  </a:cubicBezTo>
                  <a:cubicBezTo>
                    <a:pt x="16562" y="2620"/>
                    <a:pt x="16692" y="2248"/>
                    <a:pt x="16795" y="1866"/>
                  </a:cubicBezTo>
                  <a:cubicBezTo>
                    <a:pt x="16795" y="1866"/>
                    <a:pt x="14173" y="1"/>
                    <a:pt x="10945" y="1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19" name="Google Shape;2449;p64">
              <a:extLst>
                <a:ext uri="{FF2B5EF4-FFF2-40B4-BE49-F238E27FC236}">
                  <a16:creationId xmlns:a16="http://schemas.microsoft.com/office/drawing/2014/main" id="{D10A7E8D-2587-49B2-9426-BE40F83B6D41}"/>
                </a:ext>
              </a:extLst>
            </p:cNvPr>
            <p:cNvSpPr/>
            <p:nvPr/>
          </p:nvSpPr>
          <p:spPr>
            <a:xfrm>
              <a:off x="4058562" y="2289855"/>
              <a:ext cx="156121" cy="301396"/>
            </a:xfrm>
            <a:custGeom>
              <a:avLst/>
              <a:gdLst/>
              <a:ahLst/>
              <a:cxnLst/>
              <a:rect l="l" t="t" r="r" b="b"/>
              <a:pathLst>
                <a:path w="2260" h="4363" extrusionOk="0">
                  <a:moveTo>
                    <a:pt x="1293" y="1"/>
                  </a:moveTo>
                  <a:lnTo>
                    <a:pt x="0" y="456"/>
                  </a:lnTo>
                  <a:lnTo>
                    <a:pt x="725" y="4362"/>
                  </a:lnTo>
                  <a:cubicBezTo>
                    <a:pt x="725" y="4362"/>
                    <a:pt x="775" y="4337"/>
                    <a:pt x="973" y="4337"/>
                  </a:cubicBezTo>
                  <a:cubicBezTo>
                    <a:pt x="1073" y="4337"/>
                    <a:pt x="1209" y="4343"/>
                    <a:pt x="1395" y="4362"/>
                  </a:cubicBezTo>
                  <a:cubicBezTo>
                    <a:pt x="1888" y="3451"/>
                    <a:pt x="2260" y="456"/>
                    <a:pt x="2260" y="456"/>
                  </a:cubicBezTo>
                  <a:lnTo>
                    <a:pt x="1293" y="1"/>
                  </a:ln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20" name="Google Shape;2450;p64">
              <a:extLst>
                <a:ext uri="{FF2B5EF4-FFF2-40B4-BE49-F238E27FC236}">
                  <a16:creationId xmlns:a16="http://schemas.microsoft.com/office/drawing/2014/main" id="{4C6F9B9D-11AB-4D4E-88AE-6F979B720724}"/>
                </a:ext>
              </a:extLst>
            </p:cNvPr>
            <p:cNvSpPr/>
            <p:nvPr/>
          </p:nvSpPr>
          <p:spPr>
            <a:xfrm>
              <a:off x="4898768" y="3586189"/>
              <a:ext cx="133670" cy="133670"/>
            </a:xfrm>
            <a:custGeom>
              <a:avLst/>
              <a:gdLst/>
              <a:ahLst/>
              <a:cxnLst/>
              <a:rect l="l" t="t" r="r" b="b"/>
              <a:pathLst>
                <a:path w="1935" h="1935" extrusionOk="0">
                  <a:moveTo>
                    <a:pt x="280" y="1"/>
                  </a:moveTo>
                  <a:lnTo>
                    <a:pt x="1" y="800"/>
                  </a:lnTo>
                  <a:lnTo>
                    <a:pt x="1712" y="1935"/>
                  </a:lnTo>
                  <a:lnTo>
                    <a:pt x="1935" y="1293"/>
                  </a:lnTo>
                  <a:cubicBezTo>
                    <a:pt x="1935" y="1293"/>
                    <a:pt x="335" y="19"/>
                    <a:pt x="280" y="1"/>
                  </a:cubicBezTo>
                  <a:close/>
                </a:path>
              </a:pathLst>
            </a:custGeom>
            <a:solidFill>
              <a:srgbClr val="FFD5B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21" name="Google Shape;2451;p64">
              <a:extLst>
                <a:ext uri="{FF2B5EF4-FFF2-40B4-BE49-F238E27FC236}">
                  <a16:creationId xmlns:a16="http://schemas.microsoft.com/office/drawing/2014/main" id="{D6063A6A-4A77-487D-9ED8-529052BC4CAA}"/>
                </a:ext>
              </a:extLst>
            </p:cNvPr>
            <p:cNvSpPr/>
            <p:nvPr/>
          </p:nvSpPr>
          <p:spPr>
            <a:xfrm>
              <a:off x="3526033" y="3313189"/>
              <a:ext cx="132357" cy="167726"/>
            </a:xfrm>
            <a:custGeom>
              <a:avLst/>
              <a:gdLst/>
              <a:ahLst/>
              <a:cxnLst/>
              <a:rect l="l" t="t" r="r" b="b"/>
              <a:pathLst>
                <a:path w="1916" h="2428" extrusionOk="0">
                  <a:moveTo>
                    <a:pt x="465" y="0"/>
                  </a:moveTo>
                  <a:lnTo>
                    <a:pt x="0" y="670"/>
                  </a:lnTo>
                  <a:lnTo>
                    <a:pt x="1339" y="2428"/>
                  </a:lnTo>
                  <a:lnTo>
                    <a:pt x="1916" y="1665"/>
                  </a:lnTo>
                  <a:lnTo>
                    <a:pt x="465" y="0"/>
                  </a:lnTo>
                  <a:close/>
                </a:path>
              </a:pathLst>
            </a:custGeom>
            <a:solidFill>
              <a:srgbClr val="FFD5B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22" name="Google Shape;2452;p64">
              <a:extLst>
                <a:ext uri="{FF2B5EF4-FFF2-40B4-BE49-F238E27FC236}">
                  <a16:creationId xmlns:a16="http://schemas.microsoft.com/office/drawing/2014/main" id="{69F7C2F3-ABEB-4225-80EA-8E8607908AB7}"/>
                </a:ext>
              </a:extLst>
            </p:cNvPr>
            <p:cNvSpPr/>
            <p:nvPr/>
          </p:nvSpPr>
          <p:spPr>
            <a:xfrm>
              <a:off x="3570935" y="3283002"/>
              <a:ext cx="1392169" cy="423529"/>
            </a:xfrm>
            <a:custGeom>
              <a:avLst/>
              <a:gdLst/>
              <a:ahLst/>
              <a:cxnLst/>
              <a:rect l="l" t="t" r="r" b="b"/>
              <a:pathLst>
                <a:path w="20153" h="6131" extrusionOk="0">
                  <a:moveTo>
                    <a:pt x="6194" y="0"/>
                  </a:moveTo>
                  <a:cubicBezTo>
                    <a:pt x="5012" y="1836"/>
                    <a:pt x="3962" y="2365"/>
                    <a:pt x="3145" y="2365"/>
                  </a:cubicBezTo>
                  <a:cubicBezTo>
                    <a:pt x="2032" y="2365"/>
                    <a:pt x="1349" y="1386"/>
                    <a:pt x="1349" y="1386"/>
                  </a:cubicBezTo>
                  <a:cubicBezTo>
                    <a:pt x="1349" y="1386"/>
                    <a:pt x="838" y="1990"/>
                    <a:pt x="1" y="3143"/>
                  </a:cubicBezTo>
                  <a:cubicBezTo>
                    <a:pt x="1024" y="5237"/>
                    <a:pt x="2301" y="6130"/>
                    <a:pt x="3661" y="6130"/>
                  </a:cubicBezTo>
                  <a:cubicBezTo>
                    <a:pt x="5243" y="6130"/>
                    <a:pt x="6937" y="4921"/>
                    <a:pt x="8473" y="2985"/>
                  </a:cubicBezTo>
                  <a:cubicBezTo>
                    <a:pt x="8844" y="2952"/>
                    <a:pt x="9213" y="2936"/>
                    <a:pt x="9576" y="2936"/>
                  </a:cubicBezTo>
                  <a:cubicBezTo>
                    <a:pt x="14731" y="2936"/>
                    <a:pt x="18934" y="6101"/>
                    <a:pt x="18934" y="6101"/>
                  </a:cubicBezTo>
                  <a:cubicBezTo>
                    <a:pt x="18934" y="6101"/>
                    <a:pt x="19567" y="5041"/>
                    <a:pt x="20152" y="3980"/>
                  </a:cubicBezTo>
                  <a:cubicBezTo>
                    <a:pt x="17493" y="707"/>
                    <a:pt x="13187" y="196"/>
                    <a:pt x="13187" y="196"/>
                  </a:cubicBezTo>
                  <a:lnTo>
                    <a:pt x="6194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23" name="Google Shape;2453;p64">
              <a:extLst>
                <a:ext uri="{FF2B5EF4-FFF2-40B4-BE49-F238E27FC236}">
                  <a16:creationId xmlns:a16="http://schemas.microsoft.com/office/drawing/2014/main" id="{B88D127F-D469-4346-A71F-DDA0F800AA70}"/>
                </a:ext>
              </a:extLst>
            </p:cNvPr>
            <p:cNvSpPr/>
            <p:nvPr/>
          </p:nvSpPr>
          <p:spPr>
            <a:xfrm>
              <a:off x="3600500" y="2561681"/>
              <a:ext cx="415723" cy="437553"/>
            </a:xfrm>
            <a:custGeom>
              <a:avLst/>
              <a:gdLst/>
              <a:ahLst/>
              <a:cxnLst/>
              <a:rect l="l" t="t" r="r" b="b"/>
              <a:pathLst>
                <a:path w="6018" h="6334" extrusionOk="0">
                  <a:moveTo>
                    <a:pt x="3649" y="1"/>
                  </a:moveTo>
                  <a:cubicBezTo>
                    <a:pt x="3591" y="1"/>
                    <a:pt x="3540" y="6"/>
                    <a:pt x="3497" y="18"/>
                  </a:cubicBezTo>
                  <a:cubicBezTo>
                    <a:pt x="2939" y="176"/>
                    <a:pt x="1888" y="725"/>
                    <a:pt x="680" y="4110"/>
                  </a:cubicBezTo>
                  <a:cubicBezTo>
                    <a:pt x="159" y="4872"/>
                    <a:pt x="1" y="5607"/>
                    <a:pt x="57" y="5886"/>
                  </a:cubicBezTo>
                  <a:cubicBezTo>
                    <a:pt x="95" y="6080"/>
                    <a:pt x="939" y="6333"/>
                    <a:pt x="1541" y="6333"/>
                  </a:cubicBezTo>
                  <a:cubicBezTo>
                    <a:pt x="1802" y="6333"/>
                    <a:pt x="2018" y="6286"/>
                    <a:pt x="2102" y="6165"/>
                  </a:cubicBezTo>
                  <a:cubicBezTo>
                    <a:pt x="2196" y="6027"/>
                    <a:pt x="2244" y="5852"/>
                    <a:pt x="2266" y="5680"/>
                  </a:cubicBezTo>
                  <a:lnTo>
                    <a:pt x="2266" y="5680"/>
                  </a:lnTo>
                  <a:cubicBezTo>
                    <a:pt x="2290" y="5685"/>
                    <a:pt x="2315" y="5687"/>
                    <a:pt x="2342" y="5687"/>
                  </a:cubicBezTo>
                  <a:cubicBezTo>
                    <a:pt x="2408" y="5687"/>
                    <a:pt x="2483" y="5672"/>
                    <a:pt x="2567" y="5635"/>
                  </a:cubicBezTo>
                  <a:cubicBezTo>
                    <a:pt x="3088" y="5411"/>
                    <a:pt x="1926" y="4268"/>
                    <a:pt x="1926" y="4268"/>
                  </a:cubicBezTo>
                  <a:cubicBezTo>
                    <a:pt x="1926" y="4268"/>
                    <a:pt x="3414" y="2352"/>
                    <a:pt x="3823" y="2175"/>
                  </a:cubicBezTo>
                  <a:cubicBezTo>
                    <a:pt x="3849" y="2164"/>
                    <a:pt x="3881" y="2159"/>
                    <a:pt x="3917" y="2159"/>
                  </a:cubicBezTo>
                  <a:cubicBezTo>
                    <a:pt x="4422" y="2159"/>
                    <a:pt x="5766" y="3180"/>
                    <a:pt x="5766" y="3180"/>
                  </a:cubicBezTo>
                  <a:lnTo>
                    <a:pt x="6017" y="752"/>
                  </a:lnTo>
                  <a:cubicBezTo>
                    <a:pt x="6017" y="752"/>
                    <a:pt x="4340" y="1"/>
                    <a:pt x="3649" y="1"/>
                  </a:cubicBezTo>
                  <a:close/>
                </a:path>
              </a:pathLst>
            </a:custGeom>
            <a:solidFill>
              <a:srgbClr val="FFD5B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24" name="Google Shape;2454;p64">
              <a:extLst>
                <a:ext uri="{FF2B5EF4-FFF2-40B4-BE49-F238E27FC236}">
                  <a16:creationId xmlns:a16="http://schemas.microsoft.com/office/drawing/2014/main" id="{A4F82757-2355-464B-B093-551B66493B6C}"/>
                </a:ext>
              </a:extLst>
            </p:cNvPr>
            <p:cNvSpPr/>
            <p:nvPr/>
          </p:nvSpPr>
          <p:spPr>
            <a:xfrm>
              <a:off x="4485746" y="2535845"/>
              <a:ext cx="432095" cy="517478"/>
            </a:xfrm>
            <a:custGeom>
              <a:avLst/>
              <a:gdLst/>
              <a:ahLst/>
              <a:cxnLst/>
              <a:rect l="l" t="t" r="r" b="b"/>
              <a:pathLst>
                <a:path w="6255" h="7491" extrusionOk="0">
                  <a:moveTo>
                    <a:pt x="4896" y="1"/>
                  </a:moveTo>
                  <a:cubicBezTo>
                    <a:pt x="4662" y="1"/>
                    <a:pt x="4538" y="234"/>
                    <a:pt x="4538" y="234"/>
                  </a:cubicBezTo>
                  <a:cubicBezTo>
                    <a:pt x="4538" y="234"/>
                    <a:pt x="4402" y="143"/>
                    <a:pt x="4258" y="143"/>
                  </a:cubicBezTo>
                  <a:cubicBezTo>
                    <a:pt x="4187" y="143"/>
                    <a:pt x="4113" y="166"/>
                    <a:pt x="4055" y="234"/>
                  </a:cubicBezTo>
                  <a:cubicBezTo>
                    <a:pt x="4004" y="290"/>
                    <a:pt x="4009" y="425"/>
                    <a:pt x="4044" y="592"/>
                  </a:cubicBezTo>
                  <a:lnTo>
                    <a:pt x="4044" y="592"/>
                  </a:lnTo>
                  <a:cubicBezTo>
                    <a:pt x="3997" y="630"/>
                    <a:pt x="3951" y="671"/>
                    <a:pt x="3906" y="717"/>
                  </a:cubicBezTo>
                  <a:cubicBezTo>
                    <a:pt x="3320" y="1294"/>
                    <a:pt x="4231" y="2075"/>
                    <a:pt x="4231" y="2075"/>
                  </a:cubicBezTo>
                  <a:cubicBezTo>
                    <a:pt x="4138" y="2661"/>
                    <a:pt x="3069" y="4837"/>
                    <a:pt x="2613" y="5162"/>
                  </a:cubicBezTo>
                  <a:cubicBezTo>
                    <a:pt x="2508" y="5239"/>
                    <a:pt x="2407" y="5268"/>
                    <a:pt x="2314" y="5268"/>
                  </a:cubicBezTo>
                  <a:cubicBezTo>
                    <a:pt x="2009" y="5268"/>
                    <a:pt x="1786" y="4958"/>
                    <a:pt x="1786" y="4958"/>
                  </a:cubicBezTo>
                  <a:lnTo>
                    <a:pt x="0" y="6427"/>
                  </a:lnTo>
                  <a:cubicBezTo>
                    <a:pt x="0" y="6427"/>
                    <a:pt x="1422" y="7491"/>
                    <a:pt x="2783" y="7491"/>
                  </a:cubicBezTo>
                  <a:cubicBezTo>
                    <a:pt x="3062" y="7491"/>
                    <a:pt x="3338" y="7446"/>
                    <a:pt x="3599" y="7338"/>
                  </a:cubicBezTo>
                  <a:cubicBezTo>
                    <a:pt x="5143" y="6697"/>
                    <a:pt x="5449" y="2308"/>
                    <a:pt x="5449" y="2308"/>
                  </a:cubicBezTo>
                  <a:cubicBezTo>
                    <a:pt x="5449" y="2308"/>
                    <a:pt x="5980" y="1973"/>
                    <a:pt x="5849" y="1452"/>
                  </a:cubicBezTo>
                  <a:lnTo>
                    <a:pt x="5849" y="1452"/>
                  </a:lnTo>
                  <a:cubicBezTo>
                    <a:pt x="5865" y="1455"/>
                    <a:pt x="5880" y="1457"/>
                    <a:pt x="5894" y="1457"/>
                  </a:cubicBezTo>
                  <a:cubicBezTo>
                    <a:pt x="6207" y="1457"/>
                    <a:pt x="6254" y="705"/>
                    <a:pt x="6156" y="438"/>
                  </a:cubicBezTo>
                  <a:cubicBezTo>
                    <a:pt x="6110" y="308"/>
                    <a:pt x="5988" y="222"/>
                    <a:pt x="5858" y="222"/>
                  </a:cubicBezTo>
                  <a:cubicBezTo>
                    <a:pt x="5831" y="222"/>
                    <a:pt x="5803" y="226"/>
                    <a:pt x="5775" y="234"/>
                  </a:cubicBezTo>
                  <a:cubicBezTo>
                    <a:pt x="5775" y="234"/>
                    <a:pt x="5706" y="33"/>
                    <a:pt x="5509" y="33"/>
                  </a:cubicBezTo>
                  <a:cubicBezTo>
                    <a:pt x="5434" y="33"/>
                    <a:pt x="5341" y="62"/>
                    <a:pt x="5226" y="141"/>
                  </a:cubicBezTo>
                  <a:cubicBezTo>
                    <a:pt x="5099" y="38"/>
                    <a:pt x="4989" y="1"/>
                    <a:pt x="4896" y="1"/>
                  </a:cubicBezTo>
                  <a:close/>
                </a:path>
              </a:pathLst>
            </a:custGeom>
            <a:solidFill>
              <a:srgbClr val="FFD5B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25" name="Google Shape;2455;p64">
              <a:extLst>
                <a:ext uri="{FF2B5EF4-FFF2-40B4-BE49-F238E27FC236}">
                  <a16:creationId xmlns:a16="http://schemas.microsoft.com/office/drawing/2014/main" id="{2C9C6650-B13B-45DC-86CA-02E7212C52E6}"/>
                </a:ext>
              </a:extLst>
            </p:cNvPr>
            <p:cNvSpPr/>
            <p:nvPr/>
          </p:nvSpPr>
          <p:spPr>
            <a:xfrm>
              <a:off x="3840756" y="2581575"/>
              <a:ext cx="654049" cy="716291"/>
            </a:xfrm>
            <a:custGeom>
              <a:avLst/>
              <a:gdLst/>
              <a:ahLst/>
              <a:cxnLst/>
              <a:rect l="l" t="t" r="r" b="b"/>
              <a:pathLst>
                <a:path w="9468" h="10369" extrusionOk="0">
                  <a:moveTo>
                    <a:pt x="3030" y="0"/>
                  </a:moveTo>
                  <a:cubicBezTo>
                    <a:pt x="1757" y="0"/>
                    <a:pt x="586" y="2746"/>
                    <a:pt x="270" y="4286"/>
                  </a:cubicBezTo>
                  <a:cubicBezTo>
                    <a:pt x="1" y="5551"/>
                    <a:pt x="1" y="8490"/>
                    <a:pt x="1" y="8490"/>
                  </a:cubicBezTo>
                  <a:lnTo>
                    <a:pt x="8026" y="10368"/>
                  </a:lnTo>
                  <a:lnTo>
                    <a:pt x="9467" y="2882"/>
                  </a:lnTo>
                  <a:lnTo>
                    <a:pt x="7105" y="1618"/>
                  </a:lnTo>
                  <a:cubicBezTo>
                    <a:pt x="7105" y="1618"/>
                    <a:pt x="4474" y="195"/>
                    <a:pt x="3153" y="9"/>
                  </a:cubicBezTo>
                  <a:cubicBezTo>
                    <a:pt x="3112" y="3"/>
                    <a:pt x="3071" y="0"/>
                    <a:pt x="303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26" name="Google Shape;2456;p64">
              <a:extLst>
                <a:ext uri="{FF2B5EF4-FFF2-40B4-BE49-F238E27FC236}">
                  <a16:creationId xmlns:a16="http://schemas.microsoft.com/office/drawing/2014/main" id="{AB8753C8-E549-4687-944B-3E27AB3ADA65}"/>
                </a:ext>
              </a:extLst>
            </p:cNvPr>
            <p:cNvSpPr/>
            <p:nvPr/>
          </p:nvSpPr>
          <p:spPr>
            <a:xfrm>
              <a:off x="3952526" y="2930354"/>
              <a:ext cx="760" cy="5181"/>
            </a:xfrm>
            <a:custGeom>
              <a:avLst/>
              <a:gdLst/>
              <a:ahLst/>
              <a:cxnLst/>
              <a:rect l="l" t="t" r="r" b="b"/>
              <a:pathLst>
                <a:path w="11" h="75" fill="none" extrusionOk="0">
                  <a:moveTo>
                    <a:pt x="1" y="74"/>
                  </a:moveTo>
                  <a:lnTo>
                    <a:pt x="10" y="0"/>
                  </a:lnTo>
                </a:path>
              </a:pathLst>
            </a:custGeom>
            <a:noFill/>
            <a:ln w="7200" cap="flat" cmpd="sng">
              <a:solidFill>
                <a:srgbClr val="682376"/>
              </a:solidFill>
              <a:prstDash val="solid"/>
              <a:miter lim="9299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27" name="Google Shape;2457;p64">
              <a:extLst>
                <a:ext uri="{FF2B5EF4-FFF2-40B4-BE49-F238E27FC236}">
                  <a16:creationId xmlns:a16="http://schemas.microsoft.com/office/drawing/2014/main" id="{E9785D85-871C-464A-A24C-A5D4815918C5}"/>
                </a:ext>
              </a:extLst>
            </p:cNvPr>
            <p:cNvSpPr/>
            <p:nvPr/>
          </p:nvSpPr>
          <p:spPr>
            <a:xfrm>
              <a:off x="3955082" y="2589865"/>
              <a:ext cx="114466" cy="330893"/>
            </a:xfrm>
            <a:custGeom>
              <a:avLst/>
              <a:gdLst/>
              <a:ahLst/>
              <a:cxnLst/>
              <a:rect l="l" t="t" r="r" b="b"/>
              <a:pathLst>
                <a:path w="1657" h="4790" fill="none" extrusionOk="0">
                  <a:moveTo>
                    <a:pt x="1" y="4790"/>
                  </a:moveTo>
                  <a:cubicBezTo>
                    <a:pt x="187" y="3897"/>
                    <a:pt x="931" y="475"/>
                    <a:pt x="1656" y="0"/>
                  </a:cubicBezTo>
                </a:path>
              </a:pathLst>
            </a:custGeom>
            <a:noFill/>
            <a:ln w="7200" cap="flat" cmpd="sng">
              <a:solidFill>
                <a:schemeClr val="dk1"/>
              </a:solidFill>
              <a:prstDash val="solid"/>
              <a:miter lim="9299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28" name="Google Shape;2458;p64">
              <a:extLst>
                <a:ext uri="{FF2B5EF4-FFF2-40B4-BE49-F238E27FC236}">
                  <a16:creationId xmlns:a16="http://schemas.microsoft.com/office/drawing/2014/main" id="{EE00FB3C-7A8A-451E-A5C8-984DB6B6B77A}"/>
                </a:ext>
              </a:extLst>
            </p:cNvPr>
            <p:cNvSpPr/>
            <p:nvPr/>
          </p:nvSpPr>
          <p:spPr>
            <a:xfrm>
              <a:off x="4073276" y="2585996"/>
              <a:ext cx="5250" cy="1382"/>
            </a:xfrm>
            <a:custGeom>
              <a:avLst/>
              <a:gdLst/>
              <a:ahLst/>
              <a:cxnLst/>
              <a:rect l="l" t="t" r="r" b="b"/>
              <a:pathLst>
                <a:path w="76" h="20" fill="none" extrusionOk="0">
                  <a:moveTo>
                    <a:pt x="1" y="19"/>
                  </a:moveTo>
                  <a:cubicBezTo>
                    <a:pt x="29" y="10"/>
                    <a:pt x="47" y="1"/>
                    <a:pt x="75" y="1"/>
                  </a:cubicBezTo>
                </a:path>
              </a:pathLst>
            </a:custGeom>
            <a:noFill/>
            <a:ln w="7200" cap="flat" cmpd="sng">
              <a:solidFill>
                <a:srgbClr val="682376"/>
              </a:solidFill>
              <a:prstDash val="solid"/>
              <a:miter lim="9299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29" name="Google Shape;2459;p64">
              <a:extLst>
                <a:ext uri="{FF2B5EF4-FFF2-40B4-BE49-F238E27FC236}">
                  <a16:creationId xmlns:a16="http://schemas.microsoft.com/office/drawing/2014/main" id="{6C99E743-8B8B-4CAF-95BF-12EE22AC9CB1}"/>
                </a:ext>
              </a:extLst>
            </p:cNvPr>
            <p:cNvSpPr/>
            <p:nvPr/>
          </p:nvSpPr>
          <p:spPr>
            <a:xfrm>
              <a:off x="3840756" y="2913637"/>
              <a:ext cx="339874" cy="322535"/>
            </a:xfrm>
            <a:custGeom>
              <a:avLst/>
              <a:gdLst/>
              <a:ahLst/>
              <a:cxnLst/>
              <a:rect l="l" t="t" r="r" b="b"/>
              <a:pathLst>
                <a:path w="4920" h="4669" extrusionOk="0">
                  <a:moveTo>
                    <a:pt x="177" y="0"/>
                  </a:moveTo>
                  <a:cubicBezTo>
                    <a:pt x="1" y="1404"/>
                    <a:pt x="1" y="3683"/>
                    <a:pt x="1" y="3683"/>
                  </a:cubicBezTo>
                  <a:lnTo>
                    <a:pt x="4213" y="4668"/>
                  </a:lnTo>
                  <a:lnTo>
                    <a:pt x="4920" y="1107"/>
                  </a:lnTo>
                  <a:cubicBezTo>
                    <a:pt x="4864" y="1079"/>
                    <a:pt x="4808" y="1060"/>
                    <a:pt x="4753" y="1042"/>
                  </a:cubicBezTo>
                  <a:cubicBezTo>
                    <a:pt x="4055" y="837"/>
                    <a:pt x="1489" y="279"/>
                    <a:pt x="17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30" name="Google Shape;2460;p64">
              <a:extLst>
                <a:ext uri="{FF2B5EF4-FFF2-40B4-BE49-F238E27FC236}">
                  <a16:creationId xmlns:a16="http://schemas.microsoft.com/office/drawing/2014/main" id="{52AEAD90-EAF7-42B3-AF54-E369B3B6DE4D}"/>
                </a:ext>
              </a:extLst>
            </p:cNvPr>
            <p:cNvSpPr/>
            <p:nvPr/>
          </p:nvSpPr>
          <p:spPr>
            <a:xfrm>
              <a:off x="3883171" y="2573148"/>
              <a:ext cx="737498" cy="834348"/>
            </a:xfrm>
            <a:custGeom>
              <a:avLst/>
              <a:gdLst/>
              <a:ahLst/>
              <a:cxnLst/>
              <a:rect l="l" t="t" r="r" b="b"/>
              <a:pathLst>
                <a:path w="10676" h="12078" extrusionOk="0">
                  <a:moveTo>
                    <a:pt x="986" y="1"/>
                  </a:moveTo>
                  <a:cubicBezTo>
                    <a:pt x="986" y="1"/>
                    <a:pt x="0" y="2707"/>
                    <a:pt x="0" y="3348"/>
                  </a:cubicBezTo>
                  <a:cubicBezTo>
                    <a:pt x="73" y="3347"/>
                    <a:pt x="147" y="3346"/>
                    <a:pt x="221" y="3346"/>
                  </a:cubicBezTo>
                  <a:cubicBezTo>
                    <a:pt x="1704" y="3346"/>
                    <a:pt x="3441" y="3599"/>
                    <a:pt x="3441" y="3599"/>
                  </a:cubicBezTo>
                  <a:cubicBezTo>
                    <a:pt x="3441" y="3599"/>
                    <a:pt x="1684" y="9095"/>
                    <a:pt x="242" y="11225"/>
                  </a:cubicBezTo>
                  <a:cubicBezTo>
                    <a:pt x="1121" y="11667"/>
                    <a:pt x="2653" y="12077"/>
                    <a:pt x="4321" y="12077"/>
                  </a:cubicBezTo>
                  <a:cubicBezTo>
                    <a:pt x="5775" y="12077"/>
                    <a:pt x="7332" y="11765"/>
                    <a:pt x="8649" y="10890"/>
                  </a:cubicBezTo>
                  <a:cubicBezTo>
                    <a:pt x="9506" y="10403"/>
                    <a:pt x="9825" y="10141"/>
                    <a:pt x="9321" y="10141"/>
                  </a:cubicBezTo>
                  <a:cubicBezTo>
                    <a:pt x="9219" y="10141"/>
                    <a:pt x="9082" y="10152"/>
                    <a:pt x="8909" y="10174"/>
                  </a:cubicBezTo>
                  <a:cubicBezTo>
                    <a:pt x="9374" y="9532"/>
                    <a:pt x="9523" y="9402"/>
                    <a:pt x="9523" y="9402"/>
                  </a:cubicBezTo>
                  <a:lnTo>
                    <a:pt x="9523" y="9402"/>
                  </a:lnTo>
                  <a:lnTo>
                    <a:pt x="8825" y="9635"/>
                  </a:lnTo>
                  <a:cubicBezTo>
                    <a:pt x="8825" y="9635"/>
                    <a:pt x="9160" y="7142"/>
                    <a:pt x="8956" y="6259"/>
                  </a:cubicBezTo>
                  <a:lnTo>
                    <a:pt x="8956" y="6259"/>
                  </a:lnTo>
                  <a:cubicBezTo>
                    <a:pt x="9235" y="6538"/>
                    <a:pt x="9541" y="6789"/>
                    <a:pt x="9858" y="7031"/>
                  </a:cubicBezTo>
                  <a:cubicBezTo>
                    <a:pt x="9858" y="7031"/>
                    <a:pt x="10611" y="5571"/>
                    <a:pt x="10676" y="4334"/>
                  </a:cubicBezTo>
                  <a:cubicBezTo>
                    <a:pt x="10676" y="4334"/>
                    <a:pt x="7533" y="2986"/>
                    <a:pt x="6612" y="2307"/>
                  </a:cubicBezTo>
                  <a:cubicBezTo>
                    <a:pt x="5692" y="1619"/>
                    <a:pt x="986" y="1"/>
                    <a:pt x="98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31" name="Google Shape;2461;p64">
              <a:extLst>
                <a:ext uri="{FF2B5EF4-FFF2-40B4-BE49-F238E27FC236}">
                  <a16:creationId xmlns:a16="http://schemas.microsoft.com/office/drawing/2014/main" id="{D35324DF-9559-44F6-9084-E1169A1C6F2B}"/>
                </a:ext>
              </a:extLst>
            </p:cNvPr>
            <p:cNvSpPr/>
            <p:nvPr/>
          </p:nvSpPr>
          <p:spPr>
            <a:xfrm>
              <a:off x="4125983" y="2029704"/>
              <a:ext cx="744613" cy="732386"/>
            </a:xfrm>
            <a:custGeom>
              <a:avLst/>
              <a:gdLst/>
              <a:ahLst/>
              <a:cxnLst/>
              <a:rect l="l" t="t" r="r" b="b"/>
              <a:pathLst>
                <a:path w="10779" h="10602" extrusionOk="0">
                  <a:moveTo>
                    <a:pt x="4725" y="0"/>
                  </a:moveTo>
                  <a:cubicBezTo>
                    <a:pt x="2130" y="0"/>
                    <a:pt x="1" y="3571"/>
                    <a:pt x="363" y="5301"/>
                  </a:cubicBezTo>
                  <a:cubicBezTo>
                    <a:pt x="726" y="7021"/>
                    <a:pt x="2502" y="8128"/>
                    <a:pt x="2037" y="9951"/>
                  </a:cubicBezTo>
                  <a:cubicBezTo>
                    <a:pt x="2601" y="10585"/>
                    <a:pt x="3682" y="10602"/>
                    <a:pt x="3794" y="10602"/>
                  </a:cubicBezTo>
                  <a:cubicBezTo>
                    <a:pt x="3801" y="10602"/>
                    <a:pt x="3804" y="10602"/>
                    <a:pt x="3804" y="10602"/>
                  </a:cubicBezTo>
                  <a:lnTo>
                    <a:pt x="3804" y="9820"/>
                  </a:lnTo>
                  <a:cubicBezTo>
                    <a:pt x="3804" y="9820"/>
                    <a:pt x="4037" y="9932"/>
                    <a:pt x="4521" y="9932"/>
                  </a:cubicBezTo>
                  <a:cubicBezTo>
                    <a:pt x="4996" y="9932"/>
                    <a:pt x="5712" y="9825"/>
                    <a:pt x="6687" y="9402"/>
                  </a:cubicBezTo>
                  <a:cubicBezTo>
                    <a:pt x="10778" y="7626"/>
                    <a:pt x="8788" y="3776"/>
                    <a:pt x="7886" y="2009"/>
                  </a:cubicBezTo>
                  <a:cubicBezTo>
                    <a:pt x="6994" y="252"/>
                    <a:pt x="4725" y="0"/>
                    <a:pt x="4725" y="0"/>
                  </a:cubicBezTo>
                  <a:close/>
                </a:path>
              </a:pathLst>
            </a:custGeom>
            <a:solidFill>
              <a:srgbClr val="FFD5B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32" name="Google Shape;2462;p64">
              <a:extLst>
                <a:ext uri="{FF2B5EF4-FFF2-40B4-BE49-F238E27FC236}">
                  <a16:creationId xmlns:a16="http://schemas.microsoft.com/office/drawing/2014/main" id="{BF0311BD-98C9-4A27-ABF2-AF72A9C50FC2}"/>
                </a:ext>
              </a:extLst>
            </p:cNvPr>
            <p:cNvSpPr/>
            <p:nvPr/>
          </p:nvSpPr>
          <p:spPr>
            <a:xfrm>
              <a:off x="3976289" y="2018168"/>
              <a:ext cx="545456" cy="337456"/>
            </a:xfrm>
            <a:custGeom>
              <a:avLst/>
              <a:gdLst/>
              <a:ahLst/>
              <a:cxnLst/>
              <a:rect l="l" t="t" r="r" b="b"/>
              <a:pathLst>
                <a:path w="7896" h="4885" extrusionOk="0">
                  <a:moveTo>
                    <a:pt x="5115" y="0"/>
                  </a:moveTo>
                  <a:lnTo>
                    <a:pt x="3023" y="1237"/>
                  </a:lnTo>
                  <a:cubicBezTo>
                    <a:pt x="3023" y="1237"/>
                    <a:pt x="1" y="4445"/>
                    <a:pt x="2130" y="4845"/>
                  </a:cubicBezTo>
                  <a:cubicBezTo>
                    <a:pt x="2276" y="4872"/>
                    <a:pt x="2424" y="4885"/>
                    <a:pt x="2573" y="4885"/>
                  </a:cubicBezTo>
                  <a:cubicBezTo>
                    <a:pt x="4190" y="4885"/>
                    <a:pt x="5906" y="3404"/>
                    <a:pt x="5906" y="3404"/>
                  </a:cubicBezTo>
                  <a:lnTo>
                    <a:pt x="5906" y="3404"/>
                  </a:lnTo>
                  <a:cubicBezTo>
                    <a:pt x="5906" y="3404"/>
                    <a:pt x="5515" y="3980"/>
                    <a:pt x="5078" y="4482"/>
                  </a:cubicBezTo>
                  <a:cubicBezTo>
                    <a:pt x="7896" y="3906"/>
                    <a:pt x="6957" y="0"/>
                    <a:pt x="6957" y="0"/>
                  </a:cubicBezTo>
                  <a:close/>
                </a:path>
              </a:pathLst>
            </a:custGeom>
            <a:solidFill>
              <a:srgbClr val="783F04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33" name="Google Shape;2463;p64">
              <a:extLst>
                <a:ext uri="{FF2B5EF4-FFF2-40B4-BE49-F238E27FC236}">
                  <a16:creationId xmlns:a16="http://schemas.microsoft.com/office/drawing/2014/main" id="{80F630FC-B41D-48A7-8790-73BAAA412A76}"/>
                </a:ext>
              </a:extLst>
            </p:cNvPr>
            <p:cNvSpPr/>
            <p:nvPr/>
          </p:nvSpPr>
          <p:spPr>
            <a:xfrm>
              <a:off x="4122874" y="2332339"/>
              <a:ext cx="148384" cy="165654"/>
            </a:xfrm>
            <a:custGeom>
              <a:avLst/>
              <a:gdLst/>
              <a:ahLst/>
              <a:cxnLst/>
              <a:rect l="l" t="t" r="r" b="b"/>
              <a:pathLst>
                <a:path w="2148" h="2398" extrusionOk="0">
                  <a:moveTo>
                    <a:pt x="1172" y="0"/>
                  </a:moveTo>
                  <a:cubicBezTo>
                    <a:pt x="993" y="0"/>
                    <a:pt x="797" y="52"/>
                    <a:pt x="594" y="195"/>
                  </a:cubicBezTo>
                  <a:cubicBezTo>
                    <a:pt x="0" y="613"/>
                    <a:pt x="485" y="2397"/>
                    <a:pt x="1446" y="2397"/>
                  </a:cubicBezTo>
                  <a:cubicBezTo>
                    <a:pt x="1658" y="2397"/>
                    <a:pt x="1894" y="2310"/>
                    <a:pt x="2147" y="2101"/>
                  </a:cubicBezTo>
                  <a:lnTo>
                    <a:pt x="1970" y="343"/>
                  </a:lnTo>
                  <a:cubicBezTo>
                    <a:pt x="1970" y="343"/>
                    <a:pt x="1632" y="0"/>
                    <a:pt x="1172" y="0"/>
                  </a:cubicBezTo>
                  <a:close/>
                </a:path>
              </a:pathLst>
            </a:custGeom>
            <a:solidFill>
              <a:srgbClr val="FFD5B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34" name="Google Shape;2464;p64">
              <a:extLst>
                <a:ext uri="{FF2B5EF4-FFF2-40B4-BE49-F238E27FC236}">
                  <a16:creationId xmlns:a16="http://schemas.microsoft.com/office/drawing/2014/main" id="{B62A6E41-94EA-4CE5-A0ED-533AE3B2A8D2}"/>
                </a:ext>
              </a:extLst>
            </p:cNvPr>
            <p:cNvSpPr/>
            <p:nvPr/>
          </p:nvSpPr>
          <p:spPr>
            <a:xfrm>
              <a:off x="4140144" y="2328885"/>
              <a:ext cx="131114" cy="171664"/>
            </a:xfrm>
            <a:custGeom>
              <a:avLst/>
              <a:gdLst/>
              <a:ahLst/>
              <a:cxnLst/>
              <a:rect l="l" t="t" r="r" b="b"/>
              <a:pathLst>
                <a:path w="1898" h="2485" extrusionOk="0">
                  <a:moveTo>
                    <a:pt x="906" y="0"/>
                  </a:moveTo>
                  <a:cubicBezTo>
                    <a:pt x="886" y="0"/>
                    <a:pt x="866" y="1"/>
                    <a:pt x="846" y="3"/>
                  </a:cubicBezTo>
                  <a:cubicBezTo>
                    <a:pt x="791" y="3"/>
                    <a:pt x="735" y="12"/>
                    <a:pt x="679" y="22"/>
                  </a:cubicBezTo>
                  <a:lnTo>
                    <a:pt x="595" y="49"/>
                  </a:lnTo>
                  <a:cubicBezTo>
                    <a:pt x="577" y="59"/>
                    <a:pt x="549" y="68"/>
                    <a:pt x="521" y="77"/>
                  </a:cubicBezTo>
                  <a:cubicBezTo>
                    <a:pt x="493" y="87"/>
                    <a:pt x="465" y="96"/>
                    <a:pt x="446" y="105"/>
                  </a:cubicBezTo>
                  <a:lnTo>
                    <a:pt x="372" y="152"/>
                  </a:lnTo>
                  <a:cubicBezTo>
                    <a:pt x="344" y="161"/>
                    <a:pt x="326" y="180"/>
                    <a:pt x="298" y="198"/>
                  </a:cubicBezTo>
                  <a:cubicBezTo>
                    <a:pt x="279" y="217"/>
                    <a:pt x="251" y="235"/>
                    <a:pt x="233" y="254"/>
                  </a:cubicBezTo>
                  <a:cubicBezTo>
                    <a:pt x="149" y="338"/>
                    <a:pt x="93" y="440"/>
                    <a:pt x="56" y="561"/>
                  </a:cubicBezTo>
                  <a:cubicBezTo>
                    <a:pt x="0" y="775"/>
                    <a:pt x="0" y="998"/>
                    <a:pt x="37" y="1221"/>
                  </a:cubicBezTo>
                  <a:cubicBezTo>
                    <a:pt x="84" y="1444"/>
                    <a:pt x="158" y="1649"/>
                    <a:pt x="260" y="1844"/>
                  </a:cubicBezTo>
                  <a:cubicBezTo>
                    <a:pt x="363" y="2039"/>
                    <a:pt x="512" y="2207"/>
                    <a:pt x="698" y="2337"/>
                  </a:cubicBezTo>
                  <a:cubicBezTo>
                    <a:pt x="836" y="2434"/>
                    <a:pt x="1001" y="2485"/>
                    <a:pt x="1169" y="2485"/>
                  </a:cubicBezTo>
                  <a:cubicBezTo>
                    <a:pt x="1226" y="2485"/>
                    <a:pt x="1283" y="2479"/>
                    <a:pt x="1339" y="2467"/>
                  </a:cubicBezTo>
                  <a:cubicBezTo>
                    <a:pt x="1553" y="2411"/>
                    <a:pt x="1748" y="2300"/>
                    <a:pt x="1897" y="2151"/>
                  </a:cubicBezTo>
                  <a:lnTo>
                    <a:pt x="1897" y="2151"/>
                  </a:lnTo>
                  <a:cubicBezTo>
                    <a:pt x="1730" y="2281"/>
                    <a:pt x="1534" y="2365"/>
                    <a:pt x="1330" y="2393"/>
                  </a:cubicBezTo>
                  <a:cubicBezTo>
                    <a:pt x="1283" y="2402"/>
                    <a:pt x="1228" y="2402"/>
                    <a:pt x="1181" y="2402"/>
                  </a:cubicBezTo>
                  <a:cubicBezTo>
                    <a:pt x="1125" y="2402"/>
                    <a:pt x="1079" y="2393"/>
                    <a:pt x="1032" y="2374"/>
                  </a:cubicBezTo>
                  <a:cubicBezTo>
                    <a:pt x="930" y="2346"/>
                    <a:pt x="846" y="2309"/>
                    <a:pt x="763" y="2244"/>
                  </a:cubicBezTo>
                  <a:cubicBezTo>
                    <a:pt x="605" y="2123"/>
                    <a:pt x="474" y="1965"/>
                    <a:pt x="381" y="1779"/>
                  </a:cubicBezTo>
                  <a:cubicBezTo>
                    <a:pt x="288" y="1602"/>
                    <a:pt x="223" y="1398"/>
                    <a:pt x="186" y="1203"/>
                  </a:cubicBezTo>
                  <a:cubicBezTo>
                    <a:pt x="140" y="998"/>
                    <a:pt x="149" y="793"/>
                    <a:pt x="195" y="598"/>
                  </a:cubicBezTo>
                  <a:cubicBezTo>
                    <a:pt x="214" y="505"/>
                    <a:pt x="260" y="421"/>
                    <a:pt x="326" y="347"/>
                  </a:cubicBezTo>
                  <a:cubicBezTo>
                    <a:pt x="335" y="328"/>
                    <a:pt x="353" y="319"/>
                    <a:pt x="372" y="300"/>
                  </a:cubicBezTo>
                  <a:cubicBezTo>
                    <a:pt x="391" y="282"/>
                    <a:pt x="419" y="273"/>
                    <a:pt x="437" y="254"/>
                  </a:cubicBezTo>
                  <a:lnTo>
                    <a:pt x="502" y="217"/>
                  </a:lnTo>
                  <a:cubicBezTo>
                    <a:pt x="521" y="198"/>
                    <a:pt x="539" y="198"/>
                    <a:pt x="567" y="180"/>
                  </a:cubicBezTo>
                  <a:cubicBezTo>
                    <a:pt x="693" y="123"/>
                    <a:pt x="827" y="92"/>
                    <a:pt x="963" y="92"/>
                  </a:cubicBezTo>
                  <a:cubicBezTo>
                    <a:pt x="1029" y="92"/>
                    <a:pt x="1096" y="99"/>
                    <a:pt x="1163" y="115"/>
                  </a:cubicBezTo>
                  <a:cubicBezTo>
                    <a:pt x="1367" y="161"/>
                    <a:pt x="1553" y="254"/>
                    <a:pt x="1720" y="393"/>
                  </a:cubicBezTo>
                  <a:cubicBezTo>
                    <a:pt x="1572" y="226"/>
                    <a:pt x="1386" y="115"/>
                    <a:pt x="1172" y="40"/>
                  </a:cubicBezTo>
                  <a:cubicBezTo>
                    <a:pt x="1088" y="17"/>
                    <a:pt x="997" y="0"/>
                    <a:pt x="906" y="0"/>
                  </a:cubicBezTo>
                  <a:close/>
                </a:path>
              </a:pathLst>
            </a:custGeom>
            <a:solidFill>
              <a:srgbClr val="B66D6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35" name="Google Shape;2465;p64">
              <a:extLst>
                <a:ext uri="{FF2B5EF4-FFF2-40B4-BE49-F238E27FC236}">
                  <a16:creationId xmlns:a16="http://schemas.microsoft.com/office/drawing/2014/main" id="{9663E730-ECC4-496B-8065-43B00C547207}"/>
                </a:ext>
              </a:extLst>
            </p:cNvPr>
            <p:cNvSpPr/>
            <p:nvPr/>
          </p:nvSpPr>
          <p:spPr>
            <a:xfrm>
              <a:off x="3516362" y="3309183"/>
              <a:ext cx="98923" cy="114535"/>
            </a:xfrm>
            <a:custGeom>
              <a:avLst/>
              <a:gdLst/>
              <a:ahLst/>
              <a:cxnLst/>
              <a:rect l="l" t="t" r="r" b="b"/>
              <a:pathLst>
                <a:path w="1432" h="1658" extrusionOk="0">
                  <a:moveTo>
                    <a:pt x="927" y="1"/>
                  </a:moveTo>
                  <a:cubicBezTo>
                    <a:pt x="774" y="1"/>
                    <a:pt x="589" y="121"/>
                    <a:pt x="493" y="226"/>
                  </a:cubicBezTo>
                  <a:lnTo>
                    <a:pt x="261" y="514"/>
                  </a:lnTo>
                  <a:cubicBezTo>
                    <a:pt x="177" y="672"/>
                    <a:pt x="1" y="1063"/>
                    <a:pt x="159" y="1239"/>
                  </a:cubicBezTo>
                  <a:cubicBezTo>
                    <a:pt x="188" y="1277"/>
                    <a:pt x="214" y="1290"/>
                    <a:pt x="239" y="1290"/>
                  </a:cubicBezTo>
                  <a:cubicBezTo>
                    <a:pt x="301" y="1290"/>
                    <a:pt x="353" y="1206"/>
                    <a:pt x="419" y="1193"/>
                  </a:cubicBezTo>
                  <a:lnTo>
                    <a:pt x="419" y="1193"/>
                  </a:lnTo>
                  <a:cubicBezTo>
                    <a:pt x="419" y="1314"/>
                    <a:pt x="410" y="1425"/>
                    <a:pt x="419" y="1546"/>
                  </a:cubicBezTo>
                  <a:cubicBezTo>
                    <a:pt x="512" y="1528"/>
                    <a:pt x="577" y="1463"/>
                    <a:pt x="605" y="1379"/>
                  </a:cubicBezTo>
                  <a:lnTo>
                    <a:pt x="605" y="1379"/>
                  </a:lnTo>
                  <a:cubicBezTo>
                    <a:pt x="596" y="1425"/>
                    <a:pt x="586" y="1472"/>
                    <a:pt x="586" y="1518"/>
                  </a:cubicBezTo>
                  <a:cubicBezTo>
                    <a:pt x="580" y="1604"/>
                    <a:pt x="647" y="1658"/>
                    <a:pt x="717" y="1658"/>
                  </a:cubicBezTo>
                  <a:cubicBezTo>
                    <a:pt x="753" y="1658"/>
                    <a:pt x="790" y="1643"/>
                    <a:pt x="819" y="1611"/>
                  </a:cubicBezTo>
                  <a:cubicBezTo>
                    <a:pt x="856" y="1556"/>
                    <a:pt x="893" y="1490"/>
                    <a:pt x="930" y="1435"/>
                  </a:cubicBezTo>
                  <a:cubicBezTo>
                    <a:pt x="1079" y="1184"/>
                    <a:pt x="1191" y="914"/>
                    <a:pt x="1284" y="644"/>
                  </a:cubicBezTo>
                  <a:cubicBezTo>
                    <a:pt x="1302" y="598"/>
                    <a:pt x="1358" y="458"/>
                    <a:pt x="1405" y="328"/>
                  </a:cubicBezTo>
                  <a:cubicBezTo>
                    <a:pt x="1431" y="262"/>
                    <a:pt x="1377" y="205"/>
                    <a:pt x="1320" y="205"/>
                  </a:cubicBezTo>
                  <a:cubicBezTo>
                    <a:pt x="1298" y="205"/>
                    <a:pt x="1275" y="214"/>
                    <a:pt x="1256" y="235"/>
                  </a:cubicBezTo>
                  <a:cubicBezTo>
                    <a:pt x="1172" y="319"/>
                    <a:pt x="1107" y="412"/>
                    <a:pt x="1023" y="486"/>
                  </a:cubicBezTo>
                  <a:cubicBezTo>
                    <a:pt x="1070" y="384"/>
                    <a:pt x="1219" y="105"/>
                    <a:pt x="1051" y="105"/>
                  </a:cubicBezTo>
                  <a:cubicBezTo>
                    <a:pt x="1048" y="105"/>
                    <a:pt x="1045" y="104"/>
                    <a:pt x="1042" y="104"/>
                  </a:cubicBezTo>
                  <a:cubicBezTo>
                    <a:pt x="961" y="104"/>
                    <a:pt x="873" y="219"/>
                    <a:pt x="819" y="282"/>
                  </a:cubicBezTo>
                  <a:cubicBezTo>
                    <a:pt x="865" y="189"/>
                    <a:pt x="921" y="96"/>
                    <a:pt x="958" y="3"/>
                  </a:cubicBezTo>
                  <a:cubicBezTo>
                    <a:pt x="948" y="1"/>
                    <a:pt x="938" y="1"/>
                    <a:pt x="92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36" name="Google Shape;2466;p64">
              <a:extLst>
                <a:ext uri="{FF2B5EF4-FFF2-40B4-BE49-F238E27FC236}">
                  <a16:creationId xmlns:a16="http://schemas.microsoft.com/office/drawing/2014/main" id="{9F58D0CD-50C8-4604-B08B-E5EA290862E2}"/>
                </a:ext>
              </a:extLst>
            </p:cNvPr>
            <p:cNvSpPr/>
            <p:nvPr/>
          </p:nvSpPr>
          <p:spPr>
            <a:xfrm>
              <a:off x="3277419" y="3198864"/>
              <a:ext cx="307130" cy="270517"/>
            </a:xfrm>
            <a:custGeom>
              <a:avLst/>
              <a:gdLst/>
              <a:ahLst/>
              <a:cxnLst/>
              <a:rect l="l" t="t" r="r" b="b"/>
              <a:pathLst>
                <a:path w="4446" h="3916" extrusionOk="0">
                  <a:moveTo>
                    <a:pt x="2874" y="0"/>
                  </a:moveTo>
                  <a:lnTo>
                    <a:pt x="0" y="3915"/>
                  </a:lnTo>
                  <a:lnTo>
                    <a:pt x="2929" y="1879"/>
                  </a:lnTo>
                  <a:lnTo>
                    <a:pt x="3497" y="2781"/>
                  </a:lnTo>
                  <a:lnTo>
                    <a:pt x="4445" y="1460"/>
                  </a:lnTo>
                  <a:lnTo>
                    <a:pt x="287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37" name="Google Shape;2467;p64">
              <a:extLst>
                <a:ext uri="{FF2B5EF4-FFF2-40B4-BE49-F238E27FC236}">
                  <a16:creationId xmlns:a16="http://schemas.microsoft.com/office/drawing/2014/main" id="{09B17165-2E81-4917-9C4F-FD28F34AB48F}"/>
                </a:ext>
              </a:extLst>
            </p:cNvPr>
            <p:cNvSpPr/>
            <p:nvPr/>
          </p:nvSpPr>
          <p:spPr>
            <a:xfrm>
              <a:off x="4972613" y="3616998"/>
              <a:ext cx="54711" cy="116814"/>
            </a:xfrm>
            <a:custGeom>
              <a:avLst/>
              <a:gdLst/>
              <a:ahLst/>
              <a:cxnLst/>
              <a:rect l="l" t="t" r="r" b="b"/>
              <a:pathLst>
                <a:path w="792" h="1691" extrusionOk="0">
                  <a:moveTo>
                    <a:pt x="466" y="1"/>
                  </a:moveTo>
                  <a:cubicBezTo>
                    <a:pt x="401" y="85"/>
                    <a:pt x="354" y="187"/>
                    <a:pt x="336" y="299"/>
                  </a:cubicBezTo>
                  <a:cubicBezTo>
                    <a:pt x="336" y="243"/>
                    <a:pt x="308" y="47"/>
                    <a:pt x="233" y="47"/>
                  </a:cubicBezTo>
                  <a:cubicBezTo>
                    <a:pt x="231" y="47"/>
                    <a:pt x="230" y="47"/>
                    <a:pt x="228" y="47"/>
                  </a:cubicBezTo>
                  <a:cubicBezTo>
                    <a:pt x="168" y="47"/>
                    <a:pt x="159" y="188"/>
                    <a:pt x="150" y="233"/>
                  </a:cubicBezTo>
                  <a:cubicBezTo>
                    <a:pt x="85" y="466"/>
                    <a:pt x="38" y="717"/>
                    <a:pt x="20" y="959"/>
                  </a:cubicBezTo>
                  <a:cubicBezTo>
                    <a:pt x="10" y="1126"/>
                    <a:pt x="47" y="1331"/>
                    <a:pt x="1" y="1470"/>
                  </a:cubicBezTo>
                  <a:cubicBezTo>
                    <a:pt x="41" y="1518"/>
                    <a:pt x="81" y="1690"/>
                    <a:pt x="198" y="1690"/>
                  </a:cubicBezTo>
                  <a:cubicBezTo>
                    <a:pt x="217" y="1690"/>
                    <a:pt x="238" y="1685"/>
                    <a:pt x="261" y="1675"/>
                  </a:cubicBezTo>
                  <a:cubicBezTo>
                    <a:pt x="354" y="1619"/>
                    <a:pt x="419" y="1526"/>
                    <a:pt x="429" y="1414"/>
                  </a:cubicBezTo>
                  <a:cubicBezTo>
                    <a:pt x="454" y="1482"/>
                    <a:pt x="503" y="1690"/>
                    <a:pt x="596" y="1690"/>
                  </a:cubicBezTo>
                  <a:cubicBezTo>
                    <a:pt x="605" y="1690"/>
                    <a:pt x="614" y="1688"/>
                    <a:pt x="624" y="1684"/>
                  </a:cubicBezTo>
                  <a:cubicBezTo>
                    <a:pt x="652" y="1675"/>
                    <a:pt x="698" y="1600"/>
                    <a:pt x="708" y="1573"/>
                  </a:cubicBezTo>
                  <a:cubicBezTo>
                    <a:pt x="764" y="1480"/>
                    <a:pt x="782" y="1377"/>
                    <a:pt x="782" y="1266"/>
                  </a:cubicBezTo>
                  <a:cubicBezTo>
                    <a:pt x="791" y="1098"/>
                    <a:pt x="782" y="931"/>
                    <a:pt x="754" y="754"/>
                  </a:cubicBezTo>
                  <a:cubicBezTo>
                    <a:pt x="745" y="652"/>
                    <a:pt x="754" y="485"/>
                    <a:pt x="698" y="392"/>
                  </a:cubicBezTo>
                  <a:cubicBezTo>
                    <a:pt x="677" y="356"/>
                    <a:pt x="660" y="343"/>
                    <a:pt x="645" y="343"/>
                  </a:cubicBezTo>
                  <a:cubicBezTo>
                    <a:pt x="601" y="343"/>
                    <a:pt x="580" y="466"/>
                    <a:pt x="559" y="522"/>
                  </a:cubicBezTo>
                  <a:cubicBezTo>
                    <a:pt x="550" y="475"/>
                    <a:pt x="540" y="429"/>
                    <a:pt x="531" y="382"/>
                  </a:cubicBezTo>
                  <a:cubicBezTo>
                    <a:pt x="503" y="252"/>
                    <a:pt x="531" y="113"/>
                    <a:pt x="46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38" name="Google Shape;2468;p64">
              <a:extLst>
                <a:ext uri="{FF2B5EF4-FFF2-40B4-BE49-F238E27FC236}">
                  <a16:creationId xmlns:a16="http://schemas.microsoft.com/office/drawing/2014/main" id="{BCE8CFF9-100F-44A4-8FD1-7197430B16A0}"/>
                </a:ext>
              </a:extLst>
            </p:cNvPr>
            <p:cNvSpPr/>
            <p:nvPr/>
          </p:nvSpPr>
          <p:spPr>
            <a:xfrm>
              <a:off x="5001557" y="3396706"/>
              <a:ext cx="238395" cy="407986"/>
            </a:xfrm>
            <a:custGeom>
              <a:avLst/>
              <a:gdLst/>
              <a:ahLst/>
              <a:cxnLst/>
              <a:rect l="l" t="t" r="r" b="b"/>
              <a:pathLst>
                <a:path w="3451" h="5906" extrusionOk="0">
                  <a:moveTo>
                    <a:pt x="3450" y="0"/>
                  </a:moveTo>
                  <a:lnTo>
                    <a:pt x="875" y="4101"/>
                  </a:lnTo>
                  <a:lnTo>
                    <a:pt x="307" y="3311"/>
                  </a:lnTo>
                  <a:lnTo>
                    <a:pt x="0" y="4901"/>
                  </a:lnTo>
                  <a:lnTo>
                    <a:pt x="1684" y="5905"/>
                  </a:lnTo>
                  <a:cubicBezTo>
                    <a:pt x="2520" y="4408"/>
                    <a:pt x="3450" y="1"/>
                    <a:pt x="345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39" name="Google Shape;2469;p64">
              <a:extLst>
                <a:ext uri="{FF2B5EF4-FFF2-40B4-BE49-F238E27FC236}">
                  <a16:creationId xmlns:a16="http://schemas.microsoft.com/office/drawing/2014/main" id="{F1C93B48-E713-4B3D-99B7-0A37EB7BA42B}"/>
                </a:ext>
              </a:extLst>
            </p:cNvPr>
            <p:cNvSpPr/>
            <p:nvPr/>
          </p:nvSpPr>
          <p:spPr>
            <a:xfrm>
              <a:off x="4408654" y="2356033"/>
              <a:ext cx="273695" cy="230244"/>
            </a:xfrm>
            <a:custGeom>
              <a:avLst/>
              <a:gdLst/>
              <a:ahLst/>
              <a:cxnLst/>
              <a:rect l="l" t="t" r="r" b="b"/>
              <a:pathLst>
                <a:path w="3962" h="3333" extrusionOk="0">
                  <a:moveTo>
                    <a:pt x="307" y="0"/>
                  </a:moveTo>
                  <a:cubicBezTo>
                    <a:pt x="307" y="1"/>
                    <a:pt x="0" y="2744"/>
                    <a:pt x="1553" y="3265"/>
                  </a:cubicBezTo>
                  <a:cubicBezTo>
                    <a:pt x="1694" y="3311"/>
                    <a:pt x="1830" y="3332"/>
                    <a:pt x="1959" y="3332"/>
                  </a:cubicBezTo>
                  <a:cubicBezTo>
                    <a:pt x="3255" y="3332"/>
                    <a:pt x="3962" y="1219"/>
                    <a:pt x="3962" y="1219"/>
                  </a:cubicBezTo>
                  <a:cubicBezTo>
                    <a:pt x="3962" y="1219"/>
                    <a:pt x="2176" y="205"/>
                    <a:pt x="307" y="0"/>
                  </a:cubicBezTo>
                  <a:close/>
                </a:path>
              </a:pathLst>
            </a:custGeom>
            <a:solidFill>
              <a:srgbClr val="2B201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40" name="Google Shape;2470;p64">
              <a:extLst>
                <a:ext uri="{FF2B5EF4-FFF2-40B4-BE49-F238E27FC236}">
                  <a16:creationId xmlns:a16="http://schemas.microsoft.com/office/drawing/2014/main" id="{16C313BF-64CD-46BD-94A3-4FC0443B7FE6}"/>
                </a:ext>
              </a:extLst>
            </p:cNvPr>
            <p:cNvSpPr/>
            <p:nvPr/>
          </p:nvSpPr>
          <p:spPr>
            <a:xfrm>
              <a:off x="4427236" y="2356033"/>
              <a:ext cx="204408" cy="110528"/>
            </a:xfrm>
            <a:custGeom>
              <a:avLst/>
              <a:gdLst/>
              <a:ahLst/>
              <a:cxnLst/>
              <a:rect l="l" t="t" r="r" b="b"/>
              <a:pathLst>
                <a:path w="2959" h="1600" extrusionOk="0">
                  <a:moveTo>
                    <a:pt x="38" y="0"/>
                  </a:moveTo>
                  <a:lnTo>
                    <a:pt x="38" y="0"/>
                  </a:lnTo>
                  <a:cubicBezTo>
                    <a:pt x="1" y="391"/>
                    <a:pt x="10" y="791"/>
                    <a:pt x="47" y="1191"/>
                  </a:cubicBezTo>
                  <a:cubicBezTo>
                    <a:pt x="1293" y="1237"/>
                    <a:pt x="2409" y="1395"/>
                    <a:pt x="2409" y="1395"/>
                  </a:cubicBezTo>
                  <a:cubicBezTo>
                    <a:pt x="2409" y="1395"/>
                    <a:pt x="1200" y="1544"/>
                    <a:pt x="1507" y="1591"/>
                  </a:cubicBezTo>
                  <a:cubicBezTo>
                    <a:pt x="1548" y="1597"/>
                    <a:pt x="1601" y="1600"/>
                    <a:pt x="1662" y="1600"/>
                  </a:cubicBezTo>
                  <a:cubicBezTo>
                    <a:pt x="2056" y="1600"/>
                    <a:pt x="2800" y="1488"/>
                    <a:pt x="2800" y="1488"/>
                  </a:cubicBezTo>
                  <a:lnTo>
                    <a:pt x="2958" y="856"/>
                  </a:lnTo>
                  <a:cubicBezTo>
                    <a:pt x="2261" y="540"/>
                    <a:pt x="1163" y="121"/>
                    <a:pt x="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41" name="Google Shape;2471;p64">
              <a:extLst>
                <a:ext uri="{FF2B5EF4-FFF2-40B4-BE49-F238E27FC236}">
                  <a16:creationId xmlns:a16="http://schemas.microsoft.com/office/drawing/2014/main" id="{71E00BE1-66DA-4E56-BC76-F55F84747AC5}"/>
                </a:ext>
              </a:extLst>
            </p:cNvPr>
            <p:cNvSpPr/>
            <p:nvPr/>
          </p:nvSpPr>
          <p:spPr>
            <a:xfrm>
              <a:off x="4443331" y="2495089"/>
              <a:ext cx="102860" cy="90978"/>
            </a:xfrm>
            <a:custGeom>
              <a:avLst/>
              <a:gdLst/>
              <a:ahLst/>
              <a:cxnLst/>
              <a:rect l="l" t="t" r="r" b="b"/>
              <a:pathLst>
                <a:path w="1489" h="1317" extrusionOk="0">
                  <a:moveTo>
                    <a:pt x="447" y="1"/>
                  </a:moveTo>
                  <a:cubicBezTo>
                    <a:pt x="288" y="1"/>
                    <a:pt x="134" y="35"/>
                    <a:pt x="0" y="80"/>
                  </a:cubicBezTo>
                  <a:cubicBezTo>
                    <a:pt x="186" y="601"/>
                    <a:pt x="503" y="1066"/>
                    <a:pt x="1051" y="1252"/>
                  </a:cubicBezTo>
                  <a:cubicBezTo>
                    <a:pt x="1191" y="1298"/>
                    <a:pt x="1339" y="1317"/>
                    <a:pt x="1488" y="1317"/>
                  </a:cubicBezTo>
                  <a:cubicBezTo>
                    <a:pt x="1352" y="265"/>
                    <a:pt x="884" y="1"/>
                    <a:pt x="447" y="1"/>
                  </a:cubicBezTo>
                  <a:close/>
                </a:path>
              </a:pathLst>
            </a:custGeom>
            <a:solidFill>
              <a:srgbClr val="B24E5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42" name="Google Shape;2472;p64">
              <a:extLst>
                <a:ext uri="{FF2B5EF4-FFF2-40B4-BE49-F238E27FC236}">
                  <a16:creationId xmlns:a16="http://schemas.microsoft.com/office/drawing/2014/main" id="{DF3B4FF1-0B92-4C5F-A7BD-3C1038CDE27E}"/>
                </a:ext>
              </a:extLst>
            </p:cNvPr>
            <p:cNvSpPr/>
            <p:nvPr/>
          </p:nvSpPr>
          <p:spPr>
            <a:xfrm>
              <a:off x="4179934" y="2371437"/>
              <a:ext cx="79718" cy="75850"/>
            </a:xfrm>
            <a:custGeom>
              <a:avLst/>
              <a:gdLst/>
              <a:ahLst/>
              <a:cxnLst/>
              <a:rect l="l" t="t" r="r" b="b"/>
              <a:pathLst>
                <a:path w="1154" h="1098" extrusionOk="0">
                  <a:moveTo>
                    <a:pt x="345" y="1"/>
                  </a:moveTo>
                  <a:cubicBezTo>
                    <a:pt x="308" y="1"/>
                    <a:pt x="270" y="1"/>
                    <a:pt x="233" y="10"/>
                  </a:cubicBezTo>
                  <a:cubicBezTo>
                    <a:pt x="215" y="19"/>
                    <a:pt x="196" y="29"/>
                    <a:pt x="187" y="38"/>
                  </a:cubicBezTo>
                  <a:cubicBezTo>
                    <a:pt x="168" y="47"/>
                    <a:pt x="149" y="56"/>
                    <a:pt x="140" y="66"/>
                  </a:cubicBezTo>
                  <a:cubicBezTo>
                    <a:pt x="47" y="168"/>
                    <a:pt x="1" y="298"/>
                    <a:pt x="10" y="428"/>
                  </a:cubicBezTo>
                  <a:cubicBezTo>
                    <a:pt x="38" y="317"/>
                    <a:pt x="103" y="215"/>
                    <a:pt x="196" y="140"/>
                  </a:cubicBezTo>
                  <a:cubicBezTo>
                    <a:pt x="228" y="121"/>
                    <a:pt x="262" y="113"/>
                    <a:pt x="296" y="113"/>
                  </a:cubicBezTo>
                  <a:cubicBezTo>
                    <a:pt x="359" y="113"/>
                    <a:pt x="424" y="141"/>
                    <a:pt x="484" y="177"/>
                  </a:cubicBezTo>
                  <a:cubicBezTo>
                    <a:pt x="531" y="215"/>
                    <a:pt x="577" y="242"/>
                    <a:pt x="624" y="289"/>
                  </a:cubicBezTo>
                  <a:lnTo>
                    <a:pt x="689" y="345"/>
                  </a:lnTo>
                  <a:lnTo>
                    <a:pt x="745" y="410"/>
                  </a:lnTo>
                  <a:cubicBezTo>
                    <a:pt x="815" y="473"/>
                    <a:pt x="874" y="541"/>
                    <a:pt x="931" y="611"/>
                  </a:cubicBezTo>
                  <a:lnTo>
                    <a:pt x="931" y="611"/>
                  </a:lnTo>
                  <a:cubicBezTo>
                    <a:pt x="892" y="628"/>
                    <a:pt x="856" y="649"/>
                    <a:pt x="819" y="670"/>
                  </a:cubicBezTo>
                  <a:cubicBezTo>
                    <a:pt x="791" y="689"/>
                    <a:pt x="754" y="726"/>
                    <a:pt x="735" y="763"/>
                  </a:cubicBezTo>
                  <a:cubicBezTo>
                    <a:pt x="726" y="791"/>
                    <a:pt x="717" y="810"/>
                    <a:pt x="717" y="838"/>
                  </a:cubicBezTo>
                  <a:cubicBezTo>
                    <a:pt x="717" y="865"/>
                    <a:pt x="726" y="893"/>
                    <a:pt x="745" y="912"/>
                  </a:cubicBezTo>
                  <a:cubicBezTo>
                    <a:pt x="791" y="968"/>
                    <a:pt x="856" y="1014"/>
                    <a:pt x="931" y="1042"/>
                  </a:cubicBezTo>
                  <a:cubicBezTo>
                    <a:pt x="996" y="1070"/>
                    <a:pt x="1061" y="1089"/>
                    <a:pt x="1126" y="1098"/>
                  </a:cubicBezTo>
                  <a:cubicBezTo>
                    <a:pt x="1070" y="1061"/>
                    <a:pt x="1014" y="1033"/>
                    <a:pt x="949" y="996"/>
                  </a:cubicBezTo>
                  <a:cubicBezTo>
                    <a:pt x="903" y="958"/>
                    <a:pt x="856" y="912"/>
                    <a:pt x="819" y="865"/>
                  </a:cubicBezTo>
                  <a:cubicBezTo>
                    <a:pt x="810" y="847"/>
                    <a:pt x="810" y="828"/>
                    <a:pt x="819" y="819"/>
                  </a:cubicBezTo>
                  <a:cubicBezTo>
                    <a:pt x="838" y="800"/>
                    <a:pt x="856" y="782"/>
                    <a:pt x="884" y="773"/>
                  </a:cubicBezTo>
                  <a:cubicBezTo>
                    <a:pt x="940" y="745"/>
                    <a:pt x="996" y="717"/>
                    <a:pt x="1061" y="707"/>
                  </a:cubicBezTo>
                  <a:lnTo>
                    <a:pt x="1154" y="680"/>
                  </a:lnTo>
                  <a:lnTo>
                    <a:pt x="1098" y="596"/>
                  </a:lnTo>
                  <a:cubicBezTo>
                    <a:pt x="1014" y="494"/>
                    <a:pt x="940" y="401"/>
                    <a:pt x="847" y="308"/>
                  </a:cubicBezTo>
                  <a:lnTo>
                    <a:pt x="782" y="242"/>
                  </a:lnTo>
                  <a:lnTo>
                    <a:pt x="707" y="177"/>
                  </a:lnTo>
                  <a:cubicBezTo>
                    <a:pt x="661" y="131"/>
                    <a:pt x="605" y="94"/>
                    <a:pt x="540" y="66"/>
                  </a:cubicBezTo>
                  <a:cubicBezTo>
                    <a:pt x="512" y="47"/>
                    <a:pt x="484" y="29"/>
                    <a:pt x="447" y="19"/>
                  </a:cubicBezTo>
                  <a:cubicBezTo>
                    <a:pt x="419" y="10"/>
                    <a:pt x="382" y="1"/>
                    <a:pt x="345" y="1"/>
                  </a:cubicBezTo>
                  <a:close/>
                </a:path>
              </a:pathLst>
            </a:custGeom>
            <a:solidFill>
              <a:srgbClr val="B66D6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43" name="Google Shape;2473;p64">
              <a:extLst>
                <a:ext uri="{FF2B5EF4-FFF2-40B4-BE49-F238E27FC236}">
                  <a16:creationId xmlns:a16="http://schemas.microsoft.com/office/drawing/2014/main" id="{F197EDAE-6EC9-4DEB-80BB-565C0922AA0D}"/>
                </a:ext>
              </a:extLst>
            </p:cNvPr>
            <p:cNvSpPr/>
            <p:nvPr/>
          </p:nvSpPr>
          <p:spPr>
            <a:xfrm>
              <a:off x="3952526" y="2611694"/>
              <a:ext cx="301396" cy="465185"/>
            </a:xfrm>
            <a:custGeom>
              <a:avLst/>
              <a:gdLst/>
              <a:ahLst/>
              <a:cxnLst/>
              <a:rect l="l" t="t" r="r" b="b"/>
              <a:pathLst>
                <a:path w="4363" h="6734" extrusionOk="0">
                  <a:moveTo>
                    <a:pt x="2205" y="1"/>
                  </a:moveTo>
                  <a:lnTo>
                    <a:pt x="2205" y="1"/>
                  </a:lnTo>
                  <a:cubicBezTo>
                    <a:pt x="2205" y="1"/>
                    <a:pt x="3172" y="531"/>
                    <a:pt x="2958" y="2037"/>
                  </a:cubicBezTo>
                  <a:cubicBezTo>
                    <a:pt x="2744" y="3534"/>
                    <a:pt x="1" y="6389"/>
                    <a:pt x="1" y="6389"/>
                  </a:cubicBezTo>
                  <a:lnTo>
                    <a:pt x="931" y="6733"/>
                  </a:lnTo>
                  <a:cubicBezTo>
                    <a:pt x="931" y="6733"/>
                    <a:pt x="3525" y="4278"/>
                    <a:pt x="3944" y="2855"/>
                  </a:cubicBezTo>
                  <a:cubicBezTo>
                    <a:pt x="4362" y="1442"/>
                    <a:pt x="3944" y="614"/>
                    <a:pt x="3944" y="614"/>
                  </a:cubicBezTo>
                  <a:lnTo>
                    <a:pt x="220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44" name="Google Shape;2474;p64">
              <a:extLst>
                <a:ext uri="{FF2B5EF4-FFF2-40B4-BE49-F238E27FC236}">
                  <a16:creationId xmlns:a16="http://schemas.microsoft.com/office/drawing/2014/main" id="{09E11297-D168-4E01-A592-BEF58D415C33}"/>
                </a:ext>
              </a:extLst>
            </p:cNvPr>
            <p:cNvSpPr/>
            <p:nvPr/>
          </p:nvSpPr>
          <p:spPr>
            <a:xfrm>
              <a:off x="4388690" y="2733756"/>
              <a:ext cx="136917" cy="357213"/>
            </a:xfrm>
            <a:custGeom>
              <a:avLst/>
              <a:gdLst/>
              <a:ahLst/>
              <a:cxnLst/>
              <a:rect l="l" t="t" r="r" b="b"/>
              <a:pathLst>
                <a:path w="1982" h="5171" extrusionOk="0">
                  <a:moveTo>
                    <a:pt x="1" y="0"/>
                  </a:moveTo>
                  <a:cubicBezTo>
                    <a:pt x="1" y="1"/>
                    <a:pt x="1703" y="2632"/>
                    <a:pt x="1703" y="5171"/>
                  </a:cubicBezTo>
                  <a:cubicBezTo>
                    <a:pt x="1982" y="3357"/>
                    <a:pt x="1284" y="707"/>
                    <a:pt x="1284" y="707"/>
                  </a:cubicBezTo>
                  <a:lnTo>
                    <a:pt x="1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45" name="Google Shape;2475;p64">
              <a:extLst>
                <a:ext uri="{FF2B5EF4-FFF2-40B4-BE49-F238E27FC236}">
                  <a16:creationId xmlns:a16="http://schemas.microsoft.com/office/drawing/2014/main" id="{F4AF519D-F7B4-468A-AA5F-32434A801463}"/>
                </a:ext>
              </a:extLst>
            </p:cNvPr>
            <p:cNvSpPr/>
            <p:nvPr/>
          </p:nvSpPr>
          <p:spPr>
            <a:xfrm>
              <a:off x="3919783" y="2919371"/>
              <a:ext cx="56577" cy="36060"/>
            </a:xfrm>
            <a:custGeom>
              <a:avLst/>
              <a:gdLst/>
              <a:ahLst/>
              <a:cxnLst/>
              <a:rect l="l" t="t" r="r" b="b"/>
              <a:pathLst>
                <a:path w="819" h="522" extrusionOk="0">
                  <a:moveTo>
                    <a:pt x="168" y="1"/>
                  </a:moveTo>
                  <a:lnTo>
                    <a:pt x="0" y="401"/>
                  </a:lnTo>
                  <a:lnTo>
                    <a:pt x="726" y="522"/>
                  </a:lnTo>
                  <a:lnTo>
                    <a:pt x="819" y="150"/>
                  </a:lnTo>
                  <a:cubicBezTo>
                    <a:pt x="763" y="131"/>
                    <a:pt x="168" y="1"/>
                    <a:pt x="168" y="1"/>
                  </a:cubicBezTo>
                  <a:close/>
                </a:path>
              </a:pathLst>
            </a:custGeom>
            <a:solidFill>
              <a:srgbClr val="FECB1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46" name="Google Shape;2476;p64">
              <a:extLst>
                <a:ext uri="{FF2B5EF4-FFF2-40B4-BE49-F238E27FC236}">
                  <a16:creationId xmlns:a16="http://schemas.microsoft.com/office/drawing/2014/main" id="{AD612D98-5C92-44F4-98BA-6067C0D1EA15}"/>
                </a:ext>
              </a:extLst>
            </p:cNvPr>
            <p:cNvSpPr/>
            <p:nvPr/>
          </p:nvSpPr>
          <p:spPr>
            <a:xfrm>
              <a:off x="3967309" y="3001644"/>
              <a:ext cx="89390" cy="64935"/>
            </a:xfrm>
            <a:custGeom>
              <a:avLst/>
              <a:gdLst/>
              <a:ahLst/>
              <a:cxnLst/>
              <a:rect l="l" t="t" r="r" b="b"/>
              <a:pathLst>
                <a:path w="1294" h="940" fill="none" extrusionOk="0">
                  <a:moveTo>
                    <a:pt x="1293" y="251"/>
                  </a:moveTo>
                  <a:lnTo>
                    <a:pt x="698" y="0"/>
                  </a:lnTo>
                  <a:lnTo>
                    <a:pt x="1" y="661"/>
                  </a:lnTo>
                  <a:lnTo>
                    <a:pt x="698" y="939"/>
                  </a:lnTo>
                  <a:close/>
                </a:path>
              </a:pathLst>
            </a:custGeom>
            <a:noFill/>
            <a:ln w="1150" cap="flat" cmpd="sng">
              <a:solidFill>
                <a:srgbClr val="7E2893"/>
              </a:solidFill>
              <a:prstDash val="solid"/>
              <a:miter lim="9299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47" name="Google Shape;2477;p64">
              <a:extLst>
                <a:ext uri="{FF2B5EF4-FFF2-40B4-BE49-F238E27FC236}">
                  <a16:creationId xmlns:a16="http://schemas.microsoft.com/office/drawing/2014/main" id="{57F30B23-41B8-43B8-93F3-E21233990CCE}"/>
                </a:ext>
              </a:extLst>
            </p:cNvPr>
            <p:cNvSpPr/>
            <p:nvPr/>
          </p:nvSpPr>
          <p:spPr>
            <a:xfrm>
              <a:off x="4015526" y="3001644"/>
              <a:ext cx="69" cy="64935"/>
            </a:xfrm>
            <a:custGeom>
              <a:avLst/>
              <a:gdLst/>
              <a:ahLst/>
              <a:cxnLst/>
              <a:rect l="l" t="t" r="r" b="b"/>
              <a:pathLst>
                <a:path w="1" h="940" fill="none" extrusionOk="0">
                  <a:moveTo>
                    <a:pt x="0" y="0"/>
                  </a:moveTo>
                  <a:lnTo>
                    <a:pt x="0" y="939"/>
                  </a:lnTo>
                </a:path>
              </a:pathLst>
            </a:custGeom>
            <a:noFill/>
            <a:ln w="1150" cap="flat" cmpd="sng">
              <a:solidFill>
                <a:srgbClr val="7E2893"/>
              </a:solidFill>
              <a:prstDash val="solid"/>
              <a:miter lim="9299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48" name="Google Shape;2478;p64">
              <a:extLst>
                <a:ext uri="{FF2B5EF4-FFF2-40B4-BE49-F238E27FC236}">
                  <a16:creationId xmlns:a16="http://schemas.microsoft.com/office/drawing/2014/main" id="{F622D3D2-2E2E-4CA3-A8BD-212A250B95F9}"/>
                </a:ext>
              </a:extLst>
            </p:cNvPr>
            <p:cNvSpPr/>
            <p:nvPr/>
          </p:nvSpPr>
          <p:spPr>
            <a:xfrm>
              <a:off x="3967309" y="3018983"/>
              <a:ext cx="89390" cy="28323"/>
            </a:xfrm>
            <a:custGeom>
              <a:avLst/>
              <a:gdLst/>
              <a:ahLst/>
              <a:cxnLst/>
              <a:rect l="l" t="t" r="r" b="b"/>
              <a:pathLst>
                <a:path w="1294" h="410" fill="none" extrusionOk="0">
                  <a:moveTo>
                    <a:pt x="1293" y="0"/>
                  </a:moveTo>
                  <a:lnTo>
                    <a:pt x="1" y="410"/>
                  </a:lnTo>
                </a:path>
              </a:pathLst>
            </a:custGeom>
            <a:noFill/>
            <a:ln w="1150" cap="flat" cmpd="sng">
              <a:solidFill>
                <a:srgbClr val="7E2893"/>
              </a:solidFill>
              <a:prstDash val="solid"/>
              <a:miter lim="9299"/>
              <a:headEnd type="none" w="sm" len="sm"/>
              <a:tailEnd type="none" w="sm" len="sm"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49" name="Google Shape;2479;p64">
              <a:extLst>
                <a:ext uri="{FF2B5EF4-FFF2-40B4-BE49-F238E27FC236}">
                  <a16:creationId xmlns:a16="http://schemas.microsoft.com/office/drawing/2014/main" id="{13038881-5BCA-4D8E-9DA9-3BEAA3E805CB}"/>
                </a:ext>
              </a:extLst>
            </p:cNvPr>
            <p:cNvSpPr/>
            <p:nvPr/>
          </p:nvSpPr>
          <p:spPr>
            <a:xfrm>
              <a:off x="5039067" y="3609054"/>
              <a:ext cx="51879" cy="75297"/>
            </a:xfrm>
            <a:custGeom>
              <a:avLst/>
              <a:gdLst/>
              <a:ahLst/>
              <a:cxnLst/>
              <a:rect l="l" t="t" r="r" b="b"/>
              <a:pathLst>
                <a:path w="751" h="1090" extrusionOk="0">
                  <a:moveTo>
                    <a:pt x="183" y="228"/>
                  </a:moveTo>
                  <a:lnTo>
                    <a:pt x="266" y="321"/>
                  </a:lnTo>
                  <a:cubicBezTo>
                    <a:pt x="294" y="386"/>
                    <a:pt x="313" y="451"/>
                    <a:pt x="332" y="516"/>
                  </a:cubicBezTo>
                  <a:cubicBezTo>
                    <a:pt x="368" y="648"/>
                    <a:pt x="393" y="780"/>
                    <a:pt x="412" y="913"/>
                  </a:cubicBezTo>
                  <a:lnTo>
                    <a:pt x="412" y="913"/>
                  </a:lnTo>
                  <a:cubicBezTo>
                    <a:pt x="372" y="707"/>
                    <a:pt x="267" y="514"/>
                    <a:pt x="211" y="321"/>
                  </a:cubicBezTo>
                  <a:cubicBezTo>
                    <a:pt x="192" y="293"/>
                    <a:pt x="183" y="255"/>
                    <a:pt x="183" y="228"/>
                  </a:cubicBezTo>
                  <a:close/>
                  <a:moveTo>
                    <a:pt x="630" y="98"/>
                  </a:moveTo>
                  <a:cubicBezTo>
                    <a:pt x="640" y="98"/>
                    <a:pt x="649" y="109"/>
                    <a:pt x="657" y="135"/>
                  </a:cubicBezTo>
                  <a:cubicBezTo>
                    <a:pt x="666" y="237"/>
                    <a:pt x="666" y="339"/>
                    <a:pt x="648" y="441"/>
                  </a:cubicBezTo>
                  <a:cubicBezTo>
                    <a:pt x="648" y="553"/>
                    <a:pt x="629" y="665"/>
                    <a:pt x="583" y="776"/>
                  </a:cubicBezTo>
                  <a:cubicBezTo>
                    <a:pt x="584" y="773"/>
                    <a:pt x="584" y="771"/>
                    <a:pt x="584" y="771"/>
                  </a:cubicBezTo>
                  <a:lnTo>
                    <a:pt x="584" y="771"/>
                  </a:lnTo>
                  <a:cubicBezTo>
                    <a:pt x="581" y="771"/>
                    <a:pt x="511" y="911"/>
                    <a:pt x="486" y="977"/>
                  </a:cubicBezTo>
                  <a:lnTo>
                    <a:pt x="486" y="977"/>
                  </a:lnTo>
                  <a:cubicBezTo>
                    <a:pt x="483" y="943"/>
                    <a:pt x="479" y="910"/>
                    <a:pt x="474" y="876"/>
                  </a:cubicBezTo>
                  <a:lnTo>
                    <a:pt x="474" y="876"/>
                  </a:lnTo>
                  <a:cubicBezTo>
                    <a:pt x="470" y="675"/>
                    <a:pt x="493" y="479"/>
                    <a:pt x="545" y="283"/>
                  </a:cubicBezTo>
                  <a:cubicBezTo>
                    <a:pt x="553" y="240"/>
                    <a:pt x="594" y="98"/>
                    <a:pt x="630" y="98"/>
                  </a:cubicBezTo>
                  <a:close/>
                  <a:moveTo>
                    <a:pt x="666" y="1"/>
                  </a:moveTo>
                  <a:cubicBezTo>
                    <a:pt x="663" y="1"/>
                    <a:pt x="660" y="2"/>
                    <a:pt x="657" y="4"/>
                  </a:cubicBezTo>
                  <a:cubicBezTo>
                    <a:pt x="536" y="60"/>
                    <a:pt x="490" y="274"/>
                    <a:pt x="471" y="376"/>
                  </a:cubicBezTo>
                  <a:cubicBezTo>
                    <a:pt x="455" y="471"/>
                    <a:pt x="442" y="565"/>
                    <a:pt x="433" y="660"/>
                  </a:cubicBezTo>
                  <a:lnTo>
                    <a:pt x="433" y="660"/>
                  </a:lnTo>
                  <a:cubicBezTo>
                    <a:pt x="408" y="550"/>
                    <a:pt x="377" y="442"/>
                    <a:pt x="341" y="339"/>
                  </a:cubicBezTo>
                  <a:cubicBezTo>
                    <a:pt x="323" y="278"/>
                    <a:pt x="282" y="104"/>
                    <a:pt x="185" y="104"/>
                  </a:cubicBezTo>
                  <a:cubicBezTo>
                    <a:pt x="179" y="104"/>
                    <a:pt x="172" y="105"/>
                    <a:pt x="164" y="107"/>
                  </a:cubicBezTo>
                  <a:cubicBezTo>
                    <a:pt x="12" y="145"/>
                    <a:pt x="234" y="645"/>
                    <a:pt x="324" y="891"/>
                  </a:cubicBezTo>
                  <a:lnTo>
                    <a:pt x="324" y="891"/>
                  </a:lnTo>
                  <a:cubicBezTo>
                    <a:pt x="211" y="761"/>
                    <a:pt x="74" y="564"/>
                    <a:pt x="34" y="507"/>
                  </a:cubicBezTo>
                  <a:cubicBezTo>
                    <a:pt x="31" y="500"/>
                    <a:pt x="25" y="497"/>
                    <a:pt x="20" y="497"/>
                  </a:cubicBezTo>
                  <a:cubicBezTo>
                    <a:pt x="10" y="497"/>
                    <a:pt x="0" y="507"/>
                    <a:pt x="6" y="525"/>
                  </a:cubicBezTo>
                  <a:cubicBezTo>
                    <a:pt x="47" y="606"/>
                    <a:pt x="327" y="1090"/>
                    <a:pt x="479" y="1090"/>
                  </a:cubicBezTo>
                  <a:cubicBezTo>
                    <a:pt x="501" y="1090"/>
                    <a:pt x="521" y="1079"/>
                    <a:pt x="536" y="1055"/>
                  </a:cubicBezTo>
                  <a:cubicBezTo>
                    <a:pt x="564" y="981"/>
                    <a:pt x="601" y="916"/>
                    <a:pt x="620" y="841"/>
                  </a:cubicBezTo>
                  <a:cubicBezTo>
                    <a:pt x="657" y="767"/>
                    <a:pt x="676" y="693"/>
                    <a:pt x="694" y="618"/>
                  </a:cubicBezTo>
                  <a:cubicBezTo>
                    <a:pt x="722" y="460"/>
                    <a:pt x="750" y="181"/>
                    <a:pt x="694" y="23"/>
                  </a:cubicBezTo>
                  <a:cubicBezTo>
                    <a:pt x="687" y="9"/>
                    <a:pt x="676" y="1"/>
                    <a:pt x="66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50" name="Google Shape;2480;p64">
              <a:extLst>
                <a:ext uri="{FF2B5EF4-FFF2-40B4-BE49-F238E27FC236}">
                  <a16:creationId xmlns:a16="http://schemas.microsoft.com/office/drawing/2014/main" id="{3A8EF870-F234-48F2-981B-43F742369480}"/>
                </a:ext>
              </a:extLst>
            </p:cNvPr>
            <p:cNvSpPr/>
            <p:nvPr/>
          </p:nvSpPr>
          <p:spPr>
            <a:xfrm>
              <a:off x="3433468" y="3341443"/>
              <a:ext cx="71912" cy="66524"/>
            </a:xfrm>
            <a:custGeom>
              <a:avLst/>
              <a:gdLst/>
              <a:ahLst/>
              <a:cxnLst/>
              <a:rect l="l" t="t" r="r" b="b"/>
              <a:pathLst>
                <a:path w="1041" h="963" extrusionOk="0">
                  <a:moveTo>
                    <a:pt x="671" y="47"/>
                  </a:moveTo>
                  <a:cubicBezTo>
                    <a:pt x="725" y="47"/>
                    <a:pt x="778" y="51"/>
                    <a:pt x="832" y="57"/>
                  </a:cubicBezTo>
                  <a:lnTo>
                    <a:pt x="832" y="57"/>
                  </a:lnTo>
                  <a:cubicBezTo>
                    <a:pt x="622" y="97"/>
                    <a:pt x="232" y="185"/>
                    <a:pt x="123" y="185"/>
                  </a:cubicBezTo>
                  <a:cubicBezTo>
                    <a:pt x="105" y="185"/>
                    <a:pt x="95" y="182"/>
                    <a:pt x="94" y="177"/>
                  </a:cubicBezTo>
                  <a:cubicBezTo>
                    <a:pt x="85" y="131"/>
                    <a:pt x="484" y="56"/>
                    <a:pt x="512" y="56"/>
                  </a:cubicBezTo>
                  <a:cubicBezTo>
                    <a:pt x="565" y="50"/>
                    <a:pt x="618" y="47"/>
                    <a:pt x="671" y="47"/>
                  </a:cubicBezTo>
                  <a:close/>
                  <a:moveTo>
                    <a:pt x="954" y="94"/>
                  </a:moveTo>
                  <a:cubicBezTo>
                    <a:pt x="934" y="115"/>
                    <a:pt x="918" y="139"/>
                    <a:pt x="903" y="166"/>
                  </a:cubicBezTo>
                  <a:lnTo>
                    <a:pt x="903" y="166"/>
                  </a:lnTo>
                  <a:cubicBezTo>
                    <a:pt x="866" y="211"/>
                    <a:pt x="826" y="255"/>
                    <a:pt x="782" y="298"/>
                  </a:cubicBezTo>
                  <a:cubicBezTo>
                    <a:pt x="726" y="354"/>
                    <a:pt x="670" y="400"/>
                    <a:pt x="596" y="438"/>
                  </a:cubicBezTo>
                  <a:cubicBezTo>
                    <a:pt x="576" y="446"/>
                    <a:pt x="541" y="454"/>
                    <a:pt x="510" y="454"/>
                  </a:cubicBezTo>
                  <a:cubicBezTo>
                    <a:pt x="469" y="454"/>
                    <a:pt x="435" y="439"/>
                    <a:pt x="457" y="391"/>
                  </a:cubicBezTo>
                  <a:cubicBezTo>
                    <a:pt x="475" y="345"/>
                    <a:pt x="577" y="298"/>
                    <a:pt x="624" y="270"/>
                  </a:cubicBezTo>
                  <a:cubicBezTo>
                    <a:pt x="704" y="222"/>
                    <a:pt x="811" y="133"/>
                    <a:pt x="911" y="97"/>
                  </a:cubicBezTo>
                  <a:lnTo>
                    <a:pt x="911" y="97"/>
                  </a:lnTo>
                  <a:cubicBezTo>
                    <a:pt x="925" y="96"/>
                    <a:pt x="939" y="95"/>
                    <a:pt x="954" y="94"/>
                  </a:cubicBezTo>
                  <a:close/>
                  <a:moveTo>
                    <a:pt x="623" y="0"/>
                  </a:moveTo>
                  <a:cubicBezTo>
                    <a:pt x="552" y="0"/>
                    <a:pt x="480" y="6"/>
                    <a:pt x="410" y="19"/>
                  </a:cubicBezTo>
                  <a:cubicBezTo>
                    <a:pt x="289" y="38"/>
                    <a:pt x="94" y="56"/>
                    <a:pt x="10" y="149"/>
                  </a:cubicBezTo>
                  <a:cubicBezTo>
                    <a:pt x="1" y="168"/>
                    <a:pt x="1" y="177"/>
                    <a:pt x="10" y="196"/>
                  </a:cubicBezTo>
                  <a:cubicBezTo>
                    <a:pt x="41" y="245"/>
                    <a:pt x="101" y="262"/>
                    <a:pt x="160" y="262"/>
                  </a:cubicBezTo>
                  <a:cubicBezTo>
                    <a:pt x="189" y="262"/>
                    <a:pt x="218" y="258"/>
                    <a:pt x="243" y="252"/>
                  </a:cubicBezTo>
                  <a:cubicBezTo>
                    <a:pt x="413" y="225"/>
                    <a:pt x="574" y="162"/>
                    <a:pt x="746" y="124"/>
                  </a:cubicBezTo>
                  <a:lnTo>
                    <a:pt x="746" y="124"/>
                  </a:lnTo>
                  <a:cubicBezTo>
                    <a:pt x="658" y="177"/>
                    <a:pt x="575" y="243"/>
                    <a:pt x="503" y="289"/>
                  </a:cubicBezTo>
                  <a:cubicBezTo>
                    <a:pt x="438" y="326"/>
                    <a:pt x="317" y="400"/>
                    <a:pt x="345" y="484"/>
                  </a:cubicBezTo>
                  <a:cubicBezTo>
                    <a:pt x="358" y="541"/>
                    <a:pt x="398" y="559"/>
                    <a:pt x="444" y="559"/>
                  </a:cubicBezTo>
                  <a:cubicBezTo>
                    <a:pt x="496" y="559"/>
                    <a:pt x="557" y="536"/>
                    <a:pt x="596" y="521"/>
                  </a:cubicBezTo>
                  <a:cubicBezTo>
                    <a:pt x="677" y="475"/>
                    <a:pt x="752" y="420"/>
                    <a:pt x="820" y="359"/>
                  </a:cubicBezTo>
                  <a:lnTo>
                    <a:pt x="820" y="359"/>
                  </a:lnTo>
                  <a:cubicBezTo>
                    <a:pt x="817" y="367"/>
                    <a:pt x="813" y="374"/>
                    <a:pt x="810" y="382"/>
                  </a:cubicBezTo>
                  <a:cubicBezTo>
                    <a:pt x="726" y="559"/>
                    <a:pt x="652" y="745"/>
                    <a:pt x="596" y="931"/>
                  </a:cubicBezTo>
                  <a:cubicBezTo>
                    <a:pt x="584" y="949"/>
                    <a:pt x="599" y="963"/>
                    <a:pt x="617" y="963"/>
                  </a:cubicBezTo>
                  <a:cubicBezTo>
                    <a:pt x="626" y="963"/>
                    <a:pt x="636" y="959"/>
                    <a:pt x="643" y="949"/>
                  </a:cubicBezTo>
                  <a:cubicBezTo>
                    <a:pt x="708" y="838"/>
                    <a:pt x="763" y="717"/>
                    <a:pt x="810" y="586"/>
                  </a:cubicBezTo>
                  <a:cubicBezTo>
                    <a:pt x="846" y="502"/>
                    <a:pt x="870" y="367"/>
                    <a:pt x="918" y="260"/>
                  </a:cubicBezTo>
                  <a:lnTo>
                    <a:pt x="918" y="260"/>
                  </a:lnTo>
                  <a:cubicBezTo>
                    <a:pt x="960" y="214"/>
                    <a:pt x="998" y="164"/>
                    <a:pt x="1033" y="112"/>
                  </a:cubicBezTo>
                  <a:cubicBezTo>
                    <a:pt x="1040" y="102"/>
                    <a:pt x="1039" y="90"/>
                    <a:pt x="1034" y="80"/>
                  </a:cubicBezTo>
                  <a:lnTo>
                    <a:pt x="1034" y="80"/>
                  </a:lnTo>
                  <a:cubicBezTo>
                    <a:pt x="1034" y="75"/>
                    <a:pt x="1031" y="69"/>
                    <a:pt x="1024" y="66"/>
                  </a:cubicBezTo>
                  <a:cubicBezTo>
                    <a:pt x="1011" y="61"/>
                    <a:pt x="998" y="57"/>
                    <a:pt x="985" y="54"/>
                  </a:cubicBezTo>
                  <a:lnTo>
                    <a:pt x="985" y="54"/>
                  </a:lnTo>
                  <a:cubicBezTo>
                    <a:pt x="983" y="47"/>
                    <a:pt x="977" y="41"/>
                    <a:pt x="968" y="39"/>
                  </a:cubicBezTo>
                  <a:lnTo>
                    <a:pt x="968" y="39"/>
                  </a:lnTo>
                  <a:lnTo>
                    <a:pt x="968" y="38"/>
                  </a:lnTo>
                  <a:cubicBezTo>
                    <a:pt x="967" y="38"/>
                    <a:pt x="966" y="38"/>
                    <a:pt x="965" y="38"/>
                  </a:cubicBezTo>
                  <a:lnTo>
                    <a:pt x="965" y="38"/>
                  </a:lnTo>
                  <a:cubicBezTo>
                    <a:pt x="963" y="38"/>
                    <a:pt x="961" y="38"/>
                    <a:pt x="959" y="38"/>
                  </a:cubicBezTo>
                  <a:cubicBezTo>
                    <a:pt x="953" y="38"/>
                    <a:pt x="945" y="38"/>
                    <a:pt x="935" y="40"/>
                  </a:cubicBezTo>
                  <a:lnTo>
                    <a:pt x="935" y="40"/>
                  </a:lnTo>
                  <a:cubicBezTo>
                    <a:pt x="834" y="14"/>
                    <a:pt x="728" y="0"/>
                    <a:pt x="62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51" name="Google Shape;2481;p64">
              <a:extLst>
                <a:ext uri="{FF2B5EF4-FFF2-40B4-BE49-F238E27FC236}">
                  <a16:creationId xmlns:a16="http://schemas.microsoft.com/office/drawing/2014/main" id="{9C12FA81-0D50-470E-9A5E-597E543612A9}"/>
                </a:ext>
              </a:extLst>
            </p:cNvPr>
            <p:cNvSpPr/>
            <p:nvPr/>
          </p:nvSpPr>
          <p:spPr>
            <a:xfrm>
              <a:off x="4764064" y="2570592"/>
              <a:ext cx="79304" cy="39307"/>
            </a:xfrm>
            <a:custGeom>
              <a:avLst/>
              <a:gdLst/>
              <a:ahLst/>
              <a:cxnLst/>
              <a:rect l="l" t="t" r="r" b="b"/>
              <a:pathLst>
                <a:path w="1148" h="569" extrusionOk="0">
                  <a:moveTo>
                    <a:pt x="582" y="0"/>
                  </a:moveTo>
                  <a:cubicBezTo>
                    <a:pt x="389" y="0"/>
                    <a:pt x="189" y="7"/>
                    <a:pt x="16" y="93"/>
                  </a:cubicBezTo>
                  <a:cubicBezTo>
                    <a:pt x="0" y="101"/>
                    <a:pt x="5" y="123"/>
                    <a:pt x="24" y="123"/>
                  </a:cubicBezTo>
                  <a:cubicBezTo>
                    <a:pt x="27" y="123"/>
                    <a:pt x="31" y="123"/>
                    <a:pt x="35" y="121"/>
                  </a:cubicBezTo>
                  <a:cubicBezTo>
                    <a:pt x="202" y="66"/>
                    <a:pt x="370" y="47"/>
                    <a:pt x="546" y="47"/>
                  </a:cubicBezTo>
                  <a:cubicBezTo>
                    <a:pt x="630" y="47"/>
                    <a:pt x="714" y="47"/>
                    <a:pt x="807" y="56"/>
                  </a:cubicBezTo>
                  <a:cubicBezTo>
                    <a:pt x="918" y="84"/>
                    <a:pt x="937" y="103"/>
                    <a:pt x="993" y="205"/>
                  </a:cubicBezTo>
                  <a:cubicBezTo>
                    <a:pt x="1021" y="261"/>
                    <a:pt x="1058" y="279"/>
                    <a:pt x="1039" y="326"/>
                  </a:cubicBezTo>
                  <a:cubicBezTo>
                    <a:pt x="1002" y="447"/>
                    <a:pt x="667" y="465"/>
                    <a:pt x="556" y="484"/>
                  </a:cubicBezTo>
                  <a:cubicBezTo>
                    <a:pt x="416" y="503"/>
                    <a:pt x="258" y="484"/>
                    <a:pt x="128" y="549"/>
                  </a:cubicBezTo>
                  <a:cubicBezTo>
                    <a:pt x="119" y="549"/>
                    <a:pt x="128" y="568"/>
                    <a:pt x="128" y="568"/>
                  </a:cubicBezTo>
                  <a:cubicBezTo>
                    <a:pt x="161" y="568"/>
                    <a:pt x="213" y="569"/>
                    <a:pt x="276" y="569"/>
                  </a:cubicBezTo>
                  <a:cubicBezTo>
                    <a:pt x="582" y="569"/>
                    <a:pt x="1147" y="543"/>
                    <a:pt x="1086" y="242"/>
                  </a:cubicBezTo>
                  <a:cubicBezTo>
                    <a:pt x="1049" y="66"/>
                    <a:pt x="844" y="10"/>
                    <a:pt x="686" y="0"/>
                  </a:cubicBezTo>
                  <a:cubicBezTo>
                    <a:pt x="652" y="0"/>
                    <a:pt x="617" y="0"/>
                    <a:pt x="582" y="0"/>
                  </a:cubicBezTo>
                  <a:close/>
                </a:path>
              </a:pathLst>
            </a:custGeom>
            <a:solidFill>
              <a:srgbClr val="B66D6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52" name="Google Shape;2482;p64">
              <a:extLst>
                <a:ext uri="{FF2B5EF4-FFF2-40B4-BE49-F238E27FC236}">
                  <a16:creationId xmlns:a16="http://schemas.microsoft.com/office/drawing/2014/main" id="{C0DC036C-7ECB-45D9-8B19-042C8F47220B}"/>
                </a:ext>
              </a:extLst>
            </p:cNvPr>
            <p:cNvSpPr/>
            <p:nvPr/>
          </p:nvSpPr>
          <p:spPr>
            <a:xfrm>
              <a:off x="4774771" y="2608792"/>
              <a:ext cx="68182" cy="38823"/>
            </a:xfrm>
            <a:custGeom>
              <a:avLst/>
              <a:gdLst/>
              <a:ahLst/>
              <a:cxnLst/>
              <a:rect l="l" t="t" r="r" b="b"/>
              <a:pathLst>
                <a:path w="987" h="562" extrusionOk="0">
                  <a:moveTo>
                    <a:pt x="125" y="1"/>
                  </a:moveTo>
                  <a:cubicBezTo>
                    <a:pt x="90" y="1"/>
                    <a:pt x="55" y="2"/>
                    <a:pt x="19" y="5"/>
                  </a:cubicBezTo>
                  <a:cubicBezTo>
                    <a:pt x="1" y="5"/>
                    <a:pt x="1" y="24"/>
                    <a:pt x="19" y="24"/>
                  </a:cubicBezTo>
                  <a:cubicBezTo>
                    <a:pt x="196" y="33"/>
                    <a:pt x="363" y="70"/>
                    <a:pt x="522" y="145"/>
                  </a:cubicBezTo>
                  <a:cubicBezTo>
                    <a:pt x="615" y="182"/>
                    <a:pt x="698" y="247"/>
                    <a:pt x="773" y="322"/>
                  </a:cubicBezTo>
                  <a:cubicBezTo>
                    <a:pt x="838" y="396"/>
                    <a:pt x="838" y="480"/>
                    <a:pt x="884" y="554"/>
                  </a:cubicBezTo>
                  <a:cubicBezTo>
                    <a:pt x="889" y="559"/>
                    <a:pt x="896" y="561"/>
                    <a:pt x="903" y="561"/>
                  </a:cubicBezTo>
                  <a:cubicBezTo>
                    <a:pt x="910" y="561"/>
                    <a:pt x="917" y="559"/>
                    <a:pt x="921" y="554"/>
                  </a:cubicBezTo>
                  <a:cubicBezTo>
                    <a:pt x="987" y="368"/>
                    <a:pt x="782" y="210"/>
                    <a:pt x="642" y="126"/>
                  </a:cubicBezTo>
                  <a:cubicBezTo>
                    <a:pt x="479" y="41"/>
                    <a:pt x="303" y="1"/>
                    <a:pt x="125" y="1"/>
                  </a:cubicBezTo>
                  <a:close/>
                </a:path>
              </a:pathLst>
            </a:custGeom>
            <a:solidFill>
              <a:srgbClr val="B66D6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53" name="Google Shape;2483;p64">
              <a:extLst>
                <a:ext uri="{FF2B5EF4-FFF2-40B4-BE49-F238E27FC236}">
                  <a16:creationId xmlns:a16="http://schemas.microsoft.com/office/drawing/2014/main" id="{CE247A04-C0FE-489A-942C-84FB47979214}"/>
                </a:ext>
              </a:extLst>
            </p:cNvPr>
            <p:cNvSpPr/>
            <p:nvPr/>
          </p:nvSpPr>
          <p:spPr>
            <a:xfrm>
              <a:off x="4839706" y="2656042"/>
              <a:ext cx="2625" cy="3247"/>
            </a:xfrm>
            <a:custGeom>
              <a:avLst/>
              <a:gdLst/>
              <a:ahLst/>
              <a:cxnLst/>
              <a:rect l="l" t="t" r="r" b="b"/>
              <a:pathLst>
                <a:path w="38" h="47" extrusionOk="0">
                  <a:moveTo>
                    <a:pt x="28" y="0"/>
                  </a:moveTo>
                  <a:cubicBezTo>
                    <a:pt x="9" y="0"/>
                    <a:pt x="9" y="10"/>
                    <a:pt x="9" y="19"/>
                  </a:cubicBezTo>
                  <a:lnTo>
                    <a:pt x="9" y="28"/>
                  </a:lnTo>
                  <a:cubicBezTo>
                    <a:pt x="0" y="37"/>
                    <a:pt x="0" y="37"/>
                    <a:pt x="9" y="47"/>
                  </a:cubicBezTo>
                  <a:lnTo>
                    <a:pt x="19" y="47"/>
                  </a:lnTo>
                  <a:cubicBezTo>
                    <a:pt x="28" y="37"/>
                    <a:pt x="37" y="28"/>
                    <a:pt x="37" y="19"/>
                  </a:cubicBezTo>
                  <a:cubicBezTo>
                    <a:pt x="37" y="10"/>
                    <a:pt x="37" y="0"/>
                    <a:pt x="28" y="0"/>
                  </a:cubicBezTo>
                  <a:close/>
                </a:path>
              </a:pathLst>
            </a:custGeom>
            <a:solidFill>
              <a:srgbClr val="C1462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54" name="Google Shape;2484;p64">
              <a:extLst>
                <a:ext uri="{FF2B5EF4-FFF2-40B4-BE49-F238E27FC236}">
                  <a16:creationId xmlns:a16="http://schemas.microsoft.com/office/drawing/2014/main" id="{7F4109EE-5828-460E-9B58-2FA8C1D4657E}"/>
                </a:ext>
              </a:extLst>
            </p:cNvPr>
            <p:cNvSpPr/>
            <p:nvPr/>
          </p:nvSpPr>
          <p:spPr>
            <a:xfrm>
              <a:off x="4847995" y="2552700"/>
              <a:ext cx="39307" cy="73570"/>
            </a:xfrm>
            <a:custGeom>
              <a:avLst/>
              <a:gdLst/>
              <a:ahLst/>
              <a:cxnLst/>
              <a:rect l="l" t="t" r="r" b="b"/>
              <a:pathLst>
                <a:path w="569" h="1065" extrusionOk="0">
                  <a:moveTo>
                    <a:pt x="484" y="8"/>
                  </a:moveTo>
                  <a:lnTo>
                    <a:pt x="484" y="18"/>
                  </a:lnTo>
                  <a:cubicBezTo>
                    <a:pt x="484" y="16"/>
                    <a:pt x="485" y="13"/>
                    <a:pt x="486" y="11"/>
                  </a:cubicBezTo>
                  <a:lnTo>
                    <a:pt x="486" y="11"/>
                  </a:lnTo>
                  <a:cubicBezTo>
                    <a:pt x="485" y="10"/>
                    <a:pt x="485" y="9"/>
                    <a:pt x="484" y="8"/>
                  </a:cubicBezTo>
                  <a:close/>
                  <a:moveTo>
                    <a:pt x="495" y="0"/>
                  </a:moveTo>
                  <a:cubicBezTo>
                    <a:pt x="491" y="0"/>
                    <a:pt x="487" y="6"/>
                    <a:pt x="486" y="11"/>
                  </a:cubicBezTo>
                  <a:lnTo>
                    <a:pt x="486" y="11"/>
                  </a:lnTo>
                  <a:cubicBezTo>
                    <a:pt x="549" y="161"/>
                    <a:pt x="475" y="484"/>
                    <a:pt x="438" y="631"/>
                  </a:cubicBezTo>
                  <a:cubicBezTo>
                    <a:pt x="373" y="864"/>
                    <a:pt x="271" y="1013"/>
                    <a:pt x="20" y="1013"/>
                  </a:cubicBezTo>
                  <a:cubicBezTo>
                    <a:pt x="10" y="1013"/>
                    <a:pt x="1" y="1031"/>
                    <a:pt x="20" y="1041"/>
                  </a:cubicBezTo>
                  <a:cubicBezTo>
                    <a:pt x="56" y="1057"/>
                    <a:pt x="92" y="1065"/>
                    <a:pt x="126" y="1065"/>
                  </a:cubicBezTo>
                  <a:cubicBezTo>
                    <a:pt x="265" y="1065"/>
                    <a:pt x="380" y="942"/>
                    <a:pt x="447" y="808"/>
                  </a:cubicBezTo>
                  <a:cubicBezTo>
                    <a:pt x="503" y="669"/>
                    <a:pt x="531" y="529"/>
                    <a:pt x="531" y="380"/>
                  </a:cubicBezTo>
                  <a:cubicBezTo>
                    <a:pt x="531" y="269"/>
                    <a:pt x="568" y="120"/>
                    <a:pt x="503" y="8"/>
                  </a:cubicBezTo>
                  <a:cubicBezTo>
                    <a:pt x="500" y="3"/>
                    <a:pt x="497" y="0"/>
                    <a:pt x="495" y="0"/>
                  </a:cubicBezTo>
                  <a:close/>
                </a:path>
              </a:pathLst>
            </a:custGeom>
            <a:solidFill>
              <a:srgbClr val="B66D6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55" name="Google Shape;2485;p64">
              <a:extLst>
                <a:ext uri="{FF2B5EF4-FFF2-40B4-BE49-F238E27FC236}">
                  <a16:creationId xmlns:a16="http://schemas.microsoft.com/office/drawing/2014/main" id="{44DAC894-0A61-4365-A43E-30DF3E7433F0}"/>
                </a:ext>
              </a:extLst>
            </p:cNvPr>
            <p:cNvSpPr/>
            <p:nvPr/>
          </p:nvSpPr>
          <p:spPr>
            <a:xfrm>
              <a:off x="4824923" y="2547450"/>
              <a:ext cx="38132" cy="81238"/>
            </a:xfrm>
            <a:custGeom>
              <a:avLst/>
              <a:gdLst/>
              <a:ahLst/>
              <a:cxnLst/>
              <a:rect l="l" t="t" r="r" b="b"/>
              <a:pathLst>
                <a:path w="552" h="1176" extrusionOk="0">
                  <a:moveTo>
                    <a:pt x="307" y="1"/>
                  </a:moveTo>
                  <a:cubicBezTo>
                    <a:pt x="316" y="298"/>
                    <a:pt x="465" y="1107"/>
                    <a:pt x="19" y="1117"/>
                  </a:cubicBezTo>
                  <a:cubicBezTo>
                    <a:pt x="0" y="1126"/>
                    <a:pt x="0" y="1154"/>
                    <a:pt x="19" y="1163"/>
                  </a:cubicBezTo>
                  <a:cubicBezTo>
                    <a:pt x="53" y="1172"/>
                    <a:pt x="85" y="1176"/>
                    <a:pt x="114" y="1176"/>
                  </a:cubicBezTo>
                  <a:cubicBezTo>
                    <a:pt x="552" y="1176"/>
                    <a:pt x="369" y="245"/>
                    <a:pt x="316" y="1"/>
                  </a:cubicBezTo>
                  <a:close/>
                </a:path>
              </a:pathLst>
            </a:custGeom>
            <a:solidFill>
              <a:srgbClr val="B66D6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56" name="Google Shape;2486;p64">
              <a:extLst>
                <a:ext uri="{FF2B5EF4-FFF2-40B4-BE49-F238E27FC236}">
                  <a16:creationId xmlns:a16="http://schemas.microsoft.com/office/drawing/2014/main" id="{29FBC9FC-46CD-4A3A-9F44-1E303C3D1B82}"/>
                </a:ext>
              </a:extLst>
            </p:cNvPr>
            <p:cNvSpPr/>
            <p:nvPr/>
          </p:nvSpPr>
          <p:spPr>
            <a:xfrm>
              <a:off x="4799225" y="2552148"/>
              <a:ext cx="4559" cy="19342"/>
            </a:xfrm>
            <a:custGeom>
              <a:avLst/>
              <a:gdLst/>
              <a:ahLst/>
              <a:cxnLst/>
              <a:rect l="l" t="t" r="r" b="b"/>
              <a:pathLst>
                <a:path w="66" h="280" extrusionOk="0">
                  <a:moveTo>
                    <a:pt x="19" y="0"/>
                  </a:moveTo>
                  <a:cubicBezTo>
                    <a:pt x="14" y="0"/>
                    <a:pt x="9" y="2"/>
                    <a:pt x="9" y="7"/>
                  </a:cubicBezTo>
                  <a:lnTo>
                    <a:pt x="0" y="7"/>
                  </a:lnTo>
                  <a:cubicBezTo>
                    <a:pt x="0" y="44"/>
                    <a:pt x="9" y="81"/>
                    <a:pt x="9" y="119"/>
                  </a:cubicBezTo>
                  <a:lnTo>
                    <a:pt x="9" y="258"/>
                  </a:lnTo>
                  <a:cubicBezTo>
                    <a:pt x="14" y="272"/>
                    <a:pt x="26" y="279"/>
                    <a:pt x="37" y="279"/>
                  </a:cubicBezTo>
                  <a:cubicBezTo>
                    <a:pt x="49" y="279"/>
                    <a:pt x="61" y="272"/>
                    <a:pt x="65" y="258"/>
                  </a:cubicBezTo>
                  <a:cubicBezTo>
                    <a:pt x="65" y="212"/>
                    <a:pt x="65" y="165"/>
                    <a:pt x="56" y="119"/>
                  </a:cubicBezTo>
                  <a:cubicBezTo>
                    <a:pt x="56" y="81"/>
                    <a:pt x="28" y="54"/>
                    <a:pt x="28" y="7"/>
                  </a:cubicBezTo>
                  <a:cubicBezTo>
                    <a:pt x="28" y="2"/>
                    <a:pt x="23" y="0"/>
                    <a:pt x="19" y="0"/>
                  </a:cubicBezTo>
                  <a:close/>
                </a:path>
              </a:pathLst>
            </a:custGeom>
            <a:solidFill>
              <a:srgbClr val="B66D6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57" name="Google Shape;2487;p64">
              <a:extLst>
                <a:ext uri="{FF2B5EF4-FFF2-40B4-BE49-F238E27FC236}">
                  <a16:creationId xmlns:a16="http://schemas.microsoft.com/office/drawing/2014/main" id="{6EF701E9-C0B3-469C-B9E3-828D37FB0D92}"/>
                </a:ext>
              </a:extLst>
            </p:cNvPr>
            <p:cNvSpPr/>
            <p:nvPr/>
          </p:nvSpPr>
          <p:spPr>
            <a:xfrm>
              <a:off x="4864712" y="2618947"/>
              <a:ext cx="25767" cy="17201"/>
            </a:xfrm>
            <a:custGeom>
              <a:avLst/>
              <a:gdLst/>
              <a:ahLst/>
              <a:cxnLst/>
              <a:rect l="l" t="t" r="r" b="b"/>
              <a:pathLst>
                <a:path w="373" h="249" extrusionOk="0">
                  <a:moveTo>
                    <a:pt x="51" y="0"/>
                  </a:moveTo>
                  <a:cubicBezTo>
                    <a:pt x="47" y="0"/>
                    <a:pt x="43" y="3"/>
                    <a:pt x="38" y="7"/>
                  </a:cubicBezTo>
                  <a:cubicBezTo>
                    <a:pt x="1" y="54"/>
                    <a:pt x="94" y="119"/>
                    <a:pt x="131" y="147"/>
                  </a:cubicBezTo>
                  <a:cubicBezTo>
                    <a:pt x="205" y="184"/>
                    <a:pt x="270" y="249"/>
                    <a:pt x="354" y="249"/>
                  </a:cubicBezTo>
                  <a:cubicBezTo>
                    <a:pt x="373" y="249"/>
                    <a:pt x="373" y="221"/>
                    <a:pt x="354" y="221"/>
                  </a:cubicBezTo>
                  <a:cubicBezTo>
                    <a:pt x="289" y="212"/>
                    <a:pt x="242" y="156"/>
                    <a:pt x="177" y="119"/>
                  </a:cubicBezTo>
                  <a:cubicBezTo>
                    <a:pt x="159" y="100"/>
                    <a:pt x="131" y="82"/>
                    <a:pt x="112" y="63"/>
                  </a:cubicBezTo>
                  <a:cubicBezTo>
                    <a:pt x="94" y="44"/>
                    <a:pt x="75" y="26"/>
                    <a:pt x="56" y="7"/>
                  </a:cubicBezTo>
                  <a:cubicBezTo>
                    <a:pt x="56" y="3"/>
                    <a:pt x="54" y="0"/>
                    <a:pt x="51" y="0"/>
                  </a:cubicBezTo>
                  <a:close/>
                </a:path>
              </a:pathLst>
            </a:custGeom>
            <a:solidFill>
              <a:srgbClr val="B66D6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58" name="Google Shape;2488;p64">
              <a:extLst>
                <a:ext uri="{FF2B5EF4-FFF2-40B4-BE49-F238E27FC236}">
                  <a16:creationId xmlns:a16="http://schemas.microsoft.com/office/drawing/2014/main" id="{F4B38B96-89ED-4A59-B3F1-0FCF70EA8091}"/>
                </a:ext>
              </a:extLst>
            </p:cNvPr>
            <p:cNvSpPr/>
            <p:nvPr/>
          </p:nvSpPr>
          <p:spPr>
            <a:xfrm>
              <a:off x="3753372" y="2928420"/>
              <a:ext cx="4628" cy="30533"/>
            </a:xfrm>
            <a:custGeom>
              <a:avLst/>
              <a:gdLst/>
              <a:ahLst/>
              <a:cxnLst/>
              <a:rect l="l" t="t" r="r" b="b"/>
              <a:pathLst>
                <a:path w="67" h="442" extrusionOk="0">
                  <a:moveTo>
                    <a:pt x="38" y="0"/>
                  </a:moveTo>
                  <a:cubicBezTo>
                    <a:pt x="38" y="140"/>
                    <a:pt x="20" y="279"/>
                    <a:pt x="1" y="428"/>
                  </a:cubicBezTo>
                  <a:cubicBezTo>
                    <a:pt x="1" y="428"/>
                    <a:pt x="1" y="437"/>
                    <a:pt x="10" y="437"/>
                  </a:cubicBezTo>
                  <a:lnTo>
                    <a:pt x="20" y="437"/>
                  </a:lnTo>
                  <a:cubicBezTo>
                    <a:pt x="22" y="440"/>
                    <a:pt x="26" y="441"/>
                    <a:pt x="30" y="441"/>
                  </a:cubicBezTo>
                  <a:cubicBezTo>
                    <a:pt x="39" y="441"/>
                    <a:pt x="50" y="434"/>
                    <a:pt x="57" y="428"/>
                  </a:cubicBezTo>
                  <a:cubicBezTo>
                    <a:pt x="57" y="400"/>
                    <a:pt x="57" y="381"/>
                    <a:pt x="57" y="363"/>
                  </a:cubicBezTo>
                  <a:cubicBezTo>
                    <a:pt x="57" y="316"/>
                    <a:pt x="66" y="279"/>
                    <a:pt x="66" y="242"/>
                  </a:cubicBezTo>
                  <a:cubicBezTo>
                    <a:pt x="66" y="158"/>
                    <a:pt x="57" y="84"/>
                    <a:pt x="38" y="0"/>
                  </a:cubicBezTo>
                  <a:close/>
                </a:path>
              </a:pathLst>
            </a:custGeom>
            <a:solidFill>
              <a:srgbClr val="C1462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59" name="Google Shape;2489;p64">
              <a:extLst>
                <a:ext uri="{FF2B5EF4-FFF2-40B4-BE49-F238E27FC236}">
                  <a16:creationId xmlns:a16="http://schemas.microsoft.com/office/drawing/2014/main" id="{8B30DBFB-46A0-4213-B463-077A5B765177}"/>
                </a:ext>
              </a:extLst>
            </p:cNvPr>
            <p:cNvSpPr/>
            <p:nvPr/>
          </p:nvSpPr>
          <p:spPr>
            <a:xfrm>
              <a:off x="3828806" y="2567138"/>
              <a:ext cx="44764" cy="33849"/>
            </a:xfrm>
            <a:custGeom>
              <a:avLst/>
              <a:gdLst/>
              <a:ahLst/>
              <a:cxnLst/>
              <a:rect l="l" t="t" r="r" b="b"/>
              <a:pathLst>
                <a:path w="648" h="490" extrusionOk="0">
                  <a:moveTo>
                    <a:pt x="375" y="0"/>
                  </a:moveTo>
                  <a:cubicBezTo>
                    <a:pt x="205" y="0"/>
                    <a:pt x="0" y="124"/>
                    <a:pt x="34" y="302"/>
                  </a:cubicBezTo>
                  <a:cubicBezTo>
                    <a:pt x="43" y="376"/>
                    <a:pt x="81" y="469"/>
                    <a:pt x="164" y="488"/>
                  </a:cubicBezTo>
                  <a:cubicBezTo>
                    <a:pt x="174" y="489"/>
                    <a:pt x="183" y="489"/>
                    <a:pt x="193" y="489"/>
                  </a:cubicBezTo>
                  <a:cubicBezTo>
                    <a:pt x="259" y="489"/>
                    <a:pt x="328" y="462"/>
                    <a:pt x="369" y="413"/>
                  </a:cubicBezTo>
                  <a:cubicBezTo>
                    <a:pt x="406" y="367"/>
                    <a:pt x="434" y="255"/>
                    <a:pt x="369" y="218"/>
                  </a:cubicBezTo>
                  <a:cubicBezTo>
                    <a:pt x="355" y="208"/>
                    <a:pt x="342" y="204"/>
                    <a:pt x="329" y="204"/>
                  </a:cubicBezTo>
                  <a:cubicBezTo>
                    <a:pt x="278" y="204"/>
                    <a:pt x="233" y="263"/>
                    <a:pt x="211" y="292"/>
                  </a:cubicBezTo>
                  <a:lnTo>
                    <a:pt x="211" y="302"/>
                  </a:lnTo>
                  <a:cubicBezTo>
                    <a:pt x="238" y="267"/>
                    <a:pt x="270" y="228"/>
                    <a:pt x="308" y="228"/>
                  </a:cubicBezTo>
                  <a:cubicBezTo>
                    <a:pt x="321" y="228"/>
                    <a:pt x="336" y="233"/>
                    <a:pt x="350" y="246"/>
                  </a:cubicBezTo>
                  <a:cubicBezTo>
                    <a:pt x="388" y="264"/>
                    <a:pt x="397" y="292"/>
                    <a:pt x="369" y="339"/>
                  </a:cubicBezTo>
                  <a:cubicBezTo>
                    <a:pt x="369" y="367"/>
                    <a:pt x="350" y="404"/>
                    <a:pt x="313" y="413"/>
                  </a:cubicBezTo>
                  <a:cubicBezTo>
                    <a:pt x="286" y="435"/>
                    <a:pt x="252" y="444"/>
                    <a:pt x="220" y="444"/>
                  </a:cubicBezTo>
                  <a:cubicBezTo>
                    <a:pt x="197" y="444"/>
                    <a:pt x="174" y="439"/>
                    <a:pt x="155" y="432"/>
                  </a:cubicBezTo>
                  <a:cubicBezTo>
                    <a:pt x="99" y="376"/>
                    <a:pt x="81" y="302"/>
                    <a:pt x="99" y="227"/>
                  </a:cubicBezTo>
                  <a:cubicBezTo>
                    <a:pt x="118" y="181"/>
                    <a:pt x="164" y="134"/>
                    <a:pt x="220" y="116"/>
                  </a:cubicBezTo>
                  <a:cubicBezTo>
                    <a:pt x="260" y="89"/>
                    <a:pt x="307" y="75"/>
                    <a:pt x="354" y="75"/>
                  </a:cubicBezTo>
                  <a:cubicBezTo>
                    <a:pt x="405" y="75"/>
                    <a:pt x="456" y="91"/>
                    <a:pt x="499" y="125"/>
                  </a:cubicBezTo>
                  <a:cubicBezTo>
                    <a:pt x="527" y="143"/>
                    <a:pt x="546" y="162"/>
                    <a:pt x="564" y="190"/>
                  </a:cubicBezTo>
                  <a:cubicBezTo>
                    <a:pt x="592" y="255"/>
                    <a:pt x="536" y="311"/>
                    <a:pt x="527" y="367"/>
                  </a:cubicBezTo>
                  <a:cubicBezTo>
                    <a:pt x="527" y="380"/>
                    <a:pt x="536" y="393"/>
                    <a:pt x="545" y="393"/>
                  </a:cubicBezTo>
                  <a:cubicBezTo>
                    <a:pt x="549" y="393"/>
                    <a:pt x="552" y="391"/>
                    <a:pt x="555" y="385"/>
                  </a:cubicBezTo>
                  <a:cubicBezTo>
                    <a:pt x="629" y="329"/>
                    <a:pt x="648" y="227"/>
                    <a:pt x="620" y="143"/>
                  </a:cubicBezTo>
                  <a:cubicBezTo>
                    <a:pt x="574" y="78"/>
                    <a:pt x="499" y="23"/>
                    <a:pt x="425" y="4"/>
                  </a:cubicBezTo>
                  <a:cubicBezTo>
                    <a:pt x="409" y="1"/>
                    <a:pt x="392" y="0"/>
                    <a:pt x="375" y="0"/>
                  </a:cubicBezTo>
                  <a:close/>
                </a:path>
              </a:pathLst>
            </a:custGeom>
            <a:solidFill>
              <a:srgbClr val="B66D6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60" name="Google Shape;2490;p64">
              <a:extLst>
                <a:ext uri="{FF2B5EF4-FFF2-40B4-BE49-F238E27FC236}">
                  <a16:creationId xmlns:a16="http://schemas.microsoft.com/office/drawing/2014/main" id="{870A0E35-3306-4F24-8346-4E315853DAD3}"/>
                </a:ext>
              </a:extLst>
            </p:cNvPr>
            <p:cNvSpPr/>
            <p:nvPr/>
          </p:nvSpPr>
          <p:spPr>
            <a:xfrm>
              <a:off x="4705416" y="3008413"/>
              <a:ext cx="38616" cy="31846"/>
            </a:xfrm>
            <a:custGeom>
              <a:avLst/>
              <a:gdLst/>
              <a:ahLst/>
              <a:cxnLst/>
              <a:rect l="l" t="t" r="r" b="b"/>
              <a:pathLst>
                <a:path w="559" h="461" extrusionOk="0">
                  <a:moveTo>
                    <a:pt x="387" y="1"/>
                  </a:moveTo>
                  <a:cubicBezTo>
                    <a:pt x="359" y="1"/>
                    <a:pt x="332" y="5"/>
                    <a:pt x="307" y="14"/>
                  </a:cubicBezTo>
                  <a:cubicBezTo>
                    <a:pt x="205" y="32"/>
                    <a:pt x="0" y="125"/>
                    <a:pt x="38" y="265"/>
                  </a:cubicBezTo>
                  <a:cubicBezTo>
                    <a:pt x="49" y="320"/>
                    <a:pt x="88" y="340"/>
                    <a:pt x="132" y="340"/>
                  </a:cubicBezTo>
                  <a:cubicBezTo>
                    <a:pt x="193" y="340"/>
                    <a:pt x="266" y="303"/>
                    <a:pt x="298" y="265"/>
                  </a:cubicBezTo>
                  <a:cubicBezTo>
                    <a:pt x="306" y="257"/>
                    <a:pt x="301" y="244"/>
                    <a:pt x="289" y="244"/>
                  </a:cubicBezTo>
                  <a:cubicBezTo>
                    <a:pt x="286" y="244"/>
                    <a:pt x="283" y="245"/>
                    <a:pt x="279" y="246"/>
                  </a:cubicBezTo>
                  <a:lnTo>
                    <a:pt x="289" y="246"/>
                  </a:lnTo>
                  <a:cubicBezTo>
                    <a:pt x="261" y="268"/>
                    <a:pt x="195" y="303"/>
                    <a:pt x="143" y="303"/>
                  </a:cubicBezTo>
                  <a:cubicBezTo>
                    <a:pt x="107" y="303"/>
                    <a:pt x="79" y="286"/>
                    <a:pt x="75" y="237"/>
                  </a:cubicBezTo>
                  <a:cubicBezTo>
                    <a:pt x="75" y="181"/>
                    <a:pt x="149" y="125"/>
                    <a:pt x="186" y="98"/>
                  </a:cubicBezTo>
                  <a:cubicBezTo>
                    <a:pt x="231" y="75"/>
                    <a:pt x="305" y="47"/>
                    <a:pt x="371" y="47"/>
                  </a:cubicBezTo>
                  <a:cubicBezTo>
                    <a:pt x="416" y="47"/>
                    <a:pt x="458" y="60"/>
                    <a:pt x="484" y="98"/>
                  </a:cubicBezTo>
                  <a:cubicBezTo>
                    <a:pt x="521" y="181"/>
                    <a:pt x="512" y="284"/>
                    <a:pt x="438" y="358"/>
                  </a:cubicBezTo>
                  <a:cubicBezTo>
                    <a:pt x="400" y="386"/>
                    <a:pt x="335" y="377"/>
                    <a:pt x="298" y="414"/>
                  </a:cubicBezTo>
                  <a:cubicBezTo>
                    <a:pt x="279" y="432"/>
                    <a:pt x="298" y="460"/>
                    <a:pt x="326" y="460"/>
                  </a:cubicBezTo>
                  <a:cubicBezTo>
                    <a:pt x="382" y="451"/>
                    <a:pt x="447" y="423"/>
                    <a:pt x="493" y="386"/>
                  </a:cubicBezTo>
                  <a:cubicBezTo>
                    <a:pt x="540" y="330"/>
                    <a:pt x="558" y="256"/>
                    <a:pt x="558" y="191"/>
                  </a:cubicBezTo>
                  <a:cubicBezTo>
                    <a:pt x="549" y="125"/>
                    <a:pt x="531" y="70"/>
                    <a:pt x="484" y="23"/>
                  </a:cubicBezTo>
                  <a:cubicBezTo>
                    <a:pt x="453" y="8"/>
                    <a:pt x="420" y="1"/>
                    <a:pt x="387" y="1"/>
                  </a:cubicBezTo>
                  <a:close/>
                </a:path>
              </a:pathLst>
            </a:custGeom>
            <a:solidFill>
              <a:srgbClr val="B66D60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61" name="Google Shape;2491;p64">
              <a:extLst>
                <a:ext uri="{FF2B5EF4-FFF2-40B4-BE49-F238E27FC236}">
                  <a16:creationId xmlns:a16="http://schemas.microsoft.com/office/drawing/2014/main" id="{B690CBFF-0155-41A7-AD88-F56ED9075734}"/>
                </a:ext>
              </a:extLst>
            </p:cNvPr>
            <p:cNvSpPr/>
            <p:nvPr/>
          </p:nvSpPr>
          <p:spPr>
            <a:xfrm>
              <a:off x="4509025" y="2631727"/>
              <a:ext cx="68458" cy="23694"/>
            </a:xfrm>
            <a:custGeom>
              <a:avLst/>
              <a:gdLst/>
              <a:ahLst/>
              <a:cxnLst/>
              <a:rect l="l" t="t" r="r" b="b"/>
              <a:pathLst>
                <a:path w="991" h="343" extrusionOk="0">
                  <a:moveTo>
                    <a:pt x="964" y="0"/>
                  </a:moveTo>
                  <a:cubicBezTo>
                    <a:pt x="958" y="0"/>
                    <a:pt x="952" y="3"/>
                    <a:pt x="946" y="8"/>
                  </a:cubicBezTo>
                  <a:cubicBezTo>
                    <a:pt x="843" y="195"/>
                    <a:pt x="686" y="262"/>
                    <a:pt x="514" y="262"/>
                  </a:cubicBezTo>
                  <a:cubicBezTo>
                    <a:pt x="362" y="262"/>
                    <a:pt x="198" y="209"/>
                    <a:pt x="54" y="138"/>
                  </a:cubicBezTo>
                  <a:cubicBezTo>
                    <a:pt x="50" y="137"/>
                    <a:pt x="46" y="137"/>
                    <a:pt x="43" y="137"/>
                  </a:cubicBezTo>
                  <a:cubicBezTo>
                    <a:pt x="19" y="137"/>
                    <a:pt x="0" y="161"/>
                    <a:pt x="16" y="185"/>
                  </a:cubicBezTo>
                  <a:cubicBezTo>
                    <a:pt x="140" y="289"/>
                    <a:pt x="297" y="342"/>
                    <a:pt x="450" y="342"/>
                  </a:cubicBezTo>
                  <a:cubicBezTo>
                    <a:pt x="665" y="342"/>
                    <a:pt x="875" y="238"/>
                    <a:pt x="984" y="27"/>
                  </a:cubicBezTo>
                  <a:cubicBezTo>
                    <a:pt x="990" y="14"/>
                    <a:pt x="978" y="0"/>
                    <a:pt x="964" y="0"/>
                  </a:cubicBezTo>
                  <a:close/>
                </a:path>
              </a:pathLst>
            </a:custGeom>
            <a:solidFill>
              <a:srgbClr val="C1462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62" name="Google Shape;2492;p64">
              <a:extLst>
                <a:ext uri="{FF2B5EF4-FFF2-40B4-BE49-F238E27FC236}">
                  <a16:creationId xmlns:a16="http://schemas.microsoft.com/office/drawing/2014/main" id="{45F66EE8-F126-4BFA-8C3E-9EDF337DFC17}"/>
                </a:ext>
              </a:extLst>
            </p:cNvPr>
            <p:cNvSpPr/>
            <p:nvPr/>
          </p:nvSpPr>
          <p:spPr>
            <a:xfrm>
              <a:off x="4665558" y="2317763"/>
              <a:ext cx="92567" cy="114466"/>
            </a:xfrm>
            <a:custGeom>
              <a:avLst/>
              <a:gdLst/>
              <a:ahLst/>
              <a:cxnLst/>
              <a:rect l="l" t="t" r="r" b="b"/>
              <a:pathLst>
                <a:path w="1340" h="1657" extrusionOk="0">
                  <a:moveTo>
                    <a:pt x="644" y="0"/>
                  </a:moveTo>
                  <a:cubicBezTo>
                    <a:pt x="529" y="0"/>
                    <a:pt x="415" y="47"/>
                    <a:pt x="317" y="145"/>
                  </a:cubicBezTo>
                  <a:cubicBezTo>
                    <a:pt x="47" y="396"/>
                    <a:pt x="1" y="917"/>
                    <a:pt x="196" y="1289"/>
                  </a:cubicBezTo>
                  <a:cubicBezTo>
                    <a:pt x="318" y="1527"/>
                    <a:pt x="509" y="1657"/>
                    <a:pt x="701" y="1657"/>
                  </a:cubicBezTo>
                  <a:cubicBezTo>
                    <a:pt x="816" y="1657"/>
                    <a:pt x="932" y="1610"/>
                    <a:pt x="1033" y="1512"/>
                  </a:cubicBezTo>
                  <a:cubicBezTo>
                    <a:pt x="1294" y="1261"/>
                    <a:pt x="1340" y="740"/>
                    <a:pt x="1145" y="359"/>
                  </a:cubicBezTo>
                  <a:cubicBezTo>
                    <a:pt x="1023" y="128"/>
                    <a:pt x="833" y="0"/>
                    <a:pt x="644" y="0"/>
                  </a:cubicBezTo>
                  <a:close/>
                </a:path>
              </a:pathLst>
            </a:custGeom>
            <a:solidFill>
              <a:srgbClr val="E0666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63" name="Google Shape;2493;p64">
              <a:extLst>
                <a:ext uri="{FF2B5EF4-FFF2-40B4-BE49-F238E27FC236}">
                  <a16:creationId xmlns:a16="http://schemas.microsoft.com/office/drawing/2014/main" id="{0542F50D-1EFB-4973-B13D-3230B5D08A23}"/>
                </a:ext>
              </a:extLst>
            </p:cNvPr>
            <p:cNvSpPr/>
            <p:nvPr/>
          </p:nvSpPr>
          <p:spPr>
            <a:xfrm>
              <a:off x="4655956" y="2249928"/>
              <a:ext cx="43728" cy="54780"/>
            </a:xfrm>
            <a:custGeom>
              <a:avLst/>
              <a:gdLst/>
              <a:ahLst/>
              <a:cxnLst/>
              <a:rect l="l" t="t" r="r" b="b"/>
              <a:pathLst>
                <a:path w="633" h="793" extrusionOk="0">
                  <a:moveTo>
                    <a:pt x="305" y="1"/>
                  </a:moveTo>
                  <a:cubicBezTo>
                    <a:pt x="296" y="1"/>
                    <a:pt x="288" y="1"/>
                    <a:pt x="279" y="2"/>
                  </a:cubicBezTo>
                  <a:cubicBezTo>
                    <a:pt x="121" y="11"/>
                    <a:pt x="0" y="197"/>
                    <a:pt x="19" y="421"/>
                  </a:cubicBezTo>
                  <a:cubicBezTo>
                    <a:pt x="46" y="637"/>
                    <a:pt x="187" y="793"/>
                    <a:pt x="341" y="793"/>
                  </a:cubicBezTo>
                  <a:cubicBezTo>
                    <a:pt x="345" y="793"/>
                    <a:pt x="349" y="793"/>
                    <a:pt x="354" y="793"/>
                  </a:cubicBezTo>
                  <a:cubicBezTo>
                    <a:pt x="512" y="774"/>
                    <a:pt x="633" y="588"/>
                    <a:pt x="605" y="365"/>
                  </a:cubicBezTo>
                  <a:cubicBezTo>
                    <a:pt x="587" y="154"/>
                    <a:pt x="453" y="1"/>
                    <a:pt x="305" y="1"/>
                  </a:cubicBezTo>
                  <a:close/>
                </a:path>
              </a:pathLst>
            </a:custGeom>
            <a:solidFill>
              <a:srgbClr val="2A222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64" name="Google Shape;2494;p64">
              <a:extLst>
                <a:ext uri="{FF2B5EF4-FFF2-40B4-BE49-F238E27FC236}">
                  <a16:creationId xmlns:a16="http://schemas.microsoft.com/office/drawing/2014/main" id="{3FB4BB8D-D707-431A-ABD5-3AC1170E8833}"/>
                </a:ext>
              </a:extLst>
            </p:cNvPr>
            <p:cNvSpPr/>
            <p:nvPr/>
          </p:nvSpPr>
          <p:spPr>
            <a:xfrm>
              <a:off x="4494726" y="2243503"/>
              <a:ext cx="45662" cy="54919"/>
            </a:xfrm>
            <a:custGeom>
              <a:avLst/>
              <a:gdLst/>
              <a:ahLst/>
              <a:cxnLst/>
              <a:rect l="l" t="t" r="r" b="b"/>
              <a:pathLst>
                <a:path w="661" h="795" extrusionOk="0">
                  <a:moveTo>
                    <a:pt x="356" y="1"/>
                  </a:moveTo>
                  <a:cubicBezTo>
                    <a:pt x="207" y="1"/>
                    <a:pt x="64" y="153"/>
                    <a:pt x="38" y="355"/>
                  </a:cubicBezTo>
                  <a:cubicBezTo>
                    <a:pt x="0" y="569"/>
                    <a:pt x="103" y="774"/>
                    <a:pt x="270" y="793"/>
                  </a:cubicBezTo>
                  <a:cubicBezTo>
                    <a:pt x="279" y="794"/>
                    <a:pt x="288" y="794"/>
                    <a:pt x="297" y="794"/>
                  </a:cubicBezTo>
                  <a:cubicBezTo>
                    <a:pt x="446" y="794"/>
                    <a:pt x="588" y="650"/>
                    <a:pt x="623" y="439"/>
                  </a:cubicBezTo>
                  <a:cubicBezTo>
                    <a:pt x="661" y="225"/>
                    <a:pt x="540" y="30"/>
                    <a:pt x="382" y="2"/>
                  </a:cubicBezTo>
                  <a:cubicBezTo>
                    <a:pt x="373" y="1"/>
                    <a:pt x="365" y="1"/>
                    <a:pt x="356" y="1"/>
                  </a:cubicBezTo>
                  <a:close/>
                </a:path>
              </a:pathLst>
            </a:custGeom>
            <a:solidFill>
              <a:srgbClr val="2A222D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65" name="Google Shape;2495;p64">
              <a:extLst>
                <a:ext uri="{FF2B5EF4-FFF2-40B4-BE49-F238E27FC236}">
                  <a16:creationId xmlns:a16="http://schemas.microsoft.com/office/drawing/2014/main" id="{4154E8ED-E132-40F4-8220-6B32935233F5}"/>
                </a:ext>
              </a:extLst>
            </p:cNvPr>
            <p:cNvSpPr/>
            <p:nvPr/>
          </p:nvSpPr>
          <p:spPr>
            <a:xfrm>
              <a:off x="4582111" y="2308092"/>
              <a:ext cx="66179" cy="52224"/>
            </a:xfrm>
            <a:custGeom>
              <a:avLst/>
              <a:gdLst/>
              <a:ahLst/>
              <a:cxnLst/>
              <a:rect l="l" t="t" r="r" b="b"/>
              <a:pathLst>
                <a:path w="958" h="756" extrusionOk="0">
                  <a:moveTo>
                    <a:pt x="711" y="1"/>
                  </a:moveTo>
                  <a:cubicBezTo>
                    <a:pt x="636" y="1"/>
                    <a:pt x="557" y="26"/>
                    <a:pt x="484" y="62"/>
                  </a:cubicBezTo>
                  <a:cubicBezTo>
                    <a:pt x="344" y="155"/>
                    <a:pt x="177" y="202"/>
                    <a:pt x="0" y="220"/>
                  </a:cubicBezTo>
                  <a:cubicBezTo>
                    <a:pt x="52" y="231"/>
                    <a:pt x="104" y="236"/>
                    <a:pt x="156" y="236"/>
                  </a:cubicBezTo>
                  <a:cubicBezTo>
                    <a:pt x="284" y="236"/>
                    <a:pt x="412" y="205"/>
                    <a:pt x="530" y="146"/>
                  </a:cubicBezTo>
                  <a:cubicBezTo>
                    <a:pt x="573" y="121"/>
                    <a:pt x="621" y="109"/>
                    <a:pt x="670" y="109"/>
                  </a:cubicBezTo>
                  <a:cubicBezTo>
                    <a:pt x="694" y="109"/>
                    <a:pt x="719" y="112"/>
                    <a:pt x="744" y="118"/>
                  </a:cubicBezTo>
                  <a:cubicBezTo>
                    <a:pt x="809" y="137"/>
                    <a:pt x="846" y="202"/>
                    <a:pt x="846" y="267"/>
                  </a:cubicBezTo>
                  <a:cubicBezTo>
                    <a:pt x="846" y="341"/>
                    <a:pt x="818" y="406"/>
                    <a:pt x="763" y="462"/>
                  </a:cubicBezTo>
                  <a:cubicBezTo>
                    <a:pt x="716" y="527"/>
                    <a:pt x="651" y="583"/>
                    <a:pt x="577" y="620"/>
                  </a:cubicBezTo>
                  <a:cubicBezTo>
                    <a:pt x="466" y="675"/>
                    <a:pt x="340" y="705"/>
                    <a:pt x="213" y="705"/>
                  </a:cubicBezTo>
                  <a:cubicBezTo>
                    <a:pt x="170" y="705"/>
                    <a:pt x="126" y="702"/>
                    <a:pt x="84" y="694"/>
                  </a:cubicBezTo>
                  <a:lnTo>
                    <a:pt x="84" y="694"/>
                  </a:lnTo>
                  <a:cubicBezTo>
                    <a:pt x="173" y="734"/>
                    <a:pt x="269" y="755"/>
                    <a:pt x="367" y="755"/>
                  </a:cubicBezTo>
                  <a:cubicBezTo>
                    <a:pt x="453" y="755"/>
                    <a:pt x="540" y="739"/>
                    <a:pt x="623" y="704"/>
                  </a:cubicBezTo>
                  <a:cubicBezTo>
                    <a:pt x="707" y="667"/>
                    <a:pt x="790" y="611"/>
                    <a:pt x="856" y="536"/>
                  </a:cubicBezTo>
                  <a:cubicBezTo>
                    <a:pt x="921" y="462"/>
                    <a:pt x="958" y="360"/>
                    <a:pt x="958" y="257"/>
                  </a:cubicBezTo>
                  <a:cubicBezTo>
                    <a:pt x="958" y="211"/>
                    <a:pt x="939" y="155"/>
                    <a:pt x="911" y="109"/>
                  </a:cubicBezTo>
                  <a:cubicBezTo>
                    <a:pt x="883" y="62"/>
                    <a:pt x="828" y="25"/>
                    <a:pt x="772" y="6"/>
                  </a:cubicBezTo>
                  <a:cubicBezTo>
                    <a:pt x="752" y="2"/>
                    <a:pt x="732" y="1"/>
                    <a:pt x="711" y="1"/>
                  </a:cubicBezTo>
                  <a:close/>
                </a:path>
              </a:pathLst>
            </a:custGeom>
            <a:solidFill>
              <a:srgbClr val="1E1E1E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66" name="Google Shape;2496;p64">
              <a:extLst>
                <a:ext uri="{FF2B5EF4-FFF2-40B4-BE49-F238E27FC236}">
                  <a16:creationId xmlns:a16="http://schemas.microsoft.com/office/drawing/2014/main" id="{825BC41D-0DE9-4EA1-A23E-776B60920244}"/>
                </a:ext>
              </a:extLst>
            </p:cNvPr>
            <p:cNvSpPr/>
            <p:nvPr/>
          </p:nvSpPr>
          <p:spPr>
            <a:xfrm>
              <a:off x="4321269" y="2274934"/>
              <a:ext cx="138022" cy="115087"/>
            </a:xfrm>
            <a:custGeom>
              <a:avLst/>
              <a:gdLst/>
              <a:ahLst/>
              <a:cxnLst/>
              <a:rect l="l" t="t" r="r" b="b"/>
              <a:pathLst>
                <a:path w="1998" h="1666" extrusionOk="0">
                  <a:moveTo>
                    <a:pt x="1089" y="1"/>
                  </a:moveTo>
                  <a:cubicBezTo>
                    <a:pt x="1043" y="1"/>
                    <a:pt x="996" y="4"/>
                    <a:pt x="949" y="12"/>
                  </a:cubicBezTo>
                  <a:cubicBezTo>
                    <a:pt x="214" y="133"/>
                    <a:pt x="1" y="1072"/>
                    <a:pt x="605" y="1509"/>
                  </a:cubicBezTo>
                  <a:cubicBezTo>
                    <a:pt x="757" y="1617"/>
                    <a:pt x="923" y="1665"/>
                    <a:pt x="1084" y="1665"/>
                  </a:cubicBezTo>
                  <a:cubicBezTo>
                    <a:pt x="1562" y="1665"/>
                    <a:pt x="1997" y="1240"/>
                    <a:pt x="1907" y="691"/>
                  </a:cubicBezTo>
                  <a:cubicBezTo>
                    <a:pt x="1840" y="282"/>
                    <a:pt x="1489" y="1"/>
                    <a:pt x="1089" y="1"/>
                  </a:cubicBezTo>
                  <a:close/>
                </a:path>
              </a:pathLst>
            </a:custGeom>
            <a:solidFill>
              <a:srgbClr val="E06666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67" name="Google Shape;2497;p64">
              <a:extLst>
                <a:ext uri="{FF2B5EF4-FFF2-40B4-BE49-F238E27FC236}">
                  <a16:creationId xmlns:a16="http://schemas.microsoft.com/office/drawing/2014/main" id="{2B828E0D-A42D-4B09-B0B9-3E525582F881}"/>
                </a:ext>
              </a:extLst>
            </p:cNvPr>
            <p:cNvSpPr/>
            <p:nvPr/>
          </p:nvSpPr>
          <p:spPr>
            <a:xfrm>
              <a:off x="1919588" y="3990300"/>
              <a:ext cx="5075100" cy="5075100"/>
            </a:xfrm>
            <a:prstGeom prst="ellipse">
              <a:avLst/>
            </a:prstGeom>
            <a:solidFill>
              <a:srgbClr val="00846B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468" name="Google Shape;2498;p64">
              <a:extLst>
                <a:ext uri="{FF2B5EF4-FFF2-40B4-BE49-F238E27FC236}">
                  <a16:creationId xmlns:a16="http://schemas.microsoft.com/office/drawing/2014/main" id="{529D2E7B-11DA-4AE3-B47F-77826A7CDF5E}"/>
                </a:ext>
              </a:extLst>
            </p:cNvPr>
            <p:cNvSpPr/>
            <p:nvPr/>
          </p:nvSpPr>
          <p:spPr>
            <a:xfrm>
              <a:off x="2082638" y="4295300"/>
              <a:ext cx="4749000" cy="4749000"/>
            </a:xfrm>
            <a:prstGeom prst="ellipse">
              <a:avLst/>
            </a:prstGeom>
            <a:solidFill>
              <a:srgbClr val="4CC98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grpSp>
          <p:nvGrpSpPr>
            <p:cNvPr id="469" name="Google Shape;2499;p64">
              <a:extLst>
                <a:ext uri="{FF2B5EF4-FFF2-40B4-BE49-F238E27FC236}">
                  <a16:creationId xmlns:a16="http://schemas.microsoft.com/office/drawing/2014/main" id="{7F55D9CD-6553-409C-8129-123BB6F3DFEC}"/>
                </a:ext>
              </a:extLst>
            </p:cNvPr>
            <p:cNvGrpSpPr/>
            <p:nvPr/>
          </p:nvGrpSpPr>
          <p:grpSpPr>
            <a:xfrm>
              <a:off x="2411446" y="3785965"/>
              <a:ext cx="3735993" cy="1390283"/>
              <a:chOff x="2411446" y="3785965"/>
              <a:chExt cx="3735993" cy="1390283"/>
            </a:xfrm>
          </p:grpSpPr>
          <p:sp>
            <p:nvSpPr>
              <p:cNvPr id="470" name="Google Shape;2500;p64">
                <a:extLst>
                  <a:ext uri="{FF2B5EF4-FFF2-40B4-BE49-F238E27FC236}">
                    <a16:creationId xmlns:a16="http://schemas.microsoft.com/office/drawing/2014/main" id="{359E6818-9126-42ED-B6A9-EE4036912D86}"/>
                  </a:ext>
                </a:extLst>
              </p:cNvPr>
              <p:cNvSpPr/>
              <p:nvPr/>
            </p:nvSpPr>
            <p:spPr>
              <a:xfrm>
                <a:off x="2776321" y="3785965"/>
                <a:ext cx="379111" cy="457171"/>
              </a:xfrm>
              <a:custGeom>
                <a:avLst/>
                <a:gdLst/>
                <a:ahLst/>
                <a:cxnLst/>
                <a:rect l="l" t="t" r="r" b="b"/>
                <a:pathLst>
                  <a:path w="5488" h="6618" extrusionOk="0">
                    <a:moveTo>
                      <a:pt x="4771" y="1"/>
                    </a:moveTo>
                    <a:cubicBezTo>
                      <a:pt x="3860" y="1265"/>
                      <a:pt x="4148" y="3311"/>
                      <a:pt x="4092" y="4799"/>
                    </a:cubicBezTo>
                    <a:cubicBezTo>
                      <a:pt x="3931" y="3865"/>
                      <a:pt x="3084" y="658"/>
                      <a:pt x="1820" y="658"/>
                    </a:cubicBezTo>
                    <a:cubicBezTo>
                      <a:pt x="1775" y="658"/>
                      <a:pt x="1730" y="662"/>
                      <a:pt x="1684" y="670"/>
                    </a:cubicBezTo>
                    <a:cubicBezTo>
                      <a:pt x="1414" y="2000"/>
                      <a:pt x="2484" y="3386"/>
                      <a:pt x="2837" y="4613"/>
                    </a:cubicBezTo>
                    <a:cubicBezTo>
                      <a:pt x="2505" y="4368"/>
                      <a:pt x="1864" y="3760"/>
                      <a:pt x="1348" y="3760"/>
                    </a:cubicBezTo>
                    <a:cubicBezTo>
                      <a:pt x="1257" y="3760"/>
                      <a:pt x="1170" y="3779"/>
                      <a:pt x="1089" y="3823"/>
                    </a:cubicBezTo>
                    <a:cubicBezTo>
                      <a:pt x="1182" y="4223"/>
                      <a:pt x="1610" y="4464"/>
                      <a:pt x="1944" y="4660"/>
                    </a:cubicBezTo>
                    <a:cubicBezTo>
                      <a:pt x="1563" y="4569"/>
                      <a:pt x="1003" y="4254"/>
                      <a:pt x="537" y="4254"/>
                    </a:cubicBezTo>
                    <a:cubicBezTo>
                      <a:pt x="332" y="4254"/>
                      <a:pt x="146" y="4315"/>
                      <a:pt x="1" y="4483"/>
                    </a:cubicBezTo>
                    <a:cubicBezTo>
                      <a:pt x="233" y="5311"/>
                      <a:pt x="1619" y="5748"/>
                      <a:pt x="2298" y="6157"/>
                    </a:cubicBezTo>
                    <a:cubicBezTo>
                      <a:pt x="2577" y="6330"/>
                      <a:pt x="3088" y="6617"/>
                      <a:pt x="3682" y="6617"/>
                    </a:cubicBezTo>
                    <a:cubicBezTo>
                      <a:pt x="4076" y="6617"/>
                      <a:pt x="4506" y="6491"/>
                      <a:pt x="4929" y="6120"/>
                    </a:cubicBezTo>
                    <a:cubicBezTo>
                      <a:pt x="5115" y="5469"/>
                      <a:pt x="5134" y="4697"/>
                      <a:pt x="5162" y="4027"/>
                    </a:cubicBezTo>
                    <a:cubicBezTo>
                      <a:pt x="5208" y="2883"/>
                      <a:pt x="5487" y="996"/>
                      <a:pt x="4771" y="1"/>
                    </a:cubicBezTo>
                    <a:close/>
                  </a:path>
                </a:pathLst>
              </a:custGeom>
              <a:solidFill>
                <a:srgbClr val="00846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71" name="Google Shape;2501;p64">
                <a:extLst>
                  <a:ext uri="{FF2B5EF4-FFF2-40B4-BE49-F238E27FC236}">
                    <a16:creationId xmlns:a16="http://schemas.microsoft.com/office/drawing/2014/main" id="{7123F8E3-6429-4B4D-9418-076047810FAC}"/>
                  </a:ext>
                </a:extLst>
              </p:cNvPr>
              <p:cNvSpPr/>
              <p:nvPr/>
            </p:nvSpPr>
            <p:spPr>
              <a:xfrm>
                <a:off x="3298764" y="4140691"/>
                <a:ext cx="162614" cy="227757"/>
              </a:xfrm>
              <a:custGeom>
                <a:avLst/>
                <a:gdLst/>
                <a:ahLst/>
                <a:cxnLst/>
                <a:rect l="l" t="t" r="r" b="b"/>
                <a:pathLst>
                  <a:path w="2354" h="3297" extrusionOk="0">
                    <a:moveTo>
                      <a:pt x="313" y="1644"/>
                    </a:moveTo>
                    <a:cubicBezTo>
                      <a:pt x="317" y="1644"/>
                      <a:pt x="334" y="1654"/>
                      <a:pt x="370" y="1679"/>
                    </a:cubicBezTo>
                    <a:cubicBezTo>
                      <a:pt x="488" y="1763"/>
                      <a:pt x="591" y="1870"/>
                      <a:pt x="699" y="1966"/>
                    </a:cubicBezTo>
                    <a:lnTo>
                      <a:pt x="699" y="1966"/>
                    </a:lnTo>
                    <a:cubicBezTo>
                      <a:pt x="663" y="1938"/>
                      <a:pt x="628" y="1911"/>
                      <a:pt x="593" y="1884"/>
                    </a:cubicBezTo>
                    <a:cubicBezTo>
                      <a:pt x="570" y="1868"/>
                      <a:pt x="294" y="1644"/>
                      <a:pt x="313" y="1644"/>
                    </a:cubicBezTo>
                    <a:close/>
                    <a:moveTo>
                      <a:pt x="1527" y="0"/>
                    </a:moveTo>
                    <a:cubicBezTo>
                      <a:pt x="1474" y="0"/>
                      <a:pt x="1427" y="35"/>
                      <a:pt x="1412" y="89"/>
                    </a:cubicBezTo>
                    <a:cubicBezTo>
                      <a:pt x="1337" y="489"/>
                      <a:pt x="1458" y="916"/>
                      <a:pt x="1458" y="1326"/>
                    </a:cubicBezTo>
                    <a:cubicBezTo>
                      <a:pt x="1458" y="1688"/>
                      <a:pt x="1477" y="2050"/>
                      <a:pt x="1516" y="2409"/>
                    </a:cubicBezTo>
                    <a:lnTo>
                      <a:pt x="1516" y="2409"/>
                    </a:lnTo>
                    <a:cubicBezTo>
                      <a:pt x="1513" y="2424"/>
                      <a:pt x="1510" y="2438"/>
                      <a:pt x="1507" y="2452"/>
                    </a:cubicBezTo>
                    <a:lnTo>
                      <a:pt x="1507" y="2452"/>
                    </a:lnTo>
                    <a:cubicBezTo>
                      <a:pt x="1292" y="2251"/>
                      <a:pt x="1071" y="2060"/>
                      <a:pt x="835" y="1884"/>
                    </a:cubicBezTo>
                    <a:cubicBezTo>
                      <a:pt x="593" y="1679"/>
                      <a:pt x="407" y="1446"/>
                      <a:pt x="100" y="1344"/>
                    </a:cubicBezTo>
                    <a:cubicBezTo>
                      <a:pt x="92" y="1341"/>
                      <a:pt x="84" y="1340"/>
                      <a:pt x="76" y="1340"/>
                    </a:cubicBezTo>
                    <a:cubicBezTo>
                      <a:pt x="32" y="1340"/>
                      <a:pt x="1" y="1381"/>
                      <a:pt x="17" y="1428"/>
                    </a:cubicBezTo>
                    <a:cubicBezTo>
                      <a:pt x="72" y="1725"/>
                      <a:pt x="407" y="1911"/>
                      <a:pt x="630" y="2079"/>
                    </a:cubicBezTo>
                    <a:cubicBezTo>
                      <a:pt x="851" y="2240"/>
                      <a:pt x="1082" y="2391"/>
                      <a:pt x="1312" y="2545"/>
                    </a:cubicBezTo>
                    <a:lnTo>
                      <a:pt x="1312" y="2545"/>
                    </a:lnTo>
                    <a:cubicBezTo>
                      <a:pt x="1315" y="2561"/>
                      <a:pt x="1323" y="2576"/>
                      <a:pt x="1337" y="2590"/>
                    </a:cubicBezTo>
                    <a:cubicBezTo>
                      <a:pt x="1384" y="2646"/>
                      <a:pt x="1412" y="2720"/>
                      <a:pt x="1421" y="2804"/>
                    </a:cubicBezTo>
                    <a:cubicBezTo>
                      <a:pt x="1433" y="2905"/>
                      <a:pt x="1510" y="2950"/>
                      <a:pt x="1594" y="2950"/>
                    </a:cubicBezTo>
                    <a:cubicBezTo>
                      <a:pt x="1642" y="2950"/>
                      <a:pt x="1692" y="2935"/>
                      <a:pt x="1733" y="2908"/>
                    </a:cubicBezTo>
                    <a:lnTo>
                      <a:pt x="1733" y="2908"/>
                    </a:lnTo>
                    <a:cubicBezTo>
                      <a:pt x="1754" y="2903"/>
                      <a:pt x="1774" y="2893"/>
                      <a:pt x="1788" y="2876"/>
                    </a:cubicBezTo>
                    <a:lnTo>
                      <a:pt x="1788" y="2876"/>
                    </a:lnTo>
                    <a:cubicBezTo>
                      <a:pt x="1965" y="3005"/>
                      <a:pt x="2136" y="3140"/>
                      <a:pt x="2295" y="3288"/>
                    </a:cubicBezTo>
                    <a:cubicBezTo>
                      <a:pt x="2299" y="3294"/>
                      <a:pt x="2305" y="3296"/>
                      <a:pt x="2310" y="3296"/>
                    </a:cubicBezTo>
                    <a:cubicBezTo>
                      <a:pt x="2331" y="3296"/>
                      <a:pt x="2354" y="3265"/>
                      <a:pt x="2332" y="3251"/>
                    </a:cubicBezTo>
                    <a:cubicBezTo>
                      <a:pt x="2170" y="3088"/>
                      <a:pt x="1995" y="2938"/>
                      <a:pt x="1815" y="2795"/>
                    </a:cubicBezTo>
                    <a:lnTo>
                      <a:pt x="1815" y="2795"/>
                    </a:lnTo>
                    <a:cubicBezTo>
                      <a:pt x="1819" y="2780"/>
                      <a:pt x="1821" y="2765"/>
                      <a:pt x="1821" y="2748"/>
                    </a:cubicBezTo>
                    <a:cubicBezTo>
                      <a:pt x="1802" y="2116"/>
                      <a:pt x="1830" y="1493"/>
                      <a:pt x="1821" y="861"/>
                    </a:cubicBezTo>
                    <a:cubicBezTo>
                      <a:pt x="1811" y="647"/>
                      <a:pt x="1867" y="70"/>
                      <a:pt x="1560" y="5"/>
                    </a:cubicBezTo>
                    <a:cubicBezTo>
                      <a:pt x="1549" y="2"/>
                      <a:pt x="1538" y="0"/>
                      <a:pt x="1527" y="0"/>
                    </a:cubicBezTo>
                    <a:close/>
                  </a:path>
                </a:pathLst>
              </a:custGeom>
              <a:solidFill>
                <a:srgbClr val="00846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72" name="Google Shape;2502;p64">
                <a:extLst>
                  <a:ext uri="{FF2B5EF4-FFF2-40B4-BE49-F238E27FC236}">
                    <a16:creationId xmlns:a16="http://schemas.microsoft.com/office/drawing/2014/main" id="{223A1B39-8EE8-492C-8EDD-8C7E690C1F83}"/>
                  </a:ext>
                </a:extLst>
              </p:cNvPr>
              <p:cNvSpPr/>
              <p:nvPr/>
            </p:nvSpPr>
            <p:spPr>
              <a:xfrm>
                <a:off x="3311543" y="4239819"/>
                <a:ext cx="133601" cy="135880"/>
              </a:xfrm>
              <a:custGeom>
                <a:avLst/>
                <a:gdLst/>
                <a:ahLst/>
                <a:cxnLst/>
                <a:rect l="l" t="t" r="r" b="b"/>
                <a:pathLst>
                  <a:path w="1934" h="1967" extrusionOk="0">
                    <a:moveTo>
                      <a:pt x="628" y="639"/>
                    </a:moveTo>
                    <a:cubicBezTo>
                      <a:pt x="773" y="786"/>
                      <a:pt x="909" y="943"/>
                      <a:pt x="1036" y="1109"/>
                    </a:cubicBezTo>
                    <a:lnTo>
                      <a:pt x="1036" y="1109"/>
                    </a:lnTo>
                    <a:cubicBezTo>
                      <a:pt x="882" y="958"/>
                      <a:pt x="745" y="780"/>
                      <a:pt x="628" y="639"/>
                    </a:cubicBezTo>
                    <a:close/>
                    <a:moveTo>
                      <a:pt x="77" y="1"/>
                    </a:moveTo>
                    <a:cubicBezTo>
                      <a:pt x="35" y="1"/>
                      <a:pt x="1" y="51"/>
                      <a:pt x="8" y="95"/>
                    </a:cubicBezTo>
                    <a:cubicBezTo>
                      <a:pt x="36" y="318"/>
                      <a:pt x="380" y="569"/>
                      <a:pt x="520" y="737"/>
                    </a:cubicBezTo>
                    <a:cubicBezTo>
                      <a:pt x="696" y="935"/>
                      <a:pt x="970" y="1284"/>
                      <a:pt x="1266" y="1413"/>
                    </a:cubicBezTo>
                    <a:lnTo>
                      <a:pt x="1266" y="1413"/>
                    </a:lnTo>
                    <a:cubicBezTo>
                      <a:pt x="1296" y="1454"/>
                      <a:pt x="1326" y="1495"/>
                      <a:pt x="1357" y="1537"/>
                    </a:cubicBezTo>
                    <a:cubicBezTo>
                      <a:pt x="1459" y="1676"/>
                      <a:pt x="1626" y="1788"/>
                      <a:pt x="1719" y="1927"/>
                    </a:cubicBezTo>
                    <a:cubicBezTo>
                      <a:pt x="1732" y="1953"/>
                      <a:pt x="1763" y="1967"/>
                      <a:pt x="1794" y="1967"/>
                    </a:cubicBezTo>
                    <a:cubicBezTo>
                      <a:pt x="1829" y="1967"/>
                      <a:pt x="1863" y="1948"/>
                      <a:pt x="1868" y="1909"/>
                    </a:cubicBezTo>
                    <a:cubicBezTo>
                      <a:pt x="1933" y="1527"/>
                      <a:pt x="1533" y="1239"/>
                      <a:pt x="1282" y="1007"/>
                    </a:cubicBezTo>
                    <a:cubicBezTo>
                      <a:pt x="920" y="644"/>
                      <a:pt x="529" y="309"/>
                      <a:pt x="111" y="11"/>
                    </a:cubicBezTo>
                    <a:cubicBezTo>
                      <a:pt x="99" y="4"/>
                      <a:pt x="88" y="1"/>
                      <a:pt x="77" y="1"/>
                    </a:cubicBezTo>
                    <a:close/>
                  </a:path>
                </a:pathLst>
              </a:custGeom>
              <a:solidFill>
                <a:srgbClr val="00846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73" name="Google Shape;2503;p64">
                <a:extLst>
                  <a:ext uri="{FF2B5EF4-FFF2-40B4-BE49-F238E27FC236}">
                    <a16:creationId xmlns:a16="http://schemas.microsoft.com/office/drawing/2014/main" id="{6EE112DB-9D88-4134-BBF6-97EE3D7CB5BF}"/>
                  </a:ext>
                </a:extLst>
              </p:cNvPr>
              <p:cNvSpPr/>
              <p:nvPr/>
            </p:nvSpPr>
            <p:spPr>
              <a:xfrm>
                <a:off x="4200519" y="4234977"/>
                <a:ext cx="10362" cy="7806"/>
              </a:xfrm>
              <a:custGeom>
                <a:avLst/>
                <a:gdLst/>
                <a:ahLst/>
                <a:cxnLst/>
                <a:rect l="l" t="t" r="r" b="b"/>
                <a:pathLst>
                  <a:path w="150" h="113" extrusionOk="0">
                    <a:moveTo>
                      <a:pt x="75" y="1"/>
                    </a:moveTo>
                    <a:cubicBezTo>
                      <a:pt x="0" y="1"/>
                      <a:pt x="0" y="112"/>
                      <a:pt x="75" y="112"/>
                    </a:cubicBezTo>
                    <a:cubicBezTo>
                      <a:pt x="149" y="112"/>
                      <a:pt x="149" y="1"/>
                      <a:pt x="75" y="1"/>
                    </a:cubicBezTo>
                    <a:close/>
                  </a:path>
                </a:pathLst>
              </a:custGeom>
              <a:solidFill>
                <a:srgbClr val="193428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74" name="Google Shape;2504;p64">
                <a:extLst>
                  <a:ext uri="{FF2B5EF4-FFF2-40B4-BE49-F238E27FC236}">
                    <a16:creationId xmlns:a16="http://schemas.microsoft.com/office/drawing/2014/main" id="{F1F0CC3D-5CC4-46B6-9832-259E75D6A755}"/>
                  </a:ext>
                </a:extLst>
              </p:cNvPr>
              <p:cNvSpPr/>
              <p:nvPr/>
            </p:nvSpPr>
            <p:spPr>
              <a:xfrm>
                <a:off x="4137381" y="4086112"/>
                <a:ext cx="131252" cy="165654"/>
              </a:xfrm>
              <a:custGeom>
                <a:avLst/>
                <a:gdLst/>
                <a:ahLst/>
                <a:cxnLst/>
                <a:rect l="l" t="t" r="r" b="b"/>
                <a:pathLst>
                  <a:path w="1900" h="2398" extrusionOk="0">
                    <a:moveTo>
                      <a:pt x="1530" y="350"/>
                    </a:moveTo>
                    <a:cubicBezTo>
                      <a:pt x="1517" y="725"/>
                      <a:pt x="1282" y="1146"/>
                      <a:pt x="1035" y="1393"/>
                    </a:cubicBezTo>
                    <a:cubicBezTo>
                      <a:pt x="987" y="1441"/>
                      <a:pt x="935" y="1485"/>
                      <a:pt x="882" y="1527"/>
                    </a:cubicBezTo>
                    <a:lnTo>
                      <a:pt x="882" y="1527"/>
                    </a:lnTo>
                    <a:cubicBezTo>
                      <a:pt x="953" y="1328"/>
                      <a:pt x="1060" y="1141"/>
                      <a:pt x="1175" y="956"/>
                    </a:cubicBezTo>
                    <a:cubicBezTo>
                      <a:pt x="1278" y="784"/>
                      <a:pt x="1391" y="540"/>
                      <a:pt x="1530" y="350"/>
                    </a:cubicBezTo>
                    <a:close/>
                    <a:moveTo>
                      <a:pt x="1609" y="1"/>
                    </a:moveTo>
                    <a:cubicBezTo>
                      <a:pt x="1583" y="1"/>
                      <a:pt x="1558" y="9"/>
                      <a:pt x="1537" y="26"/>
                    </a:cubicBezTo>
                    <a:cubicBezTo>
                      <a:pt x="1286" y="250"/>
                      <a:pt x="1091" y="687"/>
                      <a:pt x="933" y="975"/>
                    </a:cubicBezTo>
                    <a:cubicBezTo>
                      <a:pt x="785" y="1258"/>
                      <a:pt x="681" y="1452"/>
                      <a:pt x="638" y="1699"/>
                    </a:cubicBezTo>
                    <a:lnTo>
                      <a:pt x="638" y="1699"/>
                    </a:lnTo>
                    <a:cubicBezTo>
                      <a:pt x="636" y="1700"/>
                      <a:pt x="634" y="1701"/>
                      <a:pt x="632" y="1703"/>
                    </a:cubicBezTo>
                    <a:lnTo>
                      <a:pt x="632" y="1703"/>
                    </a:lnTo>
                    <a:cubicBezTo>
                      <a:pt x="613" y="1677"/>
                      <a:pt x="594" y="1650"/>
                      <a:pt x="577" y="1622"/>
                    </a:cubicBezTo>
                    <a:lnTo>
                      <a:pt x="577" y="1622"/>
                    </a:lnTo>
                    <a:cubicBezTo>
                      <a:pt x="485" y="1277"/>
                      <a:pt x="499" y="883"/>
                      <a:pt x="254" y="612"/>
                    </a:cubicBezTo>
                    <a:cubicBezTo>
                      <a:pt x="238" y="599"/>
                      <a:pt x="219" y="593"/>
                      <a:pt x="200" y="593"/>
                    </a:cubicBezTo>
                    <a:cubicBezTo>
                      <a:pt x="167" y="593"/>
                      <a:pt x="136" y="613"/>
                      <a:pt x="124" y="649"/>
                    </a:cubicBezTo>
                    <a:cubicBezTo>
                      <a:pt x="0" y="975"/>
                      <a:pt x="104" y="1519"/>
                      <a:pt x="350" y="1906"/>
                    </a:cubicBezTo>
                    <a:lnTo>
                      <a:pt x="350" y="1906"/>
                    </a:lnTo>
                    <a:cubicBezTo>
                      <a:pt x="285" y="1959"/>
                      <a:pt x="225" y="2017"/>
                      <a:pt x="170" y="2081"/>
                    </a:cubicBezTo>
                    <a:cubicBezTo>
                      <a:pt x="63" y="2205"/>
                      <a:pt x="158" y="2398"/>
                      <a:pt x="300" y="2398"/>
                    </a:cubicBezTo>
                    <a:cubicBezTo>
                      <a:pt x="330" y="2398"/>
                      <a:pt x="361" y="2389"/>
                      <a:pt x="393" y="2370"/>
                    </a:cubicBezTo>
                    <a:cubicBezTo>
                      <a:pt x="470" y="2324"/>
                      <a:pt x="548" y="2273"/>
                      <a:pt x="626" y="2217"/>
                    </a:cubicBezTo>
                    <a:lnTo>
                      <a:pt x="626" y="2217"/>
                    </a:lnTo>
                    <a:cubicBezTo>
                      <a:pt x="735" y="2301"/>
                      <a:pt x="857" y="2353"/>
                      <a:pt x="989" y="2360"/>
                    </a:cubicBezTo>
                    <a:cubicBezTo>
                      <a:pt x="1119" y="2360"/>
                      <a:pt x="1193" y="2147"/>
                      <a:pt x="1063" y="2091"/>
                    </a:cubicBezTo>
                    <a:cubicBezTo>
                      <a:pt x="1009" y="2067"/>
                      <a:pt x="956" y="2034"/>
                      <a:pt x="904" y="1994"/>
                    </a:cubicBezTo>
                    <a:lnTo>
                      <a:pt x="904" y="1994"/>
                    </a:lnTo>
                    <a:cubicBezTo>
                      <a:pt x="1454" y="1505"/>
                      <a:pt x="1900" y="795"/>
                      <a:pt x="1714" y="73"/>
                    </a:cubicBezTo>
                    <a:cubicBezTo>
                      <a:pt x="1696" y="26"/>
                      <a:pt x="1653" y="1"/>
                      <a:pt x="1609" y="1"/>
                    </a:cubicBezTo>
                    <a:close/>
                  </a:path>
                </a:pathLst>
              </a:custGeom>
              <a:solidFill>
                <a:srgbClr val="00846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75" name="Google Shape;2505;p64">
                <a:extLst>
                  <a:ext uri="{FF2B5EF4-FFF2-40B4-BE49-F238E27FC236}">
                    <a16:creationId xmlns:a16="http://schemas.microsoft.com/office/drawing/2014/main" id="{72AB4DBB-6AE7-48FB-B255-379806635DFE}"/>
                  </a:ext>
                </a:extLst>
              </p:cNvPr>
              <p:cNvSpPr/>
              <p:nvPr/>
            </p:nvSpPr>
            <p:spPr>
              <a:xfrm>
                <a:off x="2411446" y="4706861"/>
                <a:ext cx="123446" cy="51879"/>
              </a:xfrm>
              <a:custGeom>
                <a:avLst/>
                <a:gdLst/>
                <a:ahLst/>
                <a:cxnLst/>
                <a:rect l="l" t="t" r="r" b="b"/>
                <a:pathLst>
                  <a:path w="1787" h="751" extrusionOk="0">
                    <a:moveTo>
                      <a:pt x="549" y="273"/>
                    </a:moveTo>
                    <a:cubicBezTo>
                      <a:pt x="717" y="273"/>
                      <a:pt x="890" y="312"/>
                      <a:pt x="1014" y="374"/>
                    </a:cubicBezTo>
                    <a:cubicBezTo>
                      <a:pt x="1101" y="417"/>
                      <a:pt x="1176" y="477"/>
                      <a:pt x="1258" y="528"/>
                    </a:cubicBezTo>
                    <a:lnTo>
                      <a:pt x="1258" y="528"/>
                    </a:lnTo>
                    <a:cubicBezTo>
                      <a:pt x="948" y="499"/>
                      <a:pt x="592" y="439"/>
                      <a:pt x="347" y="294"/>
                    </a:cubicBezTo>
                    <a:lnTo>
                      <a:pt x="347" y="294"/>
                    </a:lnTo>
                    <a:cubicBezTo>
                      <a:pt x="411" y="279"/>
                      <a:pt x="480" y="273"/>
                      <a:pt x="549" y="273"/>
                    </a:cubicBezTo>
                    <a:close/>
                    <a:moveTo>
                      <a:pt x="647" y="0"/>
                    </a:moveTo>
                    <a:cubicBezTo>
                      <a:pt x="440" y="0"/>
                      <a:pt x="229" y="54"/>
                      <a:pt x="75" y="169"/>
                    </a:cubicBezTo>
                    <a:cubicBezTo>
                      <a:pt x="10" y="206"/>
                      <a:pt x="1" y="290"/>
                      <a:pt x="47" y="337"/>
                    </a:cubicBezTo>
                    <a:cubicBezTo>
                      <a:pt x="379" y="628"/>
                      <a:pt x="943" y="694"/>
                      <a:pt x="1402" y="694"/>
                    </a:cubicBezTo>
                    <a:cubicBezTo>
                      <a:pt x="1469" y="694"/>
                      <a:pt x="1534" y="692"/>
                      <a:pt x="1595" y="690"/>
                    </a:cubicBezTo>
                    <a:lnTo>
                      <a:pt x="1595" y="690"/>
                    </a:lnTo>
                    <a:cubicBezTo>
                      <a:pt x="1616" y="702"/>
                      <a:pt x="1636" y="714"/>
                      <a:pt x="1656" y="727"/>
                    </a:cubicBezTo>
                    <a:cubicBezTo>
                      <a:pt x="1675" y="743"/>
                      <a:pt x="1696" y="750"/>
                      <a:pt x="1716" y="750"/>
                    </a:cubicBezTo>
                    <a:cubicBezTo>
                      <a:pt x="1754" y="750"/>
                      <a:pt x="1786" y="723"/>
                      <a:pt x="1786" y="681"/>
                    </a:cubicBezTo>
                    <a:cubicBezTo>
                      <a:pt x="1786" y="550"/>
                      <a:pt x="1712" y="439"/>
                      <a:pt x="1591" y="383"/>
                    </a:cubicBezTo>
                    <a:cubicBezTo>
                      <a:pt x="1424" y="271"/>
                      <a:pt x="1238" y="160"/>
                      <a:pt x="1052" y="76"/>
                    </a:cubicBezTo>
                    <a:cubicBezTo>
                      <a:pt x="933" y="26"/>
                      <a:pt x="791" y="0"/>
                      <a:pt x="647" y="0"/>
                    </a:cubicBezTo>
                    <a:close/>
                  </a:path>
                </a:pathLst>
              </a:custGeom>
              <a:solidFill>
                <a:srgbClr val="00846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76" name="Google Shape;2506;p64">
                <a:extLst>
                  <a:ext uri="{FF2B5EF4-FFF2-40B4-BE49-F238E27FC236}">
                    <a16:creationId xmlns:a16="http://schemas.microsoft.com/office/drawing/2014/main" id="{3AEB9A02-3CAA-4170-936D-F5C804F599A8}"/>
                  </a:ext>
                </a:extLst>
              </p:cNvPr>
              <p:cNvSpPr/>
              <p:nvPr/>
            </p:nvSpPr>
            <p:spPr>
              <a:xfrm>
                <a:off x="2916413" y="4436348"/>
                <a:ext cx="84278" cy="68942"/>
              </a:xfrm>
              <a:custGeom>
                <a:avLst/>
                <a:gdLst/>
                <a:ahLst/>
                <a:cxnLst/>
                <a:rect l="l" t="t" r="r" b="b"/>
                <a:pathLst>
                  <a:path w="1220" h="998" extrusionOk="0">
                    <a:moveTo>
                      <a:pt x="799" y="282"/>
                    </a:moveTo>
                    <a:cubicBezTo>
                      <a:pt x="822" y="305"/>
                      <a:pt x="842" y="334"/>
                      <a:pt x="858" y="365"/>
                    </a:cubicBezTo>
                    <a:lnTo>
                      <a:pt x="858" y="365"/>
                    </a:lnTo>
                    <a:cubicBezTo>
                      <a:pt x="841" y="346"/>
                      <a:pt x="823" y="328"/>
                      <a:pt x="805" y="310"/>
                    </a:cubicBezTo>
                    <a:lnTo>
                      <a:pt x="805" y="310"/>
                    </a:lnTo>
                    <a:cubicBezTo>
                      <a:pt x="802" y="301"/>
                      <a:pt x="801" y="291"/>
                      <a:pt x="799" y="282"/>
                    </a:cubicBezTo>
                    <a:close/>
                    <a:moveTo>
                      <a:pt x="240" y="167"/>
                    </a:moveTo>
                    <a:cubicBezTo>
                      <a:pt x="358" y="167"/>
                      <a:pt x="514" y="257"/>
                      <a:pt x="637" y="369"/>
                    </a:cubicBezTo>
                    <a:lnTo>
                      <a:pt x="637" y="369"/>
                    </a:lnTo>
                    <a:cubicBezTo>
                      <a:pt x="670" y="506"/>
                      <a:pt x="739" y="633"/>
                      <a:pt x="839" y="739"/>
                    </a:cubicBezTo>
                    <a:lnTo>
                      <a:pt x="839" y="739"/>
                    </a:lnTo>
                    <a:cubicBezTo>
                      <a:pt x="746" y="662"/>
                      <a:pt x="649" y="587"/>
                      <a:pt x="549" y="514"/>
                    </a:cubicBezTo>
                    <a:cubicBezTo>
                      <a:pt x="435" y="425"/>
                      <a:pt x="259" y="315"/>
                      <a:pt x="197" y="172"/>
                    </a:cubicBezTo>
                    <a:lnTo>
                      <a:pt x="197" y="172"/>
                    </a:lnTo>
                    <a:cubicBezTo>
                      <a:pt x="210" y="169"/>
                      <a:pt x="225" y="167"/>
                      <a:pt x="240" y="167"/>
                    </a:cubicBezTo>
                    <a:close/>
                    <a:moveTo>
                      <a:pt x="230" y="1"/>
                    </a:moveTo>
                    <a:cubicBezTo>
                      <a:pt x="163" y="1"/>
                      <a:pt x="97" y="20"/>
                      <a:pt x="37" y="68"/>
                    </a:cubicBezTo>
                    <a:cubicBezTo>
                      <a:pt x="9" y="86"/>
                      <a:pt x="0" y="124"/>
                      <a:pt x="9" y="152"/>
                    </a:cubicBezTo>
                    <a:cubicBezTo>
                      <a:pt x="37" y="328"/>
                      <a:pt x="195" y="458"/>
                      <a:pt x="335" y="561"/>
                    </a:cubicBezTo>
                    <a:cubicBezTo>
                      <a:pt x="530" y="710"/>
                      <a:pt x="744" y="849"/>
                      <a:pt x="958" y="988"/>
                    </a:cubicBezTo>
                    <a:cubicBezTo>
                      <a:pt x="968" y="995"/>
                      <a:pt x="977" y="998"/>
                      <a:pt x="986" y="998"/>
                    </a:cubicBezTo>
                    <a:cubicBezTo>
                      <a:pt x="1030" y="998"/>
                      <a:pt x="1061" y="934"/>
                      <a:pt x="1023" y="896"/>
                    </a:cubicBezTo>
                    <a:cubicBezTo>
                      <a:pt x="974" y="853"/>
                      <a:pt x="925" y="810"/>
                      <a:pt x="874" y="768"/>
                    </a:cubicBezTo>
                    <a:lnTo>
                      <a:pt x="874" y="768"/>
                    </a:lnTo>
                    <a:cubicBezTo>
                      <a:pt x="888" y="775"/>
                      <a:pt x="904" y="779"/>
                      <a:pt x="919" y="779"/>
                    </a:cubicBezTo>
                    <a:cubicBezTo>
                      <a:pt x="926" y="779"/>
                      <a:pt x="932" y="778"/>
                      <a:pt x="938" y="777"/>
                    </a:cubicBezTo>
                    <a:lnTo>
                      <a:pt x="938" y="777"/>
                    </a:lnTo>
                    <a:cubicBezTo>
                      <a:pt x="960" y="801"/>
                      <a:pt x="993" y="811"/>
                      <a:pt x="1027" y="811"/>
                    </a:cubicBezTo>
                    <a:cubicBezTo>
                      <a:pt x="1118" y="811"/>
                      <a:pt x="1219" y="737"/>
                      <a:pt x="1159" y="636"/>
                    </a:cubicBezTo>
                    <a:lnTo>
                      <a:pt x="1159" y="636"/>
                    </a:lnTo>
                    <a:cubicBezTo>
                      <a:pt x="1117" y="406"/>
                      <a:pt x="970" y="113"/>
                      <a:pt x="725" y="59"/>
                    </a:cubicBezTo>
                    <a:cubicBezTo>
                      <a:pt x="715" y="55"/>
                      <a:pt x="706" y="54"/>
                      <a:pt x="697" y="54"/>
                    </a:cubicBezTo>
                    <a:cubicBezTo>
                      <a:pt x="654" y="54"/>
                      <a:pt x="621" y="87"/>
                      <a:pt x="614" y="133"/>
                    </a:cubicBezTo>
                    <a:cubicBezTo>
                      <a:pt x="613" y="140"/>
                      <a:pt x="613" y="147"/>
                      <a:pt x="613" y="154"/>
                    </a:cubicBezTo>
                    <a:lnTo>
                      <a:pt x="613" y="154"/>
                    </a:lnTo>
                    <a:cubicBezTo>
                      <a:pt x="507" y="80"/>
                      <a:pt x="366" y="1"/>
                      <a:pt x="230" y="1"/>
                    </a:cubicBezTo>
                    <a:close/>
                  </a:path>
                </a:pathLst>
              </a:custGeom>
              <a:solidFill>
                <a:srgbClr val="00846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77" name="Google Shape;2507;p64">
                <a:extLst>
                  <a:ext uri="{FF2B5EF4-FFF2-40B4-BE49-F238E27FC236}">
                    <a16:creationId xmlns:a16="http://schemas.microsoft.com/office/drawing/2014/main" id="{DEB6567B-F0E5-4D5A-B6B7-694A667EA5F2}"/>
                  </a:ext>
                </a:extLst>
              </p:cNvPr>
              <p:cNvSpPr/>
              <p:nvPr/>
            </p:nvSpPr>
            <p:spPr>
              <a:xfrm>
                <a:off x="3024935" y="4195608"/>
                <a:ext cx="82274" cy="64452"/>
              </a:xfrm>
              <a:custGeom>
                <a:avLst/>
                <a:gdLst/>
                <a:ahLst/>
                <a:cxnLst/>
                <a:rect l="l" t="t" r="r" b="b"/>
                <a:pathLst>
                  <a:path w="1191" h="933" extrusionOk="0">
                    <a:moveTo>
                      <a:pt x="888" y="575"/>
                    </a:moveTo>
                    <a:cubicBezTo>
                      <a:pt x="902" y="575"/>
                      <a:pt x="910" y="584"/>
                      <a:pt x="902" y="584"/>
                    </a:cubicBezTo>
                    <a:cubicBezTo>
                      <a:pt x="899" y="584"/>
                      <a:pt x="892" y="582"/>
                      <a:pt x="880" y="576"/>
                    </a:cubicBezTo>
                    <a:lnTo>
                      <a:pt x="880" y="576"/>
                    </a:lnTo>
                    <a:cubicBezTo>
                      <a:pt x="883" y="576"/>
                      <a:pt x="886" y="575"/>
                      <a:pt x="888" y="575"/>
                    </a:cubicBezTo>
                    <a:close/>
                    <a:moveTo>
                      <a:pt x="912" y="1"/>
                    </a:moveTo>
                    <a:cubicBezTo>
                      <a:pt x="877" y="1"/>
                      <a:pt x="842" y="19"/>
                      <a:pt x="838" y="56"/>
                    </a:cubicBezTo>
                    <a:lnTo>
                      <a:pt x="838" y="47"/>
                    </a:lnTo>
                    <a:cubicBezTo>
                      <a:pt x="814" y="196"/>
                      <a:pt x="771" y="368"/>
                      <a:pt x="775" y="529"/>
                    </a:cubicBezTo>
                    <a:lnTo>
                      <a:pt x="775" y="529"/>
                    </a:lnTo>
                    <a:cubicBezTo>
                      <a:pt x="693" y="510"/>
                      <a:pt x="603" y="474"/>
                      <a:pt x="531" y="438"/>
                    </a:cubicBezTo>
                    <a:cubicBezTo>
                      <a:pt x="424" y="376"/>
                      <a:pt x="335" y="284"/>
                      <a:pt x="214" y="284"/>
                    </a:cubicBezTo>
                    <a:cubicBezTo>
                      <a:pt x="188" y="284"/>
                      <a:pt x="161" y="288"/>
                      <a:pt x="131" y="298"/>
                    </a:cubicBezTo>
                    <a:cubicBezTo>
                      <a:pt x="47" y="326"/>
                      <a:pt x="1" y="475"/>
                      <a:pt x="103" y="521"/>
                    </a:cubicBezTo>
                    <a:cubicBezTo>
                      <a:pt x="261" y="596"/>
                      <a:pt x="373" y="735"/>
                      <a:pt x="540" y="800"/>
                    </a:cubicBezTo>
                    <a:cubicBezTo>
                      <a:pt x="642" y="851"/>
                      <a:pt x="790" y="933"/>
                      <a:pt x="914" y="933"/>
                    </a:cubicBezTo>
                    <a:cubicBezTo>
                      <a:pt x="926" y="933"/>
                      <a:pt x="938" y="932"/>
                      <a:pt x="949" y="930"/>
                    </a:cubicBezTo>
                    <a:cubicBezTo>
                      <a:pt x="1116" y="912"/>
                      <a:pt x="1191" y="717"/>
                      <a:pt x="1098" y="586"/>
                    </a:cubicBezTo>
                    <a:cubicBezTo>
                      <a:pt x="1089" y="568"/>
                      <a:pt x="1079" y="568"/>
                      <a:pt x="1070" y="558"/>
                    </a:cubicBezTo>
                    <a:cubicBezTo>
                      <a:pt x="1061" y="503"/>
                      <a:pt x="1042" y="447"/>
                      <a:pt x="1033" y="391"/>
                    </a:cubicBezTo>
                    <a:cubicBezTo>
                      <a:pt x="1014" y="280"/>
                      <a:pt x="996" y="168"/>
                      <a:pt x="986" y="56"/>
                    </a:cubicBezTo>
                    <a:cubicBezTo>
                      <a:pt x="982" y="19"/>
                      <a:pt x="947" y="1"/>
                      <a:pt x="912" y="1"/>
                    </a:cubicBezTo>
                    <a:close/>
                  </a:path>
                </a:pathLst>
              </a:custGeom>
              <a:solidFill>
                <a:srgbClr val="00846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78" name="Google Shape;2508;p64">
                <a:extLst>
                  <a:ext uri="{FF2B5EF4-FFF2-40B4-BE49-F238E27FC236}">
                    <a16:creationId xmlns:a16="http://schemas.microsoft.com/office/drawing/2014/main" id="{2137F937-647A-4063-96DA-51BEEAB3337C}"/>
                  </a:ext>
                </a:extLst>
              </p:cNvPr>
              <p:cNvSpPr/>
              <p:nvPr/>
            </p:nvSpPr>
            <p:spPr>
              <a:xfrm>
                <a:off x="3702392" y="4088530"/>
                <a:ext cx="27839" cy="31846"/>
              </a:xfrm>
              <a:custGeom>
                <a:avLst/>
                <a:gdLst/>
                <a:ahLst/>
                <a:cxnLst/>
                <a:rect l="l" t="t" r="r" b="b"/>
                <a:pathLst>
                  <a:path w="403" h="461" extrusionOk="0">
                    <a:moveTo>
                      <a:pt x="74" y="1"/>
                    </a:moveTo>
                    <a:cubicBezTo>
                      <a:pt x="48" y="1"/>
                      <a:pt x="23" y="19"/>
                      <a:pt x="23" y="56"/>
                    </a:cubicBezTo>
                    <a:cubicBezTo>
                      <a:pt x="7" y="137"/>
                      <a:pt x="5" y="218"/>
                      <a:pt x="16" y="298"/>
                    </a:cubicBezTo>
                    <a:lnTo>
                      <a:pt x="16" y="298"/>
                    </a:lnTo>
                    <a:cubicBezTo>
                      <a:pt x="1" y="358"/>
                      <a:pt x="29" y="421"/>
                      <a:pt x="88" y="438"/>
                    </a:cubicBezTo>
                    <a:cubicBezTo>
                      <a:pt x="114" y="453"/>
                      <a:pt x="142" y="460"/>
                      <a:pt x="168" y="460"/>
                    </a:cubicBezTo>
                    <a:cubicBezTo>
                      <a:pt x="208" y="460"/>
                      <a:pt x="246" y="443"/>
                      <a:pt x="274" y="410"/>
                    </a:cubicBezTo>
                    <a:cubicBezTo>
                      <a:pt x="311" y="363"/>
                      <a:pt x="339" y="317"/>
                      <a:pt x="358" y="261"/>
                    </a:cubicBezTo>
                    <a:cubicBezTo>
                      <a:pt x="367" y="242"/>
                      <a:pt x="376" y="224"/>
                      <a:pt x="386" y="196"/>
                    </a:cubicBezTo>
                    <a:lnTo>
                      <a:pt x="395" y="168"/>
                    </a:lnTo>
                    <a:cubicBezTo>
                      <a:pt x="395" y="169"/>
                      <a:pt x="395" y="169"/>
                      <a:pt x="395" y="169"/>
                    </a:cubicBezTo>
                    <a:cubicBezTo>
                      <a:pt x="396" y="169"/>
                      <a:pt x="401" y="130"/>
                      <a:pt x="398" y="130"/>
                    </a:cubicBezTo>
                    <a:lnTo>
                      <a:pt x="398" y="130"/>
                    </a:lnTo>
                    <a:cubicBezTo>
                      <a:pt x="398" y="130"/>
                      <a:pt x="397" y="133"/>
                      <a:pt x="395" y="140"/>
                    </a:cubicBezTo>
                    <a:cubicBezTo>
                      <a:pt x="402" y="75"/>
                      <a:pt x="358" y="26"/>
                      <a:pt x="303" y="26"/>
                    </a:cubicBezTo>
                    <a:cubicBezTo>
                      <a:pt x="288" y="26"/>
                      <a:pt x="271" y="30"/>
                      <a:pt x="255" y="38"/>
                    </a:cubicBezTo>
                    <a:cubicBezTo>
                      <a:pt x="218" y="56"/>
                      <a:pt x="190" y="84"/>
                      <a:pt x="181" y="112"/>
                    </a:cubicBezTo>
                    <a:cubicBezTo>
                      <a:pt x="172" y="131"/>
                      <a:pt x="162" y="149"/>
                      <a:pt x="153" y="177"/>
                    </a:cubicBezTo>
                    <a:cubicBezTo>
                      <a:pt x="153" y="187"/>
                      <a:pt x="144" y="187"/>
                      <a:pt x="144" y="196"/>
                    </a:cubicBezTo>
                    <a:cubicBezTo>
                      <a:pt x="144" y="196"/>
                      <a:pt x="139" y="212"/>
                      <a:pt x="140" y="212"/>
                    </a:cubicBezTo>
                    <a:cubicBezTo>
                      <a:pt x="140" y="212"/>
                      <a:pt x="141" y="210"/>
                      <a:pt x="144" y="205"/>
                    </a:cubicBezTo>
                    <a:lnTo>
                      <a:pt x="144" y="205"/>
                    </a:lnTo>
                    <a:cubicBezTo>
                      <a:pt x="138" y="218"/>
                      <a:pt x="135" y="226"/>
                      <a:pt x="132" y="233"/>
                    </a:cubicBezTo>
                    <a:lnTo>
                      <a:pt x="132" y="233"/>
                    </a:lnTo>
                    <a:cubicBezTo>
                      <a:pt x="122" y="174"/>
                      <a:pt x="118" y="113"/>
                      <a:pt x="125" y="56"/>
                    </a:cubicBezTo>
                    <a:cubicBezTo>
                      <a:pt x="125" y="19"/>
                      <a:pt x="100" y="1"/>
                      <a:pt x="74" y="1"/>
                    </a:cubicBezTo>
                    <a:close/>
                  </a:path>
                </a:pathLst>
              </a:custGeom>
              <a:solidFill>
                <a:srgbClr val="00846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79" name="Google Shape;2509;p64">
                <a:extLst>
                  <a:ext uri="{FF2B5EF4-FFF2-40B4-BE49-F238E27FC236}">
                    <a16:creationId xmlns:a16="http://schemas.microsoft.com/office/drawing/2014/main" id="{3E1874F1-E3ED-4652-AC85-F0B88001F0D6}"/>
                  </a:ext>
                </a:extLst>
              </p:cNvPr>
              <p:cNvSpPr/>
              <p:nvPr/>
            </p:nvSpPr>
            <p:spPr>
              <a:xfrm>
                <a:off x="3816372" y="4185102"/>
                <a:ext cx="60445" cy="70876"/>
              </a:xfrm>
              <a:custGeom>
                <a:avLst/>
                <a:gdLst/>
                <a:ahLst/>
                <a:cxnLst/>
                <a:rect l="l" t="t" r="r" b="b"/>
                <a:pathLst>
                  <a:path w="875" h="1026" extrusionOk="0">
                    <a:moveTo>
                      <a:pt x="206" y="1"/>
                    </a:moveTo>
                    <a:cubicBezTo>
                      <a:pt x="191" y="1"/>
                      <a:pt x="175" y="3"/>
                      <a:pt x="158" y="7"/>
                    </a:cubicBezTo>
                    <a:cubicBezTo>
                      <a:pt x="0" y="44"/>
                      <a:pt x="56" y="249"/>
                      <a:pt x="93" y="351"/>
                    </a:cubicBezTo>
                    <a:cubicBezTo>
                      <a:pt x="121" y="425"/>
                      <a:pt x="149" y="490"/>
                      <a:pt x="177" y="555"/>
                    </a:cubicBezTo>
                    <a:cubicBezTo>
                      <a:pt x="196" y="630"/>
                      <a:pt x="214" y="704"/>
                      <a:pt x="242" y="769"/>
                    </a:cubicBezTo>
                    <a:cubicBezTo>
                      <a:pt x="289" y="853"/>
                      <a:pt x="335" y="937"/>
                      <a:pt x="400" y="1002"/>
                    </a:cubicBezTo>
                    <a:cubicBezTo>
                      <a:pt x="410" y="1019"/>
                      <a:pt x="426" y="1026"/>
                      <a:pt x="442" y="1026"/>
                    </a:cubicBezTo>
                    <a:cubicBezTo>
                      <a:pt x="470" y="1026"/>
                      <a:pt x="496" y="1004"/>
                      <a:pt x="484" y="974"/>
                    </a:cubicBezTo>
                    <a:lnTo>
                      <a:pt x="475" y="937"/>
                    </a:lnTo>
                    <a:cubicBezTo>
                      <a:pt x="470" y="926"/>
                      <a:pt x="463" y="918"/>
                      <a:pt x="455" y="913"/>
                    </a:cubicBezTo>
                    <a:lnTo>
                      <a:pt x="455" y="913"/>
                    </a:lnTo>
                    <a:cubicBezTo>
                      <a:pt x="419" y="846"/>
                      <a:pt x="375" y="787"/>
                      <a:pt x="354" y="723"/>
                    </a:cubicBezTo>
                    <a:cubicBezTo>
                      <a:pt x="316" y="630"/>
                      <a:pt x="316" y="546"/>
                      <a:pt x="289" y="462"/>
                    </a:cubicBezTo>
                    <a:cubicBezTo>
                      <a:pt x="280" y="419"/>
                      <a:pt x="191" y="249"/>
                      <a:pt x="208" y="179"/>
                    </a:cubicBezTo>
                    <a:lnTo>
                      <a:pt x="208" y="179"/>
                    </a:lnTo>
                    <a:cubicBezTo>
                      <a:pt x="208" y="191"/>
                      <a:pt x="230" y="192"/>
                      <a:pt x="251" y="221"/>
                    </a:cubicBezTo>
                    <a:cubicBezTo>
                      <a:pt x="270" y="249"/>
                      <a:pt x="289" y="277"/>
                      <a:pt x="298" y="314"/>
                    </a:cubicBezTo>
                    <a:cubicBezTo>
                      <a:pt x="326" y="360"/>
                      <a:pt x="354" y="416"/>
                      <a:pt x="372" y="472"/>
                    </a:cubicBezTo>
                    <a:cubicBezTo>
                      <a:pt x="419" y="583"/>
                      <a:pt x="419" y="751"/>
                      <a:pt x="493" y="844"/>
                    </a:cubicBezTo>
                    <a:cubicBezTo>
                      <a:pt x="521" y="882"/>
                      <a:pt x="565" y="905"/>
                      <a:pt x="610" y="905"/>
                    </a:cubicBezTo>
                    <a:cubicBezTo>
                      <a:pt x="640" y="905"/>
                      <a:pt x="671" y="894"/>
                      <a:pt x="698" y="872"/>
                    </a:cubicBezTo>
                    <a:cubicBezTo>
                      <a:pt x="874" y="732"/>
                      <a:pt x="623" y="444"/>
                      <a:pt x="549" y="314"/>
                    </a:cubicBezTo>
                    <a:cubicBezTo>
                      <a:pt x="473" y="204"/>
                      <a:pt x="366" y="1"/>
                      <a:pt x="206" y="1"/>
                    </a:cubicBezTo>
                    <a:close/>
                  </a:path>
                </a:pathLst>
              </a:custGeom>
              <a:solidFill>
                <a:srgbClr val="00846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80" name="Google Shape;2510;p64">
                <a:extLst>
                  <a:ext uri="{FF2B5EF4-FFF2-40B4-BE49-F238E27FC236}">
                    <a16:creationId xmlns:a16="http://schemas.microsoft.com/office/drawing/2014/main" id="{FAD8C8BF-75C2-4802-8A7C-FA9DB6D5C89F}"/>
                  </a:ext>
                </a:extLst>
              </p:cNvPr>
              <p:cNvSpPr/>
              <p:nvPr/>
            </p:nvSpPr>
            <p:spPr>
              <a:xfrm>
                <a:off x="5430053" y="4399316"/>
                <a:ext cx="141269" cy="120337"/>
              </a:xfrm>
              <a:custGeom>
                <a:avLst/>
                <a:gdLst/>
                <a:ahLst/>
                <a:cxnLst/>
                <a:rect l="l" t="t" r="r" b="b"/>
                <a:pathLst>
                  <a:path w="2045" h="1742" extrusionOk="0">
                    <a:moveTo>
                      <a:pt x="317" y="1"/>
                    </a:moveTo>
                    <a:cubicBezTo>
                      <a:pt x="275" y="1"/>
                      <a:pt x="237" y="27"/>
                      <a:pt x="223" y="68"/>
                    </a:cubicBezTo>
                    <a:cubicBezTo>
                      <a:pt x="186" y="272"/>
                      <a:pt x="279" y="505"/>
                      <a:pt x="298" y="709"/>
                    </a:cubicBezTo>
                    <a:cubicBezTo>
                      <a:pt x="303" y="769"/>
                      <a:pt x="308" y="829"/>
                      <a:pt x="313" y="888"/>
                    </a:cubicBezTo>
                    <a:lnTo>
                      <a:pt x="313" y="888"/>
                    </a:lnTo>
                    <a:cubicBezTo>
                      <a:pt x="302" y="1014"/>
                      <a:pt x="286" y="1141"/>
                      <a:pt x="275" y="1269"/>
                    </a:cubicBezTo>
                    <a:lnTo>
                      <a:pt x="275" y="1269"/>
                    </a:lnTo>
                    <a:cubicBezTo>
                      <a:pt x="255" y="1272"/>
                      <a:pt x="234" y="1274"/>
                      <a:pt x="214" y="1276"/>
                    </a:cubicBezTo>
                    <a:cubicBezTo>
                      <a:pt x="0" y="1304"/>
                      <a:pt x="65" y="1639"/>
                      <a:pt x="270" y="1648"/>
                    </a:cubicBezTo>
                    <a:cubicBezTo>
                      <a:pt x="275" y="1649"/>
                      <a:pt x="280" y="1649"/>
                      <a:pt x="285" y="1649"/>
                    </a:cubicBezTo>
                    <a:cubicBezTo>
                      <a:pt x="287" y="1649"/>
                      <a:pt x="289" y="1649"/>
                      <a:pt x="291" y="1649"/>
                    </a:cubicBezTo>
                    <a:lnTo>
                      <a:pt x="291" y="1649"/>
                    </a:lnTo>
                    <a:cubicBezTo>
                      <a:pt x="310" y="1674"/>
                      <a:pt x="336" y="1693"/>
                      <a:pt x="366" y="1705"/>
                    </a:cubicBezTo>
                    <a:lnTo>
                      <a:pt x="366" y="1705"/>
                    </a:lnTo>
                    <a:cubicBezTo>
                      <a:pt x="374" y="1729"/>
                      <a:pt x="399" y="1741"/>
                      <a:pt x="423" y="1741"/>
                    </a:cubicBezTo>
                    <a:cubicBezTo>
                      <a:pt x="445" y="1741"/>
                      <a:pt x="468" y="1731"/>
                      <a:pt x="478" y="1711"/>
                    </a:cubicBezTo>
                    <a:lnTo>
                      <a:pt x="478" y="1711"/>
                    </a:lnTo>
                    <a:cubicBezTo>
                      <a:pt x="500" y="1705"/>
                      <a:pt x="521" y="1693"/>
                      <a:pt x="539" y="1676"/>
                    </a:cubicBezTo>
                    <a:cubicBezTo>
                      <a:pt x="564" y="1655"/>
                      <a:pt x="586" y="1632"/>
                      <a:pt x="605" y="1608"/>
                    </a:cubicBezTo>
                    <a:lnTo>
                      <a:pt x="605" y="1608"/>
                    </a:lnTo>
                    <a:cubicBezTo>
                      <a:pt x="1224" y="1453"/>
                      <a:pt x="1762" y="878"/>
                      <a:pt x="1999" y="309"/>
                    </a:cubicBezTo>
                    <a:cubicBezTo>
                      <a:pt x="2044" y="204"/>
                      <a:pt x="1932" y="105"/>
                      <a:pt x="1833" y="105"/>
                    </a:cubicBezTo>
                    <a:cubicBezTo>
                      <a:pt x="1809" y="105"/>
                      <a:pt x="1787" y="111"/>
                      <a:pt x="1767" y="123"/>
                    </a:cubicBezTo>
                    <a:cubicBezTo>
                      <a:pt x="1451" y="337"/>
                      <a:pt x="1135" y="560"/>
                      <a:pt x="828" y="784"/>
                    </a:cubicBezTo>
                    <a:cubicBezTo>
                      <a:pt x="713" y="854"/>
                      <a:pt x="616" y="949"/>
                      <a:pt x="527" y="1046"/>
                    </a:cubicBezTo>
                    <a:lnTo>
                      <a:pt x="527" y="1046"/>
                    </a:lnTo>
                    <a:cubicBezTo>
                      <a:pt x="550" y="654"/>
                      <a:pt x="658" y="189"/>
                      <a:pt x="363" y="12"/>
                    </a:cubicBezTo>
                    <a:cubicBezTo>
                      <a:pt x="348" y="4"/>
                      <a:pt x="332" y="1"/>
                      <a:pt x="317" y="1"/>
                    </a:cubicBezTo>
                    <a:close/>
                  </a:path>
                </a:pathLst>
              </a:custGeom>
              <a:solidFill>
                <a:srgbClr val="00846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81" name="Google Shape;2511;p64">
                <a:extLst>
                  <a:ext uri="{FF2B5EF4-FFF2-40B4-BE49-F238E27FC236}">
                    <a16:creationId xmlns:a16="http://schemas.microsoft.com/office/drawing/2014/main" id="{2383B71F-3EB6-4DEC-8AEB-30CE6E25E618}"/>
                  </a:ext>
                </a:extLst>
              </p:cNvPr>
              <p:cNvSpPr/>
              <p:nvPr/>
            </p:nvSpPr>
            <p:spPr>
              <a:xfrm>
                <a:off x="4992715" y="4152843"/>
                <a:ext cx="67353" cy="99268"/>
              </a:xfrm>
              <a:custGeom>
                <a:avLst/>
                <a:gdLst/>
                <a:ahLst/>
                <a:cxnLst/>
                <a:rect l="l" t="t" r="r" b="b"/>
                <a:pathLst>
                  <a:path w="975" h="1437" extrusionOk="0">
                    <a:moveTo>
                      <a:pt x="57" y="1"/>
                    </a:moveTo>
                    <a:cubicBezTo>
                      <a:pt x="32" y="1"/>
                      <a:pt x="8" y="21"/>
                      <a:pt x="8" y="46"/>
                    </a:cubicBezTo>
                    <a:lnTo>
                      <a:pt x="17" y="55"/>
                    </a:lnTo>
                    <a:cubicBezTo>
                      <a:pt x="76" y="282"/>
                      <a:pt x="101" y="515"/>
                      <a:pt x="92" y="747"/>
                    </a:cubicBezTo>
                    <a:lnTo>
                      <a:pt x="92" y="747"/>
                    </a:lnTo>
                    <a:cubicBezTo>
                      <a:pt x="5" y="915"/>
                      <a:pt x="0" y="1060"/>
                      <a:pt x="8" y="1283"/>
                    </a:cubicBezTo>
                    <a:cubicBezTo>
                      <a:pt x="12" y="1389"/>
                      <a:pt x="89" y="1437"/>
                      <a:pt x="167" y="1437"/>
                    </a:cubicBezTo>
                    <a:cubicBezTo>
                      <a:pt x="238" y="1437"/>
                      <a:pt x="310" y="1396"/>
                      <a:pt x="326" y="1322"/>
                    </a:cubicBezTo>
                    <a:lnTo>
                      <a:pt x="326" y="1322"/>
                    </a:lnTo>
                    <a:cubicBezTo>
                      <a:pt x="503" y="1248"/>
                      <a:pt x="622" y="1067"/>
                      <a:pt x="724" y="892"/>
                    </a:cubicBezTo>
                    <a:cubicBezTo>
                      <a:pt x="826" y="734"/>
                      <a:pt x="975" y="437"/>
                      <a:pt x="900" y="241"/>
                    </a:cubicBezTo>
                    <a:cubicBezTo>
                      <a:pt x="880" y="173"/>
                      <a:pt x="815" y="130"/>
                      <a:pt x="745" y="130"/>
                    </a:cubicBezTo>
                    <a:cubicBezTo>
                      <a:pt x="719" y="130"/>
                      <a:pt x="693" y="136"/>
                      <a:pt x="668" y="148"/>
                    </a:cubicBezTo>
                    <a:cubicBezTo>
                      <a:pt x="493" y="243"/>
                      <a:pt x="346" y="372"/>
                      <a:pt x="231" y="529"/>
                    </a:cubicBezTo>
                    <a:lnTo>
                      <a:pt x="231" y="529"/>
                    </a:lnTo>
                    <a:cubicBezTo>
                      <a:pt x="210" y="357"/>
                      <a:pt x="174" y="187"/>
                      <a:pt x="91" y="18"/>
                    </a:cubicBezTo>
                    <a:cubicBezTo>
                      <a:pt x="82" y="6"/>
                      <a:pt x="70" y="1"/>
                      <a:pt x="57" y="1"/>
                    </a:cubicBezTo>
                    <a:close/>
                  </a:path>
                </a:pathLst>
              </a:custGeom>
              <a:solidFill>
                <a:srgbClr val="00846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82" name="Google Shape;2512;p64">
                <a:extLst>
                  <a:ext uri="{FF2B5EF4-FFF2-40B4-BE49-F238E27FC236}">
                    <a16:creationId xmlns:a16="http://schemas.microsoft.com/office/drawing/2014/main" id="{2484EF00-16D3-45E0-80C7-5E0509A48DA8}"/>
                  </a:ext>
                </a:extLst>
              </p:cNvPr>
              <p:cNvSpPr/>
              <p:nvPr/>
            </p:nvSpPr>
            <p:spPr>
              <a:xfrm>
                <a:off x="4784443" y="4237810"/>
                <a:ext cx="48218" cy="87870"/>
              </a:xfrm>
              <a:custGeom>
                <a:avLst/>
                <a:gdLst/>
                <a:ahLst/>
                <a:cxnLst/>
                <a:rect l="l" t="t" r="r" b="b"/>
                <a:pathLst>
                  <a:path w="698" h="1272" extrusionOk="0">
                    <a:moveTo>
                      <a:pt x="154" y="1"/>
                    </a:moveTo>
                    <a:cubicBezTo>
                      <a:pt x="90" y="1"/>
                      <a:pt x="29" y="43"/>
                      <a:pt x="10" y="109"/>
                    </a:cubicBezTo>
                    <a:cubicBezTo>
                      <a:pt x="0" y="276"/>
                      <a:pt x="37" y="434"/>
                      <a:pt x="112" y="574"/>
                    </a:cubicBezTo>
                    <a:cubicBezTo>
                      <a:pt x="122" y="604"/>
                      <a:pt x="158" y="691"/>
                      <a:pt x="198" y="790"/>
                    </a:cubicBezTo>
                    <a:lnTo>
                      <a:pt x="198" y="790"/>
                    </a:lnTo>
                    <a:cubicBezTo>
                      <a:pt x="194" y="829"/>
                      <a:pt x="190" y="867"/>
                      <a:pt x="186" y="899"/>
                    </a:cubicBezTo>
                    <a:cubicBezTo>
                      <a:pt x="186" y="983"/>
                      <a:pt x="233" y="1066"/>
                      <a:pt x="307" y="1113"/>
                    </a:cubicBezTo>
                    <a:cubicBezTo>
                      <a:pt x="308" y="1114"/>
                      <a:pt x="310" y="1114"/>
                      <a:pt x="311" y="1115"/>
                    </a:cubicBezTo>
                    <a:lnTo>
                      <a:pt x="311" y="1115"/>
                    </a:lnTo>
                    <a:cubicBezTo>
                      <a:pt x="318" y="1151"/>
                      <a:pt x="318" y="1174"/>
                      <a:pt x="307" y="1178"/>
                    </a:cubicBezTo>
                    <a:cubicBezTo>
                      <a:pt x="251" y="1206"/>
                      <a:pt x="270" y="1271"/>
                      <a:pt x="316" y="1271"/>
                    </a:cubicBezTo>
                    <a:lnTo>
                      <a:pt x="316" y="1262"/>
                    </a:lnTo>
                    <a:lnTo>
                      <a:pt x="363" y="1262"/>
                    </a:lnTo>
                    <a:cubicBezTo>
                      <a:pt x="391" y="1262"/>
                      <a:pt x="409" y="1243"/>
                      <a:pt x="409" y="1225"/>
                    </a:cubicBezTo>
                    <a:cubicBezTo>
                      <a:pt x="419" y="1199"/>
                      <a:pt x="425" y="1173"/>
                      <a:pt x="429" y="1148"/>
                    </a:cubicBezTo>
                    <a:lnTo>
                      <a:pt x="429" y="1148"/>
                    </a:lnTo>
                    <a:cubicBezTo>
                      <a:pt x="472" y="1148"/>
                      <a:pt x="516" y="1136"/>
                      <a:pt x="558" y="1113"/>
                    </a:cubicBezTo>
                    <a:cubicBezTo>
                      <a:pt x="651" y="1057"/>
                      <a:pt x="698" y="946"/>
                      <a:pt x="670" y="834"/>
                    </a:cubicBezTo>
                    <a:cubicBezTo>
                      <a:pt x="614" y="555"/>
                      <a:pt x="502" y="174"/>
                      <a:pt x="233" y="25"/>
                    </a:cubicBezTo>
                    <a:cubicBezTo>
                      <a:pt x="208" y="8"/>
                      <a:pt x="181" y="1"/>
                      <a:pt x="154" y="1"/>
                    </a:cubicBezTo>
                    <a:close/>
                  </a:path>
                </a:pathLst>
              </a:custGeom>
              <a:solidFill>
                <a:srgbClr val="00846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83" name="Google Shape;2513;p64">
                <a:extLst>
                  <a:ext uri="{FF2B5EF4-FFF2-40B4-BE49-F238E27FC236}">
                    <a16:creationId xmlns:a16="http://schemas.microsoft.com/office/drawing/2014/main" id="{FD4542E9-1E0C-4547-A118-9ED838C52792}"/>
                  </a:ext>
                </a:extLst>
              </p:cNvPr>
              <p:cNvSpPr/>
              <p:nvPr/>
            </p:nvSpPr>
            <p:spPr>
              <a:xfrm>
                <a:off x="4639930" y="4097027"/>
                <a:ext cx="55886" cy="60929"/>
              </a:xfrm>
              <a:custGeom>
                <a:avLst/>
                <a:gdLst/>
                <a:ahLst/>
                <a:cxnLst/>
                <a:rect l="l" t="t" r="r" b="b"/>
                <a:pathLst>
                  <a:path w="809" h="882" extrusionOk="0">
                    <a:moveTo>
                      <a:pt x="465" y="529"/>
                    </a:moveTo>
                    <a:cubicBezTo>
                      <a:pt x="472" y="529"/>
                      <a:pt x="470" y="534"/>
                      <a:pt x="464" y="541"/>
                    </a:cubicBezTo>
                    <a:lnTo>
                      <a:pt x="464" y="541"/>
                    </a:lnTo>
                    <a:cubicBezTo>
                      <a:pt x="465" y="533"/>
                      <a:pt x="465" y="529"/>
                      <a:pt x="465" y="529"/>
                    </a:cubicBezTo>
                    <a:close/>
                    <a:moveTo>
                      <a:pt x="580" y="1"/>
                    </a:moveTo>
                    <a:cubicBezTo>
                      <a:pt x="553" y="1"/>
                      <a:pt x="525" y="12"/>
                      <a:pt x="502" y="36"/>
                    </a:cubicBezTo>
                    <a:cubicBezTo>
                      <a:pt x="474" y="82"/>
                      <a:pt x="437" y="138"/>
                      <a:pt x="400" y="185"/>
                    </a:cubicBezTo>
                    <a:cubicBezTo>
                      <a:pt x="366" y="219"/>
                      <a:pt x="321" y="238"/>
                      <a:pt x="278" y="268"/>
                    </a:cubicBezTo>
                    <a:lnTo>
                      <a:pt x="278" y="268"/>
                    </a:lnTo>
                    <a:cubicBezTo>
                      <a:pt x="260" y="222"/>
                      <a:pt x="235" y="179"/>
                      <a:pt x="205" y="138"/>
                    </a:cubicBezTo>
                    <a:cubicBezTo>
                      <a:pt x="185" y="102"/>
                      <a:pt x="153" y="87"/>
                      <a:pt x="121" y="87"/>
                    </a:cubicBezTo>
                    <a:cubicBezTo>
                      <a:pt x="61" y="87"/>
                      <a:pt x="0" y="140"/>
                      <a:pt x="19" y="212"/>
                    </a:cubicBezTo>
                    <a:cubicBezTo>
                      <a:pt x="28" y="296"/>
                      <a:pt x="37" y="371"/>
                      <a:pt x="46" y="454"/>
                    </a:cubicBezTo>
                    <a:cubicBezTo>
                      <a:pt x="46" y="488"/>
                      <a:pt x="63" y="511"/>
                      <a:pt x="84" y="522"/>
                    </a:cubicBezTo>
                    <a:lnTo>
                      <a:pt x="84" y="522"/>
                    </a:lnTo>
                    <a:cubicBezTo>
                      <a:pt x="88" y="595"/>
                      <a:pt x="89" y="667"/>
                      <a:pt x="93" y="733"/>
                    </a:cubicBezTo>
                    <a:cubicBezTo>
                      <a:pt x="102" y="817"/>
                      <a:pt x="167" y="882"/>
                      <a:pt x="251" y="882"/>
                    </a:cubicBezTo>
                    <a:cubicBezTo>
                      <a:pt x="372" y="882"/>
                      <a:pt x="465" y="789"/>
                      <a:pt x="456" y="668"/>
                    </a:cubicBezTo>
                    <a:cubicBezTo>
                      <a:pt x="456" y="662"/>
                      <a:pt x="460" y="601"/>
                      <a:pt x="463" y="562"/>
                    </a:cubicBezTo>
                    <a:lnTo>
                      <a:pt x="463" y="562"/>
                    </a:lnTo>
                    <a:cubicBezTo>
                      <a:pt x="470" y="558"/>
                      <a:pt x="480" y="554"/>
                      <a:pt x="493" y="547"/>
                    </a:cubicBezTo>
                    <a:cubicBezTo>
                      <a:pt x="688" y="445"/>
                      <a:pt x="809" y="231"/>
                      <a:pt x="651" y="36"/>
                    </a:cubicBezTo>
                    <a:cubicBezTo>
                      <a:pt x="632" y="12"/>
                      <a:pt x="607" y="1"/>
                      <a:pt x="580" y="1"/>
                    </a:cubicBezTo>
                    <a:close/>
                  </a:path>
                </a:pathLst>
              </a:custGeom>
              <a:solidFill>
                <a:srgbClr val="00846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84" name="Google Shape;2514;p64">
                <a:extLst>
                  <a:ext uri="{FF2B5EF4-FFF2-40B4-BE49-F238E27FC236}">
                    <a16:creationId xmlns:a16="http://schemas.microsoft.com/office/drawing/2014/main" id="{55484BBA-1380-4722-AE49-C28B4BB947DD}"/>
                  </a:ext>
                </a:extLst>
              </p:cNvPr>
              <p:cNvSpPr/>
              <p:nvPr/>
            </p:nvSpPr>
            <p:spPr>
              <a:xfrm>
                <a:off x="5180541" y="4294454"/>
                <a:ext cx="85107" cy="99890"/>
              </a:xfrm>
              <a:custGeom>
                <a:avLst/>
                <a:gdLst/>
                <a:ahLst/>
                <a:cxnLst/>
                <a:rect l="l" t="t" r="r" b="b"/>
                <a:pathLst>
                  <a:path w="1232" h="1446" extrusionOk="0">
                    <a:moveTo>
                      <a:pt x="363" y="0"/>
                    </a:moveTo>
                    <a:cubicBezTo>
                      <a:pt x="343" y="0"/>
                      <a:pt x="325" y="14"/>
                      <a:pt x="320" y="42"/>
                    </a:cubicBezTo>
                    <a:cubicBezTo>
                      <a:pt x="274" y="237"/>
                      <a:pt x="283" y="451"/>
                      <a:pt x="227" y="646"/>
                    </a:cubicBezTo>
                    <a:cubicBezTo>
                      <a:pt x="171" y="851"/>
                      <a:pt x="106" y="1000"/>
                      <a:pt x="50" y="1186"/>
                    </a:cubicBezTo>
                    <a:cubicBezTo>
                      <a:pt x="1" y="1328"/>
                      <a:pt x="136" y="1445"/>
                      <a:pt x="263" y="1445"/>
                    </a:cubicBezTo>
                    <a:cubicBezTo>
                      <a:pt x="327" y="1445"/>
                      <a:pt x="388" y="1416"/>
                      <a:pt x="422" y="1344"/>
                    </a:cubicBezTo>
                    <a:cubicBezTo>
                      <a:pt x="543" y="1074"/>
                      <a:pt x="729" y="925"/>
                      <a:pt x="952" y="730"/>
                    </a:cubicBezTo>
                    <a:cubicBezTo>
                      <a:pt x="1083" y="618"/>
                      <a:pt x="1231" y="414"/>
                      <a:pt x="1073" y="256"/>
                    </a:cubicBezTo>
                    <a:cubicBezTo>
                      <a:pt x="1050" y="237"/>
                      <a:pt x="1022" y="228"/>
                      <a:pt x="994" y="228"/>
                    </a:cubicBezTo>
                    <a:cubicBezTo>
                      <a:pt x="966" y="228"/>
                      <a:pt x="939" y="237"/>
                      <a:pt x="915" y="256"/>
                    </a:cubicBezTo>
                    <a:cubicBezTo>
                      <a:pt x="794" y="386"/>
                      <a:pt x="655" y="498"/>
                      <a:pt x="515" y="591"/>
                    </a:cubicBezTo>
                    <a:cubicBezTo>
                      <a:pt x="500" y="602"/>
                      <a:pt x="485" y="613"/>
                      <a:pt x="470" y="625"/>
                    </a:cubicBezTo>
                    <a:lnTo>
                      <a:pt x="470" y="625"/>
                    </a:lnTo>
                    <a:cubicBezTo>
                      <a:pt x="471" y="430"/>
                      <a:pt x="459" y="237"/>
                      <a:pt x="413" y="42"/>
                    </a:cubicBezTo>
                    <a:cubicBezTo>
                      <a:pt x="404" y="14"/>
                      <a:pt x="383" y="0"/>
                      <a:pt x="363" y="0"/>
                    </a:cubicBezTo>
                    <a:close/>
                  </a:path>
                </a:pathLst>
              </a:custGeom>
              <a:solidFill>
                <a:srgbClr val="00846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85" name="Google Shape;2515;p64">
                <a:extLst>
                  <a:ext uri="{FF2B5EF4-FFF2-40B4-BE49-F238E27FC236}">
                    <a16:creationId xmlns:a16="http://schemas.microsoft.com/office/drawing/2014/main" id="{EF286693-5E80-4F8E-878A-390630D4E787}"/>
                  </a:ext>
                </a:extLst>
              </p:cNvPr>
              <p:cNvSpPr/>
              <p:nvPr/>
            </p:nvSpPr>
            <p:spPr>
              <a:xfrm>
                <a:off x="5956158" y="4698980"/>
                <a:ext cx="92291" cy="142650"/>
              </a:xfrm>
              <a:custGeom>
                <a:avLst/>
                <a:gdLst/>
                <a:ahLst/>
                <a:cxnLst/>
                <a:rect l="l" t="t" r="r" b="b"/>
                <a:pathLst>
                  <a:path w="1336" h="2065" extrusionOk="0">
                    <a:moveTo>
                      <a:pt x="727" y="437"/>
                    </a:moveTo>
                    <a:cubicBezTo>
                      <a:pt x="735" y="437"/>
                      <a:pt x="741" y="447"/>
                      <a:pt x="744" y="472"/>
                    </a:cubicBezTo>
                    <a:cubicBezTo>
                      <a:pt x="775" y="655"/>
                      <a:pt x="680" y="868"/>
                      <a:pt x="550" y="1067"/>
                    </a:cubicBezTo>
                    <a:lnTo>
                      <a:pt x="550" y="1067"/>
                    </a:lnTo>
                    <a:cubicBezTo>
                      <a:pt x="564" y="1026"/>
                      <a:pt x="576" y="985"/>
                      <a:pt x="586" y="946"/>
                    </a:cubicBezTo>
                    <a:cubicBezTo>
                      <a:pt x="622" y="817"/>
                      <a:pt x="648" y="687"/>
                      <a:pt x="663" y="555"/>
                    </a:cubicBezTo>
                    <a:lnTo>
                      <a:pt x="663" y="555"/>
                    </a:lnTo>
                    <a:cubicBezTo>
                      <a:pt x="684" y="495"/>
                      <a:pt x="710" y="437"/>
                      <a:pt x="727" y="437"/>
                    </a:cubicBezTo>
                    <a:close/>
                    <a:moveTo>
                      <a:pt x="627" y="0"/>
                    </a:moveTo>
                    <a:cubicBezTo>
                      <a:pt x="609" y="0"/>
                      <a:pt x="591" y="12"/>
                      <a:pt x="586" y="35"/>
                    </a:cubicBezTo>
                    <a:lnTo>
                      <a:pt x="595" y="35"/>
                    </a:lnTo>
                    <a:cubicBezTo>
                      <a:pt x="594" y="71"/>
                      <a:pt x="591" y="107"/>
                      <a:pt x="588" y="142"/>
                    </a:cubicBezTo>
                    <a:lnTo>
                      <a:pt x="588" y="142"/>
                    </a:lnTo>
                    <a:cubicBezTo>
                      <a:pt x="233" y="466"/>
                      <a:pt x="0" y="1708"/>
                      <a:pt x="0" y="1904"/>
                    </a:cubicBezTo>
                    <a:cubicBezTo>
                      <a:pt x="0" y="2011"/>
                      <a:pt x="88" y="2065"/>
                      <a:pt x="175" y="2065"/>
                    </a:cubicBezTo>
                    <a:cubicBezTo>
                      <a:pt x="261" y="2065"/>
                      <a:pt x="344" y="2011"/>
                      <a:pt x="335" y="1904"/>
                    </a:cubicBezTo>
                    <a:cubicBezTo>
                      <a:pt x="335" y="1903"/>
                      <a:pt x="335" y="1903"/>
                      <a:pt x="335" y="1902"/>
                    </a:cubicBezTo>
                    <a:lnTo>
                      <a:pt x="335" y="1902"/>
                    </a:lnTo>
                    <a:lnTo>
                      <a:pt x="354" y="1904"/>
                    </a:lnTo>
                    <a:cubicBezTo>
                      <a:pt x="355" y="1892"/>
                      <a:pt x="357" y="1879"/>
                      <a:pt x="358" y="1866"/>
                    </a:cubicBezTo>
                    <a:lnTo>
                      <a:pt x="358" y="1866"/>
                    </a:lnTo>
                    <a:cubicBezTo>
                      <a:pt x="718" y="1628"/>
                      <a:pt x="1335" y="480"/>
                      <a:pt x="911" y="128"/>
                    </a:cubicBezTo>
                    <a:cubicBezTo>
                      <a:pt x="859" y="85"/>
                      <a:pt x="807" y="65"/>
                      <a:pt x="758" y="65"/>
                    </a:cubicBezTo>
                    <a:cubicBezTo>
                      <a:pt x="727" y="65"/>
                      <a:pt x="696" y="73"/>
                      <a:pt x="666" y="87"/>
                    </a:cubicBezTo>
                    <a:lnTo>
                      <a:pt x="666" y="87"/>
                    </a:lnTo>
                    <a:cubicBezTo>
                      <a:pt x="664" y="70"/>
                      <a:pt x="663" y="53"/>
                      <a:pt x="660" y="35"/>
                    </a:cubicBezTo>
                    <a:cubicBezTo>
                      <a:pt x="660" y="12"/>
                      <a:pt x="644" y="0"/>
                      <a:pt x="627" y="0"/>
                    </a:cubicBezTo>
                    <a:close/>
                  </a:path>
                </a:pathLst>
              </a:custGeom>
              <a:solidFill>
                <a:srgbClr val="00846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86" name="Google Shape;2516;p64">
                <a:extLst>
                  <a:ext uri="{FF2B5EF4-FFF2-40B4-BE49-F238E27FC236}">
                    <a16:creationId xmlns:a16="http://schemas.microsoft.com/office/drawing/2014/main" id="{4A743A6F-2C4B-4DBB-B4CA-541177530FEE}"/>
                  </a:ext>
                </a:extLst>
              </p:cNvPr>
              <p:cNvSpPr/>
              <p:nvPr/>
            </p:nvSpPr>
            <p:spPr>
              <a:xfrm>
                <a:off x="6042230" y="4855098"/>
                <a:ext cx="105209" cy="34540"/>
              </a:xfrm>
              <a:custGeom>
                <a:avLst/>
                <a:gdLst/>
                <a:ahLst/>
                <a:cxnLst/>
                <a:rect l="l" t="t" r="r" b="b"/>
                <a:pathLst>
                  <a:path w="1523" h="500" extrusionOk="0">
                    <a:moveTo>
                      <a:pt x="1093" y="0"/>
                    </a:moveTo>
                    <a:cubicBezTo>
                      <a:pt x="1000" y="0"/>
                      <a:pt x="907" y="12"/>
                      <a:pt x="819" y="35"/>
                    </a:cubicBezTo>
                    <a:cubicBezTo>
                      <a:pt x="605" y="72"/>
                      <a:pt x="409" y="184"/>
                      <a:pt x="196" y="193"/>
                    </a:cubicBezTo>
                    <a:cubicBezTo>
                      <a:pt x="0" y="193"/>
                      <a:pt x="0" y="500"/>
                      <a:pt x="196" y="500"/>
                    </a:cubicBezTo>
                    <a:cubicBezTo>
                      <a:pt x="325" y="500"/>
                      <a:pt x="451" y="468"/>
                      <a:pt x="577" y="431"/>
                    </a:cubicBezTo>
                    <a:lnTo>
                      <a:pt x="577" y="431"/>
                    </a:lnTo>
                    <a:cubicBezTo>
                      <a:pt x="579" y="431"/>
                      <a:pt x="580" y="430"/>
                      <a:pt x="582" y="430"/>
                    </a:cubicBezTo>
                    <a:lnTo>
                      <a:pt x="582" y="430"/>
                    </a:lnTo>
                    <a:cubicBezTo>
                      <a:pt x="591" y="436"/>
                      <a:pt x="602" y="441"/>
                      <a:pt x="614" y="444"/>
                    </a:cubicBezTo>
                    <a:cubicBezTo>
                      <a:pt x="696" y="474"/>
                      <a:pt x="823" y="495"/>
                      <a:pt x="955" y="495"/>
                    </a:cubicBezTo>
                    <a:cubicBezTo>
                      <a:pt x="1228" y="495"/>
                      <a:pt x="1523" y="407"/>
                      <a:pt x="1479" y="137"/>
                    </a:cubicBezTo>
                    <a:cubicBezTo>
                      <a:pt x="1470" y="91"/>
                      <a:pt x="1423" y="44"/>
                      <a:pt x="1367" y="35"/>
                    </a:cubicBezTo>
                    <a:cubicBezTo>
                      <a:pt x="1279" y="12"/>
                      <a:pt x="1186" y="0"/>
                      <a:pt x="1093" y="0"/>
                    </a:cubicBezTo>
                    <a:close/>
                  </a:path>
                </a:pathLst>
              </a:custGeom>
              <a:solidFill>
                <a:srgbClr val="00846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87" name="Google Shape;2517;p64">
                <a:extLst>
                  <a:ext uri="{FF2B5EF4-FFF2-40B4-BE49-F238E27FC236}">
                    <a16:creationId xmlns:a16="http://schemas.microsoft.com/office/drawing/2014/main" id="{3DE442C0-FDA6-42A1-BF47-36CB0D774508}"/>
                  </a:ext>
                </a:extLst>
              </p:cNvPr>
              <p:cNvSpPr/>
              <p:nvPr/>
            </p:nvSpPr>
            <p:spPr>
              <a:xfrm>
                <a:off x="2837939" y="4145244"/>
                <a:ext cx="52846" cy="82896"/>
              </a:xfrm>
              <a:custGeom>
                <a:avLst/>
                <a:gdLst/>
                <a:ahLst/>
                <a:cxnLst/>
                <a:rect l="l" t="t" r="r" b="b"/>
                <a:pathLst>
                  <a:path w="765" h="1200" extrusionOk="0">
                    <a:moveTo>
                      <a:pt x="425" y="0"/>
                    </a:moveTo>
                    <a:cubicBezTo>
                      <a:pt x="387" y="0"/>
                      <a:pt x="350" y="21"/>
                      <a:pt x="336" y="63"/>
                    </a:cubicBezTo>
                    <a:cubicBezTo>
                      <a:pt x="280" y="212"/>
                      <a:pt x="346" y="398"/>
                      <a:pt x="392" y="556"/>
                    </a:cubicBezTo>
                    <a:cubicBezTo>
                      <a:pt x="411" y="630"/>
                      <a:pt x="439" y="714"/>
                      <a:pt x="448" y="798"/>
                    </a:cubicBezTo>
                    <a:cubicBezTo>
                      <a:pt x="448" y="800"/>
                      <a:pt x="448" y="802"/>
                      <a:pt x="449" y="805"/>
                    </a:cubicBezTo>
                    <a:lnTo>
                      <a:pt x="449" y="805"/>
                    </a:lnTo>
                    <a:cubicBezTo>
                      <a:pt x="336" y="671"/>
                      <a:pt x="230" y="533"/>
                      <a:pt x="104" y="407"/>
                    </a:cubicBezTo>
                    <a:cubicBezTo>
                      <a:pt x="93" y="397"/>
                      <a:pt x="82" y="392"/>
                      <a:pt x="71" y="392"/>
                    </a:cubicBezTo>
                    <a:cubicBezTo>
                      <a:pt x="33" y="392"/>
                      <a:pt x="0" y="445"/>
                      <a:pt x="29" y="482"/>
                    </a:cubicBezTo>
                    <a:cubicBezTo>
                      <a:pt x="215" y="677"/>
                      <a:pt x="364" y="909"/>
                      <a:pt x="476" y="1151"/>
                    </a:cubicBezTo>
                    <a:cubicBezTo>
                      <a:pt x="497" y="1183"/>
                      <a:pt x="533" y="1199"/>
                      <a:pt x="569" y="1199"/>
                    </a:cubicBezTo>
                    <a:cubicBezTo>
                      <a:pt x="596" y="1199"/>
                      <a:pt x="623" y="1190"/>
                      <a:pt x="643" y="1170"/>
                    </a:cubicBezTo>
                    <a:cubicBezTo>
                      <a:pt x="764" y="1030"/>
                      <a:pt x="727" y="835"/>
                      <a:pt x="699" y="668"/>
                    </a:cubicBezTo>
                    <a:cubicBezTo>
                      <a:pt x="652" y="463"/>
                      <a:pt x="559" y="268"/>
                      <a:pt x="513" y="63"/>
                    </a:cubicBezTo>
                    <a:cubicBezTo>
                      <a:pt x="499" y="21"/>
                      <a:pt x="462" y="0"/>
                      <a:pt x="425" y="0"/>
                    </a:cubicBezTo>
                    <a:close/>
                  </a:path>
                </a:pathLst>
              </a:custGeom>
              <a:solidFill>
                <a:srgbClr val="00846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88" name="Google Shape;2518;p64">
                <a:extLst>
                  <a:ext uri="{FF2B5EF4-FFF2-40B4-BE49-F238E27FC236}">
                    <a16:creationId xmlns:a16="http://schemas.microsoft.com/office/drawing/2014/main" id="{089D1AD9-B442-432D-A15B-0F8E0F0F7671}"/>
                  </a:ext>
                </a:extLst>
              </p:cNvPr>
              <p:cNvSpPr/>
              <p:nvPr/>
            </p:nvSpPr>
            <p:spPr>
              <a:xfrm>
                <a:off x="3963546" y="3901327"/>
                <a:ext cx="59823" cy="76679"/>
              </a:xfrm>
              <a:custGeom>
                <a:avLst/>
                <a:gdLst/>
                <a:ahLst/>
                <a:cxnLst/>
                <a:rect l="l" t="t" r="r" b="b"/>
                <a:pathLst>
                  <a:path w="866" h="1110" extrusionOk="0">
                    <a:moveTo>
                      <a:pt x="167" y="707"/>
                    </a:moveTo>
                    <a:lnTo>
                      <a:pt x="167" y="707"/>
                    </a:lnTo>
                    <a:cubicBezTo>
                      <a:pt x="165" y="710"/>
                      <a:pt x="164" y="712"/>
                      <a:pt x="162" y="715"/>
                    </a:cubicBezTo>
                    <a:lnTo>
                      <a:pt x="162" y="715"/>
                    </a:lnTo>
                    <a:cubicBezTo>
                      <a:pt x="162" y="715"/>
                      <a:pt x="161" y="715"/>
                      <a:pt x="161" y="716"/>
                    </a:cubicBezTo>
                    <a:lnTo>
                      <a:pt x="161" y="716"/>
                    </a:lnTo>
                    <a:cubicBezTo>
                      <a:pt x="162" y="712"/>
                      <a:pt x="165" y="709"/>
                      <a:pt x="167" y="707"/>
                    </a:cubicBezTo>
                    <a:close/>
                    <a:moveTo>
                      <a:pt x="756" y="1"/>
                    </a:moveTo>
                    <a:cubicBezTo>
                      <a:pt x="740" y="1"/>
                      <a:pt x="724" y="5"/>
                      <a:pt x="707" y="14"/>
                    </a:cubicBezTo>
                    <a:cubicBezTo>
                      <a:pt x="533" y="105"/>
                      <a:pt x="396" y="242"/>
                      <a:pt x="294" y="414"/>
                    </a:cubicBezTo>
                    <a:lnTo>
                      <a:pt x="294" y="414"/>
                    </a:lnTo>
                    <a:cubicBezTo>
                      <a:pt x="284" y="318"/>
                      <a:pt x="268" y="222"/>
                      <a:pt x="252" y="125"/>
                    </a:cubicBezTo>
                    <a:cubicBezTo>
                      <a:pt x="242" y="102"/>
                      <a:pt x="217" y="91"/>
                      <a:pt x="191" y="91"/>
                    </a:cubicBezTo>
                    <a:cubicBezTo>
                      <a:pt x="166" y="91"/>
                      <a:pt x="140" y="102"/>
                      <a:pt x="131" y="125"/>
                    </a:cubicBezTo>
                    <a:cubicBezTo>
                      <a:pt x="75" y="377"/>
                      <a:pt x="28" y="637"/>
                      <a:pt x="1" y="907"/>
                    </a:cubicBezTo>
                    <a:cubicBezTo>
                      <a:pt x="1" y="972"/>
                      <a:pt x="38" y="1037"/>
                      <a:pt x="103" y="1074"/>
                    </a:cubicBezTo>
                    <a:cubicBezTo>
                      <a:pt x="149" y="1099"/>
                      <a:pt x="193" y="1110"/>
                      <a:pt x="233" y="1110"/>
                    </a:cubicBezTo>
                    <a:cubicBezTo>
                      <a:pt x="402" y="1110"/>
                      <a:pt x="517" y="916"/>
                      <a:pt x="577" y="758"/>
                    </a:cubicBezTo>
                    <a:cubicBezTo>
                      <a:pt x="642" y="544"/>
                      <a:pt x="735" y="330"/>
                      <a:pt x="828" y="135"/>
                    </a:cubicBezTo>
                    <a:cubicBezTo>
                      <a:pt x="865" y="68"/>
                      <a:pt x="819" y="1"/>
                      <a:pt x="756" y="1"/>
                    </a:cubicBezTo>
                    <a:close/>
                  </a:path>
                </a:pathLst>
              </a:custGeom>
              <a:solidFill>
                <a:srgbClr val="4CC98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89" name="Google Shape;2519;p64">
                <a:extLst>
                  <a:ext uri="{FF2B5EF4-FFF2-40B4-BE49-F238E27FC236}">
                    <a16:creationId xmlns:a16="http://schemas.microsoft.com/office/drawing/2014/main" id="{333F2217-AB4F-448A-A3E1-42D3A8CA3864}"/>
                  </a:ext>
                </a:extLst>
              </p:cNvPr>
              <p:cNvSpPr/>
              <p:nvPr/>
            </p:nvSpPr>
            <p:spPr>
              <a:xfrm>
                <a:off x="3325566" y="4005636"/>
                <a:ext cx="48287" cy="62586"/>
              </a:xfrm>
              <a:custGeom>
                <a:avLst/>
                <a:gdLst/>
                <a:ahLst/>
                <a:cxnLst/>
                <a:rect l="l" t="t" r="r" b="b"/>
                <a:pathLst>
                  <a:path w="699" h="906" extrusionOk="0">
                    <a:moveTo>
                      <a:pt x="75" y="1"/>
                    </a:moveTo>
                    <a:cubicBezTo>
                      <a:pt x="37" y="1"/>
                      <a:pt x="0" y="50"/>
                      <a:pt x="19" y="94"/>
                    </a:cubicBezTo>
                    <a:lnTo>
                      <a:pt x="29" y="94"/>
                    </a:lnTo>
                    <a:cubicBezTo>
                      <a:pt x="122" y="299"/>
                      <a:pt x="168" y="531"/>
                      <a:pt x="270" y="745"/>
                    </a:cubicBezTo>
                    <a:cubicBezTo>
                      <a:pt x="309" y="822"/>
                      <a:pt x="379" y="905"/>
                      <a:pt x="466" y="905"/>
                    </a:cubicBezTo>
                    <a:cubicBezTo>
                      <a:pt x="484" y="905"/>
                      <a:pt x="502" y="902"/>
                      <a:pt x="521" y="894"/>
                    </a:cubicBezTo>
                    <a:cubicBezTo>
                      <a:pt x="614" y="838"/>
                      <a:pt x="679" y="736"/>
                      <a:pt x="679" y="624"/>
                    </a:cubicBezTo>
                    <a:cubicBezTo>
                      <a:pt x="698" y="522"/>
                      <a:pt x="698" y="410"/>
                      <a:pt x="679" y="308"/>
                    </a:cubicBezTo>
                    <a:cubicBezTo>
                      <a:pt x="670" y="285"/>
                      <a:pt x="652" y="273"/>
                      <a:pt x="633" y="273"/>
                    </a:cubicBezTo>
                    <a:cubicBezTo>
                      <a:pt x="614" y="273"/>
                      <a:pt x="596" y="285"/>
                      <a:pt x="586" y="308"/>
                    </a:cubicBezTo>
                    <a:cubicBezTo>
                      <a:pt x="568" y="373"/>
                      <a:pt x="568" y="438"/>
                      <a:pt x="549" y="503"/>
                    </a:cubicBezTo>
                    <a:cubicBezTo>
                      <a:pt x="531" y="540"/>
                      <a:pt x="494" y="708"/>
                      <a:pt x="456" y="726"/>
                    </a:cubicBezTo>
                    <a:cubicBezTo>
                      <a:pt x="456" y="727"/>
                      <a:pt x="455" y="727"/>
                      <a:pt x="454" y="727"/>
                    </a:cubicBezTo>
                    <a:cubicBezTo>
                      <a:pt x="403" y="727"/>
                      <a:pt x="158" y="112"/>
                      <a:pt x="122" y="38"/>
                    </a:cubicBezTo>
                    <a:cubicBezTo>
                      <a:pt x="110" y="12"/>
                      <a:pt x="92" y="1"/>
                      <a:pt x="75" y="1"/>
                    </a:cubicBezTo>
                    <a:close/>
                  </a:path>
                </a:pathLst>
              </a:custGeom>
              <a:solidFill>
                <a:srgbClr val="00846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90" name="Google Shape;2520;p64">
                <a:extLst>
                  <a:ext uri="{FF2B5EF4-FFF2-40B4-BE49-F238E27FC236}">
                    <a16:creationId xmlns:a16="http://schemas.microsoft.com/office/drawing/2014/main" id="{F0E56954-A399-4AA0-B3F3-227E6A4E7F16}"/>
                  </a:ext>
                </a:extLst>
              </p:cNvPr>
              <p:cNvSpPr/>
              <p:nvPr/>
            </p:nvSpPr>
            <p:spPr>
              <a:xfrm>
                <a:off x="4513308" y="3913139"/>
                <a:ext cx="49599" cy="67560"/>
              </a:xfrm>
              <a:custGeom>
                <a:avLst/>
                <a:gdLst/>
                <a:ahLst/>
                <a:cxnLst/>
                <a:rect l="l" t="t" r="r" b="b"/>
                <a:pathLst>
                  <a:path w="718" h="978" extrusionOk="0">
                    <a:moveTo>
                      <a:pt x="607" y="0"/>
                    </a:moveTo>
                    <a:cubicBezTo>
                      <a:pt x="574" y="0"/>
                      <a:pt x="538" y="24"/>
                      <a:pt x="522" y="57"/>
                    </a:cubicBezTo>
                    <a:cubicBezTo>
                      <a:pt x="475" y="168"/>
                      <a:pt x="410" y="280"/>
                      <a:pt x="336" y="382"/>
                    </a:cubicBezTo>
                    <a:cubicBezTo>
                      <a:pt x="334" y="385"/>
                      <a:pt x="333" y="388"/>
                      <a:pt x="332" y="390"/>
                    </a:cubicBezTo>
                    <a:lnTo>
                      <a:pt x="332" y="390"/>
                    </a:lnTo>
                    <a:cubicBezTo>
                      <a:pt x="324" y="333"/>
                      <a:pt x="316" y="269"/>
                      <a:pt x="308" y="206"/>
                    </a:cubicBezTo>
                    <a:cubicBezTo>
                      <a:pt x="304" y="171"/>
                      <a:pt x="277" y="156"/>
                      <a:pt x="250" y="156"/>
                    </a:cubicBezTo>
                    <a:cubicBezTo>
                      <a:pt x="219" y="156"/>
                      <a:pt x="187" y="176"/>
                      <a:pt x="187" y="206"/>
                    </a:cubicBezTo>
                    <a:lnTo>
                      <a:pt x="178" y="206"/>
                    </a:lnTo>
                    <a:cubicBezTo>
                      <a:pt x="159" y="289"/>
                      <a:pt x="131" y="373"/>
                      <a:pt x="122" y="457"/>
                    </a:cubicBezTo>
                    <a:cubicBezTo>
                      <a:pt x="113" y="531"/>
                      <a:pt x="103" y="615"/>
                      <a:pt x="75" y="689"/>
                    </a:cubicBezTo>
                    <a:cubicBezTo>
                      <a:pt x="1" y="819"/>
                      <a:pt x="94" y="977"/>
                      <a:pt x="252" y="977"/>
                    </a:cubicBezTo>
                    <a:cubicBezTo>
                      <a:pt x="485" y="959"/>
                      <a:pt x="605" y="801"/>
                      <a:pt x="661" y="577"/>
                    </a:cubicBezTo>
                    <a:cubicBezTo>
                      <a:pt x="717" y="401"/>
                      <a:pt x="717" y="215"/>
                      <a:pt x="661" y="38"/>
                    </a:cubicBezTo>
                    <a:cubicBezTo>
                      <a:pt x="650" y="12"/>
                      <a:pt x="629" y="0"/>
                      <a:pt x="607" y="0"/>
                    </a:cubicBezTo>
                    <a:close/>
                  </a:path>
                </a:pathLst>
              </a:custGeom>
              <a:solidFill>
                <a:srgbClr val="4CC98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91" name="Google Shape;2521;p64">
                <a:extLst>
                  <a:ext uri="{FF2B5EF4-FFF2-40B4-BE49-F238E27FC236}">
                    <a16:creationId xmlns:a16="http://schemas.microsoft.com/office/drawing/2014/main" id="{EF9E7F57-933B-4A8A-9F6A-5BB5A20B33CD}"/>
                  </a:ext>
                </a:extLst>
              </p:cNvPr>
              <p:cNvSpPr/>
              <p:nvPr/>
            </p:nvSpPr>
            <p:spPr>
              <a:xfrm>
                <a:off x="4256887" y="3857876"/>
                <a:ext cx="13056" cy="112877"/>
              </a:xfrm>
              <a:custGeom>
                <a:avLst/>
                <a:gdLst/>
                <a:ahLst/>
                <a:cxnLst/>
                <a:rect l="l" t="t" r="r" b="b"/>
                <a:pathLst>
                  <a:path w="189" h="1634" extrusionOk="0">
                    <a:moveTo>
                      <a:pt x="56" y="1"/>
                    </a:moveTo>
                    <a:cubicBezTo>
                      <a:pt x="29" y="1"/>
                      <a:pt x="1" y="24"/>
                      <a:pt x="12" y="57"/>
                    </a:cubicBezTo>
                    <a:lnTo>
                      <a:pt x="12" y="66"/>
                    </a:lnTo>
                    <a:cubicBezTo>
                      <a:pt x="133" y="559"/>
                      <a:pt x="12" y="1089"/>
                      <a:pt x="58" y="1591"/>
                    </a:cubicBezTo>
                    <a:cubicBezTo>
                      <a:pt x="58" y="1619"/>
                      <a:pt x="82" y="1633"/>
                      <a:pt x="106" y="1633"/>
                    </a:cubicBezTo>
                    <a:cubicBezTo>
                      <a:pt x="130" y="1633"/>
                      <a:pt x="156" y="1619"/>
                      <a:pt x="161" y="1591"/>
                    </a:cubicBezTo>
                    <a:cubicBezTo>
                      <a:pt x="189" y="1322"/>
                      <a:pt x="161" y="1043"/>
                      <a:pt x="161" y="773"/>
                    </a:cubicBezTo>
                    <a:cubicBezTo>
                      <a:pt x="179" y="522"/>
                      <a:pt x="151" y="280"/>
                      <a:pt x="96" y="38"/>
                    </a:cubicBezTo>
                    <a:cubicBezTo>
                      <a:pt x="92" y="12"/>
                      <a:pt x="74" y="1"/>
                      <a:pt x="56" y="1"/>
                    </a:cubicBezTo>
                    <a:close/>
                  </a:path>
                </a:pathLst>
              </a:custGeom>
              <a:solidFill>
                <a:srgbClr val="4CC98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92" name="Google Shape;2522;p64">
                <a:extLst>
                  <a:ext uri="{FF2B5EF4-FFF2-40B4-BE49-F238E27FC236}">
                    <a16:creationId xmlns:a16="http://schemas.microsoft.com/office/drawing/2014/main" id="{38214329-A7A5-481A-BF0E-A961DAA832A3}"/>
                  </a:ext>
                </a:extLst>
              </p:cNvPr>
              <p:cNvSpPr/>
              <p:nvPr/>
            </p:nvSpPr>
            <p:spPr>
              <a:xfrm>
                <a:off x="3520369" y="3942912"/>
                <a:ext cx="73156" cy="93120"/>
              </a:xfrm>
              <a:custGeom>
                <a:avLst/>
                <a:gdLst/>
                <a:ahLst/>
                <a:cxnLst/>
                <a:rect l="l" t="t" r="r" b="b"/>
                <a:pathLst>
                  <a:path w="1059" h="1348" extrusionOk="0">
                    <a:moveTo>
                      <a:pt x="65" y="0"/>
                    </a:moveTo>
                    <a:cubicBezTo>
                      <a:pt x="29" y="0"/>
                      <a:pt x="0" y="46"/>
                      <a:pt x="36" y="81"/>
                    </a:cubicBezTo>
                    <a:cubicBezTo>
                      <a:pt x="212" y="267"/>
                      <a:pt x="361" y="463"/>
                      <a:pt x="482" y="686"/>
                    </a:cubicBezTo>
                    <a:cubicBezTo>
                      <a:pt x="593" y="890"/>
                      <a:pt x="640" y="1132"/>
                      <a:pt x="779" y="1328"/>
                    </a:cubicBezTo>
                    <a:lnTo>
                      <a:pt x="784" y="1319"/>
                    </a:lnTo>
                    <a:lnTo>
                      <a:pt x="784" y="1319"/>
                    </a:lnTo>
                    <a:cubicBezTo>
                      <a:pt x="804" y="1339"/>
                      <a:pt x="834" y="1348"/>
                      <a:pt x="866" y="1348"/>
                    </a:cubicBezTo>
                    <a:cubicBezTo>
                      <a:pt x="954" y="1348"/>
                      <a:pt x="1058" y="1280"/>
                      <a:pt x="1012" y="1188"/>
                    </a:cubicBezTo>
                    <a:cubicBezTo>
                      <a:pt x="789" y="742"/>
                      <a:pt x="482" y="342"/>
                      <a:pt x="101" y="16"/>
                    </a:cubicBezTo>
                    <a:cubicBezTo>
                      <a:pt x="89" y="5"/>
                      <a:pt x="77" y="0"/>
                      <a:pt x="65" y="0"/>
                    </a:cubicBezTo>
                    <a:close/>
                  </a:path>
                </a:pathLst>
              </a:custGeom>
              <a:solidFill>
                <a:srgbClr val="00846B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93" name="Google Shape;2523;p64">
                <a:extLst>
                  <a:ext uri="{FF2B5EF4-FFF2-40B4-BE49-F238E27FC236}">
                    <a16:creationId xmlns:a16="http://schemas.microsoft.com/office/drawing/2014/main" id="{74158295-99A2-427A-8487-851908136A3F}"/>
                  </a:ext>
                </a:extLst>
              </p:cNvPr>
              <p:cNvSpPr/>
              <p:nvPr/>
            </p:nvSpPr>
            <p:spPr>
              <a:xfrm>
                <a:off x="5381422" y="4147662"/>
                <a:ext cx="12711" cy="43106"/>
              </a:xfrm>
              <a:custGeom>
                <a:avLst/>
                <a:gdLst/>
                <a:ahLst/>
                <a:cxnLst/>
                <a:rect l="l" t="t" r="r" b="b"/>
                <a:pathLst>
                  <a:path w="184" h="624" extrusionOk="0">
                    <a:moveTo>
                      <a:pt x="70" y="1"/>
                    </a:moveTo>
                    <a:cubicBezTo>
                      <a:pt x="37" y="1"/>
                      <a:pt x="1" y="29"/>
                      <a:pt x="7" y="75"/>
                    </a:cubicBezTo>
                    <a:cubicBezTo>
                      <a:pt x="34" y="233"/>
                      <a:pt x="53" y="400"/>
                      <a:pt x="44" y="567"/>
                    </a:cubicBezTo>
                    <a:cubicBezTo>
                      <a:pt x="48" y="605"/>
                      <a:pt x="79" y="623"/>
                      <a:pt x="110" y="623"/>
                    </a:cubicBezTo>
                    <a:cubicBezTo>
                      <a:pt x="141" y="623"/>
                      <a:pt x="174" y="605"/>
                      <a:pt x="183" y="567"/>
                    </a:cubicBezTo>
                    <a:cubicBezTo>
                      <a:pt x="174" y="391"/>
                      <a:pt x="155" y="214"/>
                      <a:pt x="118" y="37"/>
                    </a:cubicBezTo>
                    <a:cubicBezTo>
                      <a:pt x="111" y="12"/>
                      <a:pt x="91" y="1"/>
                      <a:pt x="70" y="1"/>
                    </a:cubicBezTo>
                    <a:close/>
                  </a:path>
                </a:pathLst>
              </a:custGeom>
              <a:solidFill>
                <a:srgbClr val="91BE4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94" name="Google Shape;2524;p64">
                <a:extLst>
                  <a:ext uri="{FF2B5EF4-FFF2-40B4-BE49-F238E27FC236}">
                    <a16:creationId xmlns:a16="http://schemas.microsoft.com/office/drawing/2014/main" id="{DAEE5677-3DE5-4106-90AF-9B69BC68FA23}"/>
                  </a:ext>
                </a:extLst>
              </p:cNvPr>
              <p:cNvSpPr/>
              <p:nvPr/>
            </p:nvSpPr>
            <p:spPr>
              <a:xfrm>
                <a:off x="5367053" y="4160649"/>
                <a:ext cx="75919" cy="58511"/>
              </a:xfrm>
              <a:custGeom>
                <a:avLst/>
                <a:gdLst/>
                <a:ahLst/>
                <a:cxnLst/>
                <a:rect l="l" t="t" r="r" b="b"/>
                <a:pathLst>
                  <a:path w="1099" h="847" extrusionOk="0">
                    <a:moveTo>
                      <a:pt x="234" y="0"/>
                    </a:moveTo>
                    <a:cubicBezTo>
                      <a:pt x="172" y="0"/>
                      <a:pt x="103" y="42"/>
                      <a:pt x="94" y="119"/>
                    </a:cubicBezTo>
                    <a:cubicBezTo>
                      <a:pt x="75" y="352"/>
                      <a:pt x="1" y="575"/>
                      <a:pt x="131" y="789"/>
                    </a:cubicBezTo>
                    <a:cubicBezTo>
                      <a:pt x="154" y="827"/>
                      <a:pt x="197" y="847"/>
                      <a:pt x="243" y="847"/>
                    </a:cubicBezTo>
                    <a:cubicBezTo>
                      <a:pt x="252" y="847"/>
                      <a:pt x="261" y="846"/>
                      <a:pt x="270" y="844"/>
                    </a:cubicBezTo>
                    <a:cubicBezTo>
                      <a:pt x="401" y="807"/>
                      <a:pt x="531" y="751"/>
                      <a:pt x="642" y="668"/>
                    </a:cubicBezTo>
                    <a:cubicBezTo>
                      <a:pt x="754" y="584"/>
                      <a:pt x="875" y="519"/>
                      <a:pt x="1005" y="463"/>
                    </a:cubicBezTo>
                    <a:cubicBezTo>
                      <a:pt x="1079" y="435"/>
                      <a:pt x="1098" y="314"/>
                      <a:pt x="1005" y="296"/>
                    </a:cubicBezTo>
                    <a:cubicBezTo>
                      <a:pt x="978" y="291"/>
                      <a:pt x="952" y="289"/>
                      <a:pt x="927" y="289"/>
                    </a:cubicBezTo>
                    <a:cubicBezTo>
                      <a:pt x="697" y="289"/>
                      <a:pt x="516" y="471"/>
                      <a:pt x="308" y="559"/>
                    </a:cubicBezTo>
                    <a:lnTo>
                      <a:pt x="308" y="559"/>
                    </a:lnTo>
                    <a:cubicBezTo>
                      <a:pt x="279" y="418"/>
                      <a:pt x="328" y="254"/>
                      <a:pt x="335" y="119"/>
                    </a:cubicBezTo>
                    <a:cubicBezTo>
                      <a:pt x="345" y="38"/>
                      <a:pt x="292" y="0"/>
                      <a:pt x="234" y="0"/>
                    </a:cubicBezTo>
                    <a:close/>
                  </a:path>
                </a:pathLst>
              </a:custGeom>
              <a:solidFill>
                <a:srgbClr val="4CC98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95" name="Google Shape;2525;p64">
                <a:extLst>
                  <a:ext uri="{FF2B5EF4-FFF2-40B4-BE49-F238E27FC236}">
                    <a16:creationId xmlns:a16="http://schemas.microsoft.com/office/drawing/2014/main" id="{CCB86BAB-6DC6-4F02-9B42-88E3CE759058}"/>
                  </a:ext>
                </a:extLst>
              </p:cNvPr>
              <p:cNvSpPr/>
              <p:nvPr/>
            </p:nvSpPr>
            <p:spPr>
              <a:xfrm>
                <a:off x="5514191" y="4203616"/>
                <a:ext cx="76126" cy="40688"/>
              </a:xfrm>
              <a:custGeom>
                <a:avLst/>
                <a:gdLst/>
                <a:ahLst/>
                <a:cxnLst/>
                <a:rect l="l" t="t" r="r" b="b"/>
                <a:pathLst>
                  <a:path w="1102" h="589" extrusionOk="0">
                    <a:moveTo>
                      <a:pt x="391" y="1"/>
                    </a:moveTo>
                    <a:cubicBezTo>
                      <a:pt x="379" y="1"/>
                      <a:pt x="366" y="6"/>
                      <a:pt x="354" y="18"/>
                    </a:cubicBezTo>
                    <a:lnTo>
                      <a:pt x="344" y="18"/>
                    </a:lnTo>
                    <a:cubicBezTo>
                      <a:pt x="298" y="74"/>
                      <a:pt x="186" y="269"/>
                      <a:pt x="112" y="297"/>
                    </a:cubicBezTo>
                    <a:cubicBezTo>
                      <a:pt x="0" y="334"/>
                      <a:pt x="0" y="501"/>
                      <a:pt x="112" y="539"/>
                    </a:cubicBezTo>
                    <a:cubicBezTo>
                      <a:pt x="198" y="572"/>
                      <a:pt x="293" y="588"/>
                      <a:pt x="390" y="588"/>
                    </a:cubicBezTo>
                    <a:cubicBezTo>
                      <a:pt x="670" y="588"/>
                      <a:pt x="962" y="453"/>
                      <a:pt x="1079" y="204"/>
                    </a:cubicBezTo>
                    <a:cubicBezTo>
                      <a:pt x="1102" y="151"/>
                      <a:pt x="1063" y="92"/>
                      <a:pt x="1007" y="92"/>
                    </a:cubicBezTo>
                    <a:cubicBezTo>
                      <a:pt x="995" y="92"/>
                      <a:pt x="981" y="95"/>
                      <a:pt x="967" y="102"/>
                    </a:cubicBezTo>
                    <a:cubicBezTo>
                      <a:pt x="767" y="225"/>
                      <a:pt x="534" y="291"/>
                      <a:pt x="296" y="294"/>
                    </a:cubicBezTo>
                    <a:lnTo>
                      <a:pt x="296" y="294"/>
                    </a:lnTo>
                    <a:cubicBezTo>
                      <a:pt x="334" y="223"/>
                      <a:pt x="405" y="143"/>
                      <a:pt x="437" y="111"/>
                    </a:cubicBezTo>
                    <a:cubicBezTo>
                      <a:pt x="474" y="67"/>
                      <a:pt x="436" y="1"/>
                      <a:pt x="391" y="1"/>
                    </a:cubicBezTo>
                    <a:close/>
                  </a:path>
                </a:pathLst>
              </a:custGeom>
              <a:solidFill>
                <a:srgbClr val="4CC98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96" name="Google Shape;2526;p64">
                <a:extLst>
                  <a:ext uri="{FF2B5EF4-FFF2-40B4-BE49-F238E27FC236}">
                    <a16:creationId xmlns:a16="http://schemas.microsoft.com/office/drawing/2014/main" id="{AECF5348-868D-4759-9456-08BE4510367A}"/>
                  </a:ext>
                </a:extLst>
              </p:cNvPr>
              <p:cNvSpPr/>
              <p:nvPr/>
            </p:nvSpPr>
            <p:spPr>
              <a:xfrm>
                <a:off x="4769074" y="4547214"/>
                <a:ext cx="20655" cy="129111"/>
              </a:xfrm>
              <a:custGeom>
                <a:avLst/>
                <a:gdLst/>
                <a:ahLst/>
                <a:cxnLst/>
                <a:rect l="l" t="t" r="r" b="b"/>
                <a:pathLst>
                  <a:path w="299" h="1869" extrusionOk="0">
                    <a:moveTo>
                      <a:pt x="150" y="0"/>
                    </a:moveTo>
                    <a:cubicBezTo>
                      <a:pt x="122" y="0"/>
                      <a:pt x="94" y="19"/>
                      <a:pt x="94" y="56"/>
                    </a:cubicBezTo>
                    <a:cubicBezTo>
                      <a:pt x="75" y="428"/>
                      <a:pt x="47" y="791"/>
                      <a:pt x="38" y="1163"/>
                    </a:cubicBezTo>
                    <a:cubicBezTo>
                      <a:pt x="38" y="1395"/>
                      <a:pt x="1" y="1637"/>
                      <a:pt x="140" y="1832"/>
                    </a:cubicBezTo>
                    <a:cubicBezTo>
                      <a:pt x="154" y="1855"/>
                      <a:pt x="182" y="1868"/>
                      <a:pt x="210" y="1868"/>
                    </a:cubicBezTo>
                    <a:cubicBezTo>
                      <a:pt x="240" y="1868"/>
                      <a:pt x="270" y="1852"/>
                      <a:pt x="280" y="1814"/>
                    </a:cubicBezTo>
                    <a:cubicBezTo>
                      <a:pt x="298" y="1581"/>
                      <a:pt x="289" y="1339"/>
                      <a:pt x="261" y="1107"/>
                    </a:cubicBezTo>
                    <a:cubicBezTo>
                      <a:pt x="252" y="754"/>
                      <a:pt x="224" y="409"/>
                      <a:pt x="205" y="56"/>
                    </a:cubicBezTo>
                    <a:cubicBezTo>
                      <a:pt x="205" y="19"/>
                      <a:pt x="178" y="0"/>
                      <a:pt x="15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97" name="Google Shape;2527;p64">
                <a:extLst>
                  <a:ext uri="{FF2B5EF4-FFF2-40B4-BE49-F238E27FC236}">
                    <a16:creationId xmlns:a16="http://schemas.microsoft.com/office/drawing/2014/main" id="{81F8BFE5-ADBC-4D45-9350-6FED40382BD5}"/>
                  </a:ext>
                </a:extLst>
              </p:cNvPr>
              <p:cNvSpPr/>
              <p:nvPr/>
            </p:nvSpPr>
            <p:spPr>
              <a:xfrm>
                <a:off x="4810176" y="4591079"/>
                <a:ext cx="30948" cy="51879"/>
              </a:xfrm>
              <a:custGeom>
                <a:avLst/>
                <a:gdLst/>
                <a:ahLst/>
                <a:cxnLst/>
                <a:rect l="l" t="t" r="r" b="b"/>
                <a:pathLst>
                  <a:path w="448" h="751" extrusionOk="0">
                    <a:moveTo>
                      <a:pt x="378" y="0"/>
                    </a:moveTo>
                    <a:cubicBezTo>
                      <a:pt x="359" y="0"/>
                      <a:pt x="340" y="12"/>
                      <a:pt x="336" y="35"/>
                    </a:cubicBezTo>
                    <a:cubicBezTo>
                      <a:pt x="336" y="174"/>
                      <a:pt x="289" y="314"/>
                      <a:pt x="215" y="425"/>
                    </a:cubicBezTo>
                    <a:cubicBezTo>
                      <a:pt x="168" y="491"/>
                      <a:pt x="113" y="621"/>
                      <a:pt x="47" y="658"/>
                    </a:cubicBezTo>
                    <a:cubicBezTo>
                      <a:pt x="1" y="686"/>
                      <a:pt x="20" y="751"/>
                      <a:pt x="66" y="751"/>
                    </a:cubicBezTo>
                    <a:cubicBezTo>
                      <a:pt x="196" y="742"/>
                      <a:pt x="308" y="649"/>
                      <a:pt x="354" y="528"/>
                    </a:cubicBezTo>
                    <a:cubicBezTo>
                      <a:pt x="429" y="379"/>
                      <a:pt x="447" y="202"/>
                      <a:pt x="419" y="35"/>
                    </a:cubicBezTo>
                    <a:cubicBezTo>
                      <a:pt x="415" y="12"/>
                      <a:pt x="396" y="0"/>
                      <a:pt x="37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98" name="Google Shape;2528;p64">
                <a:extLst>
                  <a:ext uri="{FF2B5EF4-FFF2-40B4-BE49-F238E27FC236}">
                    <a16:creationId xmlns:a16="http://schemas.microsoft.com/office/drawing/2014/main" id="{7C6FBB39-6784-4EB6-8588-468759C27F8E}"/>
                  </a:ext>
                </a:extLst>
              </p:cNvPr>
              <p:cNvSpPr/>
              <p:nvPr/>
            </p:nvSpPr>
            <p:spPr>
              <a:xfrm>
                <a:off x="5210590" y="4766263"/>
                <a:ext cx="72189" cy="78199"/>
              </a:xfrm>
              <a:custGeom>
                <a:avLst/>
                <a:gdLst/>
                <a:ahLst/>
                <a:cxnLst/>
                <a:rect l="l" t="t" r="r" b="b"/>
                <a:pathLst>
                  <a:path w="1045" h="1132" extrusionOk="0">
                    <a:moveTo>
                      <a:pt x="982" y="0"/>
                    </a:moveTo>
                    <a:lnTo>
                      <a:pt x="982" y="0"/>
                    </a:lnTo>
                    <a:cubicBezTo>
                      <a:pt x="769" y="19"/>
                      <a:pt x="620" y="233"/>
                      <a:pt x="508" y="391"/>
                    </a:cubicBezTo>
                    <a:cubicBezTo>
                      <a:pt x="415" y="503"/>
                      <a:pt x="313" y="605"/>
                      <a:pt x="211" y="698"/>
                    </a:cubicBezTo>
                    <a:cubicBezTo>
                      <a:pt x="127" y="782"/>
                      <a:pt x="62" y="884"/>
                      <a:pt x="25" y="1005"/>
                    </a:cubicBezTo>
                    <a:cubicBezTo>
                      <a:pt x="1" y="1068"/>
                      <a:pt x="65" y="1132"/>
                      <a:pt x="125" y="1132"/>
                    </a:cubicBezTo>
                    <a:cubicBezTo>
                      <a:pt x="135" y="1132"/>
                      <a:pt x="145" y="1130"/>
                      <a:pt x="155" y="1126"/>
                    </a:cubicBezTo>
                    <a:cubicBezTo>
                      <a:pt x="248" y="1098"/>
                      <a:pt x="322" y="1033"/>
                      <a:pt x="378" y="958"/>
                    </a:cubicBezTo>
                    <a:cubicBezTo>
                      <a:pt x="452" y="875"/>
                      <a:pt x="536" y="791"/>
                      <a:pt x="610" y="698"/>
                    </a:cubicBezTo>
                    <a:cubicBezTo>
                      <a:pt x="666" y="596"/>
                      <a:pt x="722" y="493"/>
                      <a:pt x="769" y="391"/>
                    </a:cubicBezTo>
                    <a:cubicBezTo>
                      <a:pt x="834" y="279"/>
                      <a:pt x="917" y="177"/>
                      <a:pt x="1020" y="84"/>
                    </a:cubicBezTo>
                    <a:cubicBezTo>
                      <a:pt x="1044" y="60"/>
                      <a:pt x="1026" y="6"/>
                      <a:pt x="989" y="6"/>
                    </a:cubicBezTo>
                    <a:cubicBezTo>
                      <a:pt x="987" y="6"/>
                      <a:pt x="984" y="7"/>
                      <a:pt x="982" y="7"/>
                    </a:cubicBezTo>
                    <a:lnTo>
                      <a:pt x="982" y="7"/>
                    </a:lnTo>
                    <a:lnTo>
                      <a:pt x="98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499" name="Google Shape;2529;p64">
                <a:extLst>
                  <a:ext uri="{FF2B5EF4-FFF2-40B4-BE49-F238E27FC236}">
                    <a16:creationId xmlns:a16="http://schemas.microsoft.com/office/drawing/2014/main" id="{E23DF9CF-494E-4905-8083-8515D0B14B9D}"/>
                  </a:ext>
                </a:extLst>
              </p:cNvPr>
              <p:cNvSpPr/>
              <p:nvPr/>
            </p:nvSpPr>
            <p:spPr>
              <a:xfrm>
                <a:off x="5237945" y="4838105"/>
                <a:ext cx="23211" cy="31570"/>
              </a:xfrm>
              <a:custGeom>
                <a:avLst/>
                <a:gdLst/>
                <a:ahLst/>
                <a:cxnLst/>
                <a:rect l="l" t="t" r="r" b="b"/>
                <a:pathLst>
                  <a:path w="336" h="457" extrusionOk="0">
                    <a:moveTo>
                      <a:pt x="289" y="0"/>
                    </a:moveTo>
                    <a:cubicBezTo>
                      <a:pt x="272" y="0"/>
                      <a:pt x="256" y="10"/>
                      <a:pt x="252" y="30"/>
                    </a:cubicBezTo>
                    <a:cubicBezTo>
                      <a:pt x="242" y="76"/>
                      <a:pt x="214" y="113"/>
                      <a:pt x="196" y="151"/>
                    </a:cubicBezTo>
                    <a:cubicBezTo>
                      <a:pt x="177" y="179"/>
                      <a:pt x="149" y="206"/>
                      <a:pt x="121" y="234"/>
                    </a:cubicBezTo>
                    <a:cubicBezTo>
                      <a:pt x="56" y="281"/>
                      <a:pt x="1" y="318"/>
                      <a:pt x="19" y="402"/>
                    </a:cubicBezTo>
                    <a:cubicBezTo>
                      <a:pt x="30" y="438"/>
                      <a:pt x="60" y="457"/>
                      <a:pt x="92" y="457"/>
                    </a:cubicBezTo>
                    <a:cubicBezTo>
                      <a:pt x="117" y="457"/>
                      <a:pt x="142" y="445"/>
                      <a:pt x="159" y="420"/>
                    </a:cubicBezTo>
                    <a:cubicBezTo>
                      <a:pt x="168" y="392"/>
                      <a:pt x="187" y="374"/>
                      <a:pt x="205" y="355"/>
                    </a:cubicBezTo>
                    <a:cubicBezTo>
                      <a:pt x="224" y="327"/>
                      <a:pt x="252" y="309"/>
                      <a:pt x="270" y="281"/>
                    </a:cubicBezTo>
                    <a:cubicBezTo>
                      <a:pt x="307" y="206"/>
                      <a:pt x="335" y="123"/>
                      <a:pt x="335" y="48"/>
                    </a:cubicBezTo>
                    <a:cubicBezTo>
                      <a:pt x="335" y="17"/>
                      <a:pt x="311" y="0"/>
                      <a:pt x="289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00" name="Google Shape;2530;p64">
                <a:extLst>
                  <a:ext uri="{FF2B5EF4-FFF2-40B4-BE49-F238E27FC236}">
                    <a16:creationId xmlns:a16="http://schemas.microsoft.com/office/drawing/2014/main" id="{723CA92C-B626-4C02-A76B-6F29682593A3}"/>
                  </a:ext>
                </a:extLst>
              </p:cNvPr>
              <p:cNvSpPr/>
              <p:nvPr/>
            </p:nvSpPr>
            <p:spPr>
              <a:xfrm>
                <a:off x="5288027" y="4886391"/>
                <a:ext cx="16786" cy="8428"/>
              </a:xfrm>
              <a:custGeom>
                <a:avLst/>
                <a:gdLst/>
                <a:ahLst/>
                <a:cxnLst/>
                <a:rect l="l" t="t" r="r" b="b"/>
                <a:pathLst>
                  <a:path w="243" h="122" extrusionOk="0">
                    <a:moveTo>
                      <a:pt x="168" y="0"/>
                    </a:moveTo>
                    <a:lnTo>
                      <a:pt x="168" y="10"/>
                    </a:lnTo>
                    <a:cubicBezTo>
                      <a:pt x="113" y="10"/>
                      <a:pt x="66" y="19"/>
                      <a:pt x="20" y="38"/>
                    </a:cubicBezTo>
                    <a:cubicBezTo>
                      <a:pt x="1" y="47"/>
                      <a:pt x="1" y="75"/>
                      <a:pt x="20" y="84"/>
                    </a:cubicBezTo>
                    <a:cubicBezTo>
                      <a:pt x="66" y="103"/>
                      <a:pt x="113" y="112"/>
                      <a:pt x="168" y="121"/>
                    </a:cubicBezTo>
                    <a:cubicBezTo>
                      <a:pt x="243" y="121"/>
                      <a:pt x="243" y="0"/>
                      <a:pt x="168" y="0"/>
                    </a:cubicBezTo>
                    <a:close/>
                  </a:path>
                </a:pathLst>
              </a:custGeom>
              <a:solidFill>
                <a:srgbClr val="91BE4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01" name="Google Shape;2531;p64">
                <a:extLst>
                  <a:ext uri="{FF2B5EF4-FFF2-40B4-BE49-F238E27FC236}">
                    <a16:creationId xmlns:a16="http://schemas.microsoft.com/office/drawing/2014/main" id="{0188017C-E395-4F70-8305-EF9FCE7A87D1}"/>
                  </a:ext>
                </a:extLst>
              </p:cNvPr>
              <p:cNvSpPr/>
              <p:nvPr/>
            </p:nvSpPr>
            <p:spPr>
              <a:xfrm>
                <a:off x="5329406" y="4586174"/>
                <a:ext cx="72189" cy="78199"/>
              </a:xfrm>
              <a:custGeom>
                <a:avLst/>
                <a:gdLst/>
                <a:ahLst/>
                <a:cxnLst/>
                <a:rect l="l" t="t" r="r" b="b"/>
                <a:pathLst>
                  <a:path w="1045" h="1132" extrusionOk="0">
                    <a:moveTo>
                      <a:pt x="989" y="0"/>
                    </a:moveTo>
                    <a:cubicBezTo>
                      <a:pt x="984" y="0"/>
                      <a:pt x="979" y="1"/>
                      <a:pt x="973" y="4"/>
                    </a:cubicBezTo>
                    <a:lnTo>
                      <a:pt x="968" y="5"/>
                    </a:lnTo>
                    <a:lnTo>
                      <a:pt x="968" y="5"/>
                    </a:lnTo>
                    <a:cubicBezTo>
                      <a:pt x="759" y="29"/>
                      <a:pt x="625" y="242"/>
                      <a:pt x="509" y="394"/>
                    </a:cubicBezTo>
                    <a:cubicBezTo>
                      <a:pt x="425" y="506"/>
                      <a:pt x="323" y="608"/>
                      <a:pt x="211" y="701"/>
                    </a:cubicBezTo>
                    <a:cubicBezTo>
                      <a:pt x="127" y="785"/>
                      <a:pt x="71" y="887"/>
                      <a:pt x="34" y="999"/>
                    </a:cubicBezTo>
                    <a:cubicBezTo>
                      <a:pt x="1" y="1065"/>
                      <a:pt x="72" y="1132"/>
                      <a:pt x="140" y="1132"/>
                    </a:cubicBezTo>
                    <a:cubicBezTo>
                      <a:pt x="149" y="1132"/>
                      <a:pt x="157" y="1131"/>
                      <a:pt x="164" y="1129"/>
                    </a:cubicBezTo>
                    <a:cubicBezTo>
                      <a:pt x="248" y="1092"/>
                      <a:pt x="323" y="1036"/>
                      <a:pt x="378" y="952"/>
                    </a:cubicBezTo>
                    <a:cubicBezTo>
                      <a:pt x="453" y="868"/>
                      <a:pt x="546" y="785"/>
                      <a:pt x="611" y="692"/>
                    </a:cubicBezTo>
                    <a:cubicBezTo>
                      <a:pt x="676" y="599"/>
                      <a:pt x="732" y="496"/>
                      <a:pt x="769" y="385"/>
                    </a:cubicBezTo>
                    <a:cubicBezTo>
                      <a:pt x="843" y="273"/>
                      <a:pt x="927" y="171"/>
                      <a:pt x="1020" y="87"/>
                    </a:cubicBezTo>
                    <a:cubicBezTo>
                      <a:pt x="1045" y="55"/>
                      <a:pt x="1026" y="0"/>
                      <a:pt x="989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02" name="Google Shape;2532;p64">
                <a:extLst>
                  <a:ext uri="{FF2B5EF4-FFF2-40B4-BE49-F238E27FC236}">
                    <a16:creationId xmlns:a16="http://schemas.microsoft.com/office/drawing/2014/main" id="{A689AAFF-2DF3-497D-8E47-BBF895A9A40C}"/>
                  </a:ext>
                </a:extLst>
              </p:cNvPr>
              <p:cNvSpPr/>
              <p:nvPr/>
            </p:nvSpPr>
            <p:spPr>
              <a:xfrm>
                <a:off x="5357452" y="4657878"/>
                <a:ext cx="23142" cy="31293"/>
              </a:xfrm>
              <a:custGeom>
                <a:avLst/>
                <a:gdLst/>
                <a:ahLst/>
                <a:cxnLst/>
                <a:rect l="l" t="t" r="r" b="b"/>
                <a:pathLst>
                  <a:path w="335" h="453" extrusionOk="0">
                    <a:moveTo>
                      <a:pt x="289" y="1"/>
                    </a:moveTo>
                    <a:cubicBezTo>
                      <a:pt x="272" y="1"/>
                      <a:pt x="255" y="11"/>
                      <a:pt x="251" y="35"/>
                    </a:cubicBezTo>
                    <a:cubicBezTo>
                      <a:pt x="233" y="72"/>
                      <a:pt x="214" y="109"/>
                      <a:pt x="186" y="147"/>
                    </a:cubicBezTo>
                    <a:cubicBezTo>
                      <a:pt x="168" y="184"/>
                      <a:pt x="149" y="212"/>
                      <a:pt x="112" y="230"/>
                    </a:cubicBezTo>
                    <a:cubicBezTo>
                      <a:pt x="56" y="277"/>
                      <a:pt x="0" y="314"/>
                      <a:pt x="10" y="398"/>
                    </a:cubicBezTo>
                    <a:cubicBezTo>
                      <a:pt x="20" y="434"/>
                      <a:pt x="50" y="453"/>
                      <a:pt x="82" y="453"/>
                    </a:cubicBezTo>
                    <a:cubicBezTo>
                      <a:pt x="107" y="453"/>
                      <a:pt x="133" y="441"/>
                      <a:pt x="149" y="416"/>
                    </a:cubicBezTo>
                    <a:cubicBezTo>
                      <a:pt x="158" y="398"/>
                      <a:pt x="177" y="370"/>
                      <a:pt x="196" y="351"/>
                    </a:cubicBezTo>
                    <a:cubicBezTo>
                      <a:pt x="223" y="333"/>
                      <a:pt x="251" y="305"/>
                      <a:pt x="270" y="277"/>
                    </a:cubicBezTo>
                    <a:cubicBezTo>
                      <a:pt x="307" y="202"/>
                      <a:pt x="326" y="128"/>
                      <a:pt x="335" y="44"/>
                    </a:cubicBezTo>
                    <a:cubicBezTo>
                      <a:pt x="335" y="18"/>
                      <a:pt x="311" y="1"/>
                      <a:pt x="28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03" name="Google Shape;2533;p64">
                <a:extLst>
                  <a:ext uri="{FF2B5EF4-FFF2-40B4-BE49-F238E27FC236}">
                    <a16:creationId xmlns:a16="http://schemas.microsoft.com/office/drawing/2014/main" id="{D8D0EFEA-4872-4528-8ED5-73182EA2DF3C}"/>
                  </a:ext>
                </a:extLst>
              </p:cNvPr>
              <p:cNvSpPr/>
              <p:nvPr/>
            </p:nvSpPr>
            <p:spPr>
              <a:xfrm>
                <a:off x="5407534" y="4705888"/>
                <a:ext cx="16786" cy="8428"/>
              </a:xfrm>
              <a:custGeom>
                <a:avLst/>
                <a:gdLst/>
                <a:ahLst/>
                <a:cxnLst/>
                <a:rect l="l" t="t" r="r" b="b"/>
                <a:pathLst>
                  <a:path w="243" h="122" extrusionOk="0">
                    <a:moveTo>
                      <a:pt x="168" y="0"/>
                    </a:moveTo>
                    <a:lnTo>
                      <a:pt x="168" y="10"/>
                    </a:lnTo>
                    <a:cubicBezTo>
                      <a:pt x="112" y="10"/>
                      <a:pt x="66" y="28"/>
                      <a:pt x="19" y="47"/>
                    </a:cubicBezTo>
                    <a:cubicBezTo>
                      <a:pt x="1" y="56"/>
                      <a:pt x="1" y="75"/>
                      <a:pt x="19" y="84"/>
                    </a:cubicBezTo>
                    <a:cubicBezTo>
                      <a:pt x="66" y="103"/>
                      <a:pt x="112" y="121"/>
                      <a:pt x="168" y="121"/>
                    </a:cubicBezTo>
                    <a:cubicBezTo>
                      <a:pt x="242" y="121"/>
                      <a:pt x="242" y="0"/>
                      <a:pt x="168" y="0"/>
                    </a:cubicBezTo>
                    <a:close/>
                  </a:path>
                </a:pathLst>
              </a:custGeom>
              <a:solidFill>
                <a:srgbClr val="91BE4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04" name="Google Shape;2534;p64">
                <a:extLst>
                  <a:ext uri="{FF2B5EF4-FFF2-40B4-BE49-F238E27FC236}">
                    <a16:creationId xmlns:a16="http://schemas.microsoft.com/office/drawing/2014/main" id="{1B744E4B-74EE-4336-B9E6-351BE0D6E8D7}"/>
                  </a:ext>
                </a:extLst>
              </p:cNvPr>
              <p:cNvSpPr/>
              <p:nvPr/>
            </p:nvSpPr>
            <p:spPr>
              <a:xfrm>
                <a:off x="3042379" y="4668171"/>
                <a:ext cx="91531" cy="182233"/>
              </a:xfrm>
              <a:custGeom>
                <a:avLst/>
                <a:gdLst/>
                <a:ahLst/>
                <a:cxnLst/>
                <a:rect l="l" t="t" r="r" b="b"/>
                <a:pathLst>
                  <a:path w="1325" h="2638" extrusionOk="0">
                    <a:moveTo>
                      <a:pt x="59" y="0"/>
                    </a:moveTo>
                    <a:cubicBezTo>
                      <a:pt x="25" y="0"/>
                      <a:pt x="0" y="46"/>
                      <a:pt x="28" y="81"/>
                    </a:cubicBezTo>
                    <a:cubicBezTo>
                      <a:pt x="205" y="295"/>
                      <a:pt x="251" y="639"/>
                      <a:pt x="354" y="890"/>
                    </a:cubicBezTo>
                    <a:cubicBezTo>
                      <a:pt x="456" y="1151"/>
                      <a:pt x="568" y="1383"/>
                      <a:pt x="670" y="1625"/>
                    </a:cubicBezTo>
                    <a:cubicBezTo>
                      <a:pt x="819" y="1978"/>
                      <a:pt x="930" y="2322"/>
                      <a:pt x="1181" y="2611"/>
                    </a:cubicBezTo>
                    <a:cubicBezTo>
                      <a:pt x="1198" y="2629"/>
                      <a:pt x="1217" y="2637"/>
                      <a:pt x="1235" y="2637"/>
                    </a:cubicBezTo>
                    <a:cubicBezTo>
                      <a:pt x="1282" y="2637"/>
                      <a:pt x="1325" y="2589"/>
                      <a:pt x="1312" y="2536"/>
                    </a:cubicBezTo>
                    <a:cubicBezTo>
                      <a:pt x="1219" y="2099"/>
                      <a:pt x="893" y="1634"/>
                      <a:pt x="689" y="1234"/>
                    </a:cubicBezTo>
                    <a:cubicBezTo>
                      <a:pt x="493" y="853"/>
                      <a:pt x="382" y="332"/>
                      <a:pt x="93" y="16"/>
                    </a:cubicBezTo>
                    <a:cubicBezTo>
                      <a:pt x="82" y="5"/>
                      <a:pt x="70" y="0"/>
                      <a:pt x="59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05" name="Google Shape;2535;p64">
                <a:extLst>
                  <a:ext uri="{FF2B5EF4-FFF2-40B4-BE49-F238E27FC236}">
                    <a16:creationId xmlns:a16="http://schemas.microsoft.com/office/drawing/2014/main" id="{A546BEE0-B255-4C31-B15A-23B382C09568}"/>
                  </a:ext>
                </a:extLst>
              </p:cNvPr>
              <p:cNvSpPr/>
              <p:nvPr/>
            </p:nvSpPr>
            <p:spPr>
              <a:xfrm>
                <a:off x="3131629" y="4647240"/>
                <a:ext cx="40688" cy="173874"/>
              </a:xfrm>
              <a:custGeom>
                <a:avLst/>
                <a:gdLst/>
                <a:ahLst/>
                <a:cxnLst/>
                <a:rect l="l" t="t" r="r" b="b"/>
                <a:pathLst>
                  <a:path w="589" h="2517" extrusionOk="0">
                    <a:moveTo>
                      <a:pt x="45" y="0"/>
                    </a:moveTo>
                    <a:cubicBezTo>
                      <a:pt x="23" y="0"/>
                      <a:pt x="1" y="15"/>
                      <a:pt x="1" y="40"/>
                    </a:cubicBezTo>
                    <a:cubicBezTo>
                      <a:pt x="29" y="570"/>
                      <a:pt x="113" y="1091"/>
                      <a:pt x="168" y="1612"/>
                    </a:cubicBezTo>
                    <a:cubicBezTo>
                      <a:pt x="206" y="1919"/>
                      <a:pt x="233" y="2272"/>
                      <a:pt x="457" y="2495"/>
                    </a:cubicBezTo>
                    <a:cubicBezTo>
                      <a:pt x="471" y="2510"/>
                      <a:pt x="488" y="2516"/>
                      <a:pt x="504" y="2516"/>
                    </a:cubicBezTo>
                    <a:cubicBezTo>
                      <a:pt x="549" y="2516"/>
                      <a:pt x="589" y="2466"/>
                      <a:pt x="568" y="2412"/>
                    </a:cubicBezTo>
                    <a:cubicBezTo>
                      <a:pt x="410" y="2058"/>
                      <a:pt x="382" y="1640"/>
                      <a:pt x="317" y="1258"/>
                    </a:cubicBezTo>
                    <a:cubicBezTo>
                      <a:pt x="243" y="849"/>
                      <a:pt x="150" y="449"/>
                      <a:pt x="85" y="31"/>
                    </a:cubicBezTo>
                    <a:cubicBezTo>
                      <a:pt x="80" y="10"/>
                      <a:pt x="63" y="0"/>
                      <a:pt x="45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06" name="Google Shape;2536;p64">
                <a:extLst>
                  <a:ext uri="{FF2B5EF4-FFF2-40B4-BE49-F238E27FC236}">
                    <a16:creationId xmlns:a16="http://schemas.microsoft.com/office/drawing/2014/main" id="{05893509-B326-462C-B616-ABA98E2FE417}"/>
                  </a:ext>
                </a:extLst>
              </p:cNvPr>
              <p:cNvSpPr/>
              <p:nvPr/>
            </p:nvSpPr>
            <p:spPr>
              <a:xfrm>
                <a:off x="3196563" y="4760322"/>
                <a:ext cx="19964" cy="46215"/>
              </a:xfrm>
              <a:custGeom>
                <a:avLst/>
                <a:gdLst/>
                <a:ahLst/>
                <a:cxnLst/>
                <a:rect l="l" t="t" r="r" b="b"/>
                <a:pathLst>
                  <a:path w="289" h="669" extrusionOk="0">
                    <a:moveTo>
                      <a:pt x="79" y="0"/>
                    </a:moveTo>
                    <a:cubicBezTo>
                      <a:pt x="54" y="0"/>
                      <a:pt x="28" y="17"/>
                      <a:pt x="19" y="49"/>
                    </a:cubicBezTo>
                    <a:lnTo>
                      <a:pt x="19" y="40"/>
                    </a:lnTo>
                    <a:cubicBezTo>
                      <a:pt x="0" y="179"/>
                      <a:pt x="0" y="319"/>
                      <a:pt x="19" y="458"/>
                    </a:cubicBezTo>
                    <a:cubicBezTo>
                      <a:pt x="34" y="544"/>
                      <a:pt x="109" y="669"/>
                      <a:pt x="203" y="669"/>
                    </a:cubicBezTo>
                    <a:cubicBezTo>
                      <a:pt x="222" y="669"/>
                      <a:pt x="241" y="664"/>
                      <a:pt x="261" y="654"/>
                    </a:cubicBezTo>
                    <a:cubicBezTo>
                      <a:pt x="288" y="635"/>
                      <a:pt x="288" y="579"/>
                      <a:pt x="261" y="561"/>
                    </a:cubicBezTo>
                    <a:cubicBezTo>
                      <a:pt x="195" y="514"/>
                      <a:pt x="177" y="403"/>
                      <a:pt x="168" y="328"/>
                    </a:cubicBezTo>
                    <a:cubicBezTo>
                      <a:pt x="149" y="235"/>
                      <a:pt x="140" y="142"/>
                      <a:pt x="140" y="49"/>
                    </a:cubicBezTo>
                    <a:cubicBezTo>
                      <a:pt x="130" y="17"/>
                      <a:pt x="105" y="0"/>
                      <a:pt x="79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07" name="Google Shape;2537;p64">
                <a:extLst>
                  <a:ext uri="{FF2B5EF4-FFF2-40B4-BE49-F238E27FC236}">
                    <a16:creationId xmlns:a16="http://schemas.microsoft.com/office/drawing/2014/main" id="{29EAF977-BD68-421A-A2F5-93F76C57F394}"/>
                  </a:ext>
                </a:extLst>
              </p:cNvPr>
              <p:cNvSpPr/>
              <p:nvPr/>
            </p:nvSpPr>
            <p:spPr>
              <a:xfrm>
                <a:off x="3230998" y="4748993"/>
                <a:ext cx="14369" cy="19895"/>
              </a:xfrm>
              <a:custGeom>
                <a:avLst/>
                <a:gdLst/>
                <a:ahLst/>
                <a:cxnLst/>
                <a:rect l="l" t="t" r="r" b="b"/>
                <a:pathLst>
                  <a:path w="208" h="288" extrusionOk="0">
                    <a:moveTo>
                      <a:pt x="60" y="0"/>
                    </a:moveTo>
                    <a:cubicBezTo>
                      <a:pt x="30" y="0"/>
                      <a:pt x="1" y="31"/>
                      <a:pt x="12" y="64"/>
                    </a:cubicBezTo>
                    <a:cubicBezTo>
                      <a:pt x="36" y="113"/>
                      <a:pt x="53" y="162"/>
                      <a:pt x="64" y="216"/>
                    </a:cubicBezTo>
                    <a:lnTo>
                      <a:pt x="64" y="216"/>
                    </a:lnTo>
                    <a:cubicBezTo>
                      <a:pt x="54" y="223"/>
                      <a:pt x="45" y="230"/>
                      <a:pt x="40" y="241"/>
                    </a:cubicBezTo>
                    <a:cubicBezTo>
                      <a:pt x="21" y="260"/>
                      <a:pt x="31" y="288"/>
                      <a:pt x="58" y="288"/>
                    </a:cubicBezTo>
                    <a:cubicBezTo>
                      <a:pt x="207" y="288"/>
                      <a:pt x="124" y="120"/>
                      <a:pt x="105" y="46"/>
                    </a:cubicBezTo>
                    <a:cubicBezTo>
                      <a:pt x="98" y="13"/>
                      <a:pt x="79" y="0"/>
                      <a:pt x="60" y="0"/>
                    </a:cubicBezTo>
                    <a:close/>
                  </a:path>
                </a:pathLst>
              </a:custGeom>
              <a:solidFill>
                <a:srgbClr val="91BE4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08" name="Google Shape;2538;p64">
                <a:extLst>
                  <a:ext uri="{FF2B5EF4-FFF2-40B4-BE49-F238E27FC236}">
                    <a16:creationId xmlns:a16="http://schemas.microsoft.com/office/drawing/2014/main" id="{1D85E611-3AC4-4ECD-BF9E-4656C060354E}"/>
                  </a:ext>
                </a:extLst>
              </p:cNvPr>
              <p:cNvSpPr/>
              <p:nvPr/>
            </p:nvSpPr>
            <p:spPr>
              <a:xfrm>
                <a:off x="2747169" y="4877342"/>
                <a:ext cx="23280" cy="32744"/>
              </a:xfrm>
              <a:custGeom>
                <a:avLst/>
                <a:gdLst/>
                <a:ahLst/>
                <a:cxnLst/>
                <a:rect l="l" t="t" r="r" b="b"/>
                <a:pathLst>
                  <a:path w="337" h="474" extrusionOk="0">
                    <a:moveTo>
                      <a:pt x="53" y="0"/>
                    </a:moveTo>
                    <a:cubicBezTo>
                      <a:pt x="29" y="0"/>
                      <a:pt x="1" y="31"/>
                      <a:pt x="14" y="57"/>
                    </a:cubicBezTo>
                    <a:cubicBezTo>
                      <a:pt x="51" y="141"/>
                      <a:pt x="97" y="215"/>
                      <a:pt x="144" y="280"/>
                    </a:cubicBezTo>
                    <a:cubicBezTo>
                      <a:pt x="181" y="345"/>
                      <a:pt x="237" y="401"/>
                      <a:pt x="283" y="466"/>
                    </a:cubicBezTo>
                    <a:cubicBezTo>
                      <a:pt x="288" y="471"/>
                      <a:pt x="295" y="474"/>
                      <a:pt x="302" y="474"/>
                    </a:cubicBezTo>
                    <a:cubicBezTo>
                      <a:pt x="319" y="474"/>
                      <a:pt x="336" y="458"/>
                      <a:pt x="330" y="438"/>
                    </a:cubicBezTo>
                    <a:cubicBezTo>
                      <a:pt x="320" y="373"/>
                      <a:pt x="246" y="317"/>
                      <a:pt x="209" y="262"/>
                    </a:cubicBezTo>
                    <a:cubicBezTo>
                      <a:pt x="162" y="187"/>
                      <a:pt x="116" y="103"/>
                      <a:pt x="79" y="20"/>
                    </a:cubicBezTo>
                    <a:cubicBezTo>
                      <a:pt x="73" y="6"/>
                      <a:pt x="63" y="0"/>
                      <a:pt x="53" y="0"/>
                    </a:cubicBezTo>
                    <a:close/>
                  </a:path>
                </a:pathLst>
              </a:custGeom>
              <a:solidFill>
                <a:srgbClr val="91BE4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09" name="Google Shape;2539;p64">
                <a:extLst>
                  <a:ext uri="{FF2B5EF4-FFF2-40B4-BE49-F238E27FC236}">
                    <a16:creationId xmlns:a16="http://schemas.microsoft.com/office/drawing/2014/main" id="{0CFB884A-5103-43A3-9039-15266F6404FF}"/>
                  </a:ext>
                </a:extLst>
              </p:cNvPr>
              <p:cNvSpPr/>
              <p:nvPr/>
            </p:nvSpPr>
            <p:spPr>
              <a:xfrm>
                <a:off x="3923549" y="4894818"/>
                <a:ext cx="30741" cy="103206"/>
              </a:xfrm>
              <a:custGeom>
                <a:avLst/>
                <a:gdLst/>
                <a:ahLst/>
                <a:cxnLst/>
                <a:rect l="l" t="t" r="r" b="b"/>
                <a:pathLst>
                  <a:path w="445" h="1494" extrusionOk="0">
                    <a:moveTo>
                      <a:pt x="54" y="1"/>
                    </a:moveTo>
                    <a:cubicBezTo>
                      <a:pt x="28" y="1"/>
                      <a:pt x="1" y="21"/>
                      <a:pt x="12" y="55"/>
                    </a:cubicBezTo>
                    <a:cubicBezTo>
                      <a:pt x="115" y="371"/>
                      <a:pt x="161" y="697"/>
                      <a:pt x="152" y="1031"/>
                    </a:cubicBezTo>
                    <a:cubicBezTo>
                      <a:pt x="142" y="1227"/>
                      <a:pt x="124" y="1385"/>
                      <a:pt x="328" y="1487"/>
                    </a:cubicBezTo>
                    <a:cubicBezTo>
                      <a:pt x="338" y="1492"/>
                      <a:pt x="347" y="1494"/>
                      <a:pt x="356" y="1494"/>
                    </a:cubicBezTo>
                    <a:cubicBezTo>
                      <a:pt x="403" y="1494"/>
                      <a:pt x="445" y="1441"/>
                      <a:pt x="421" y="1394"/>
                    </a:cubicBezTo>
                    <a:cubicBezTo>
                      <a:pt x="328" y="1199"/>
                      <a:pt x="375" y="976"/>
                      <a:pt x="328" y="771"/>
                    </a:cubicBezTo>
                    <a:cubicBezTo>
                      <a:pt x="273" y="520"/>
                      <a:pt x="189" y="269"/>
                      <a:pt x="96" y="27"/>
                    </a:cubicBezTo>
                    <a:cubicBezTo>
                      <a:pt x="89" y="9"/>
                      <a:pt x="72" y="1"/>
                      <a:pt x="54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10" name="Google Shape;2540;p64">
                <a:extLst>
                  <a:ext uri="{FF2B5EF4-FFF2-40B4-BE49-F238E27FC236}">
                    <a16:creationId xmlns:a16="http://schemas.microsoft.com/office/drawing/2014/main" id="{8839EE25-3BE7-4544-A85A-A9148EC08416}"/>
                  </a:ext>
                </a:extLst>
              </p:cNvPr>
              <p:cNvSpPr/>
              <p:nvPr/>
            </p:nvSpPr>
            <p:spPr>
              <a:xfrm>
                <a:off x="3953839" y="4965693"/>
                <a:ext cx="5872" cy="22727"/>
              </a:xfrm>
              <a:custGeom>
                <a:avLst/>
                <a:gdLst/>
                <a:ahLst/>
                <a:cxnLst/>
                <a:rect l="l" t="t" r="r" b="b"/>
                <a:pathLst>
                  <a:path w="85" h="329" extrusionOk="0">
                    <a:moveTo>
                      <a:pt x="38" y="1"/>
                    </a:moveTo>
                    <a:cubicBezTo>
                      <a:pt x="19" y="1"/>
                      <a:pt x="0" y="15"/>
                      <a:pt x="0" y="43"/>
                    </a:cubicBezTo>
                    <a:cubicBezTo>
                      <a:pt x="0" y="126"/>
                      <a:pt x="0" y="210"/>
                      <a:pt x="10" y="294"/>
                    </a:cubicBezTo>
                    <a:cubicBezTo>
                      <a:pt x="10" y="317"/>
                      <a:pt x="26" y="329"/>
                      <a:pt x="42" y="329"/>
                    </a:cubicBezTo>
                    <a:cubicBezTo>
                      <a:pt x="58" y="329"/>
                      <a:pt x="75" y="317"/>
                      <a:pt x="75" y="294"/>
                    </a:cubicBezTo>
                    <a:cubicBezTo>
                      <a:pt x="75" y="210"/>
                      <a:pt x="84" y="126"/>
                      <a:pt x="75" y="43"/>
                    </a:cubicBezTo>
                    <a:cubicBezTo>
                      <a:pt x="75" y="15"/>
                      <a:pt x="56" y="1"/>
                      <a:pt x="38" y="1"/>
                    </a:cubicBezTo>
                    <a:close/>
                  </a:path>
                </a:pathLst>
              </a:custGeom>
              <a:solidFill>
                <a:srgbClr val="91BE4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11" name="Google Shape;2541;p64">
                <a:extLst>
                  <a:ext uri="{FF2B5EF4-FFF2-40B4-BE49-F238E27FC236}">
                    <a16:creationId xmlns:a16="http://schemas.microsoft.com/office/drawing/2014/main" id="{DF171458-2BB9-4809-A8DC-170E21F0EEF2}"/>
                  </a:ext>
                </a:extLst>
              </p:cNvPr>
              <p:cNvSpPr/>
              <p:nvPr/>
            </p:nvSpPr>
            <p:spPr>
              <a:xfrm>
                <a:off x="4385203" y="4182823"/>
                <a:ext cx="26181" cy="142236"/>
              </a:xfrm>
              <a:custGeom>
                <a:avLst/>
                <a:gdLst/>
                <a:ahLst/>
                <a:cxnLst/>
                <a:rect l="l" t="t" r="r" b="b"/>
                <a:pathLst>
                  <a:path w="379" h="2059" extrusionOk="0">
                    <a:moveTo>
                      <a:pt x="322" y="0"/>
                    </a:moveTo>
                    <a:cubicBezTo>
                      <a:pt x="299" y="0"/>
                      <a:pt x="276" y="17"/>
                      <a:pt x="276" y="49"/>
                    </a:cubicBezTo>
                    <a:cubicBezTo>
                      <a:pt x="248" y="709"/>
                      <a:pt x="43" y="1342"/>
                      <a:pt x="6" y="1993"/>
                    </a:cubicBezTo>
                    <a:cubicBezTo>
                      <a:pt x="1" y="2034"/>
                      <a:pt x="34" y="2059"/>
                      <a:pt x="67" y="2059"/>
                    </a:cubicBezTo>
                    <a:cubicBezTo>
                      <a:pt x="93" y="2059"/>
                      <a:pt x="119" y="2044"/>
                      <a:pt x="127" y="2011"/>
                    </a:cubicBezTo>
                    <a:cubicBezTo>
                      <a:pt x="294" y="1370"/>
                      <a:pt x="378" y="709"/>
                      <a:pt x="369" y="49"/>
                    </a:cubicBezTo>
                    <a:cubicBezTo>
                      <a:pt x="369" y="17"/>
                      <a:pt x="346" y="0"/>
                      <a:pt x="322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12" name="Google Shape;2542;p64">
                <a:extLst>
                  <a:ext uri="{FF2B5EF4-FFF2-40B4-BE49-F238E27FC236}">
                    <a16:creationId xmlns:a16="http://schemas.microsoft.com/office/drawing/2014/main" id="{3B9D9EF3-62CB-45BD-9E4E-868092626F66}"/>
                  </a:ext>
                </a:extLst>
              </p:cNvPr>
              <p:cNvSpPr/>
              <p:nvPr/>
            </p:nvSpPr>
            <p:spPr>
              <a:xfrm>
                <a:off x="4444058" y="4150701"/>
                <a:ext cx="26389" cy="142236"/>
              </a:xfrm>
              <a:custGeom>
                <a:avLst/>
                <a:gdLst/>
                <a:ahLst/>
                <a:cxnLst/>
                <a:rect l="l" t="t" r="r" b="b"/>
                <a:pathLst>
                  <a:path w="382" h="2059" extrusionOk="0">
                    <a:moveTo>
                      <a:pt x="326" y="0"/>
                    </a:moveTo>
                    <a:cubicBezTo>
                      <a:pt x="303" y="0"/>
                      <a:pt x="279" y="17"/>
                      <a:pt x="279" y="49"/>
                    </a:cubicBezTo>
                    <a:cubicBezTo>
                      <a:pt x="251" y="709"/>
                      <a:pt x="47" y="1342"/>
                      <a:pt x="0" y="1993"/>
                    </a:cubicBezTo>
                    <a:cubicBezTo>
                      <a:pt x="0" y="2034"/>
                      <a:pt x="36" y="2059"/>
                      <a:pt x="70" y="2059"/>
                    </a:cubicBezTo>
                    <a:cubicBezTo>
                      <a:pt x="96" y="2059"/>
                      <a:pt x="122" y="2044"/>
                      <a:pt x="131" y="2011"/>
                    </a:cubicBezTo>
                    <a:cubicBezTo>
                      <a:pt x="298" y="1370"/>
                      <a:pt x="382" y="709"/>
                      <a:pt x="372" y="49"/>
                    </a:cubicBezTo>
                    <a:cubicBezTo>
                      <a:pt x="372" y="17"/>
                      <a:pt x="349" y="0"/>
                      <a:pt x="326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13" name="Google Shape;2543;p64">
                <a:extLst>
                  <a:ext uri="{FF2B5EF4-FFF2-40B4-BE49-F238E27FC236}">
                    <a16:creationId xmlns:a16="http://schemas.microsoft.com/office/drawing/2014/main" id="{457222E4-814A-47BD-AF93-DB11FF8291C8}"/>
                  </a:ext>
                </a:extLst>
              </p:cNvPr>
              <p:cNvSpPr/>
              <p:nvPr/>
            </p:nvSpPr>
            <p:spPr>
              <a:xfrm>
                <a:off x="4176065" y="4673075"/>
                <a:ext cx="23833" cy="5250"/>
              </a:xfrm>
              <a:custGeom>
                <a:avLst/>
                <a:gdLst/>
                <a:ahLst/>
                <a:cxnLst/>
                <a:rect l="l" t="t" r="r" b="b"/>
                <a:pathLst>
                  <a:path w="345" h="76" extrusionOk="0">
                    <a:moveTo>
                      <a:pt x="47" y="1"/>
                    </a:moveTo>
                    <a:cubicBezTo>
                      <a:pt x="1" y="1"/>
                      <a:pt x="1" y="75"/>
                      <a:pt x="47" y="75"/>
                    </a:cubicBezTo>
                    <a:lnTo>
                      <a:pt x="47" y="57"/>
                    </a:lnTo>
                    <a:lnTo>
                      <a:pt x="308" y="57"/>
                    </a:lnTo>
                    <a:cubicBezTo>
                      <a:pt x="345" y="57"/>
                      <a:pt x="345" y="1"/>
                      <a:pt x="308" y="1"/>
                    </a:cubicBezTo>
                    <a:close/>
                  </a:path>
                </a:pathLst>
              </a:custGeom>
              <a:solidFill>
                <a:srgbClr val="91BE4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14" name="Google Shape;2544;p64">
                <a:extLst>
                  <a:ext uri="{FF2B5EF4-FFF2-40B4-BE49-F238E27FC236}">
                    <a16:creationId xmlns:a16="http://schemas.microsoft.com/office/drawing/2014/main" id="{CA229692-4E0D-4E97-9BA7-CD996ED845CD}"/>
                  </a:ext>
                </a:extLst>
              </p:cNvPr>
              <p:cNvSpPr/>
              <p:nvPr/>
            </p:nvSpPr>
            <p:spPr>
              <a:xfrm>
                <a:off x="3789813" y="4463283"/>
                <a:ext cx="75919" cy="156535"/>
              </a:xfrm>
              <a:custGeom>
                <a:avLst/>
                <a:gdLst/>
                <a:ahLst/>
                <a:cxnLst/>
                <a:rect l="l" t="t" r="r" b="b"/>
                <a:pathLst>
                  <a:path w="1099" h="2266" extrusionOk="0">
                    <a:moveTo>
                      <a:pt x="47" y="0"/>
                    </a:moveTo>
                    <a:cubicBezTo>
                      <a:pt x="25" y="0"/>
                      <a:pt x="1" y="27"/>
                      <a:pt x="14" y="53"/>
                    </a:cubicBezTo>
                    <a:lnTo>
                      <a:pt x="14" y="62"/>
                    </a:lnTo>
                    <a:cubicBezTo>
                      <a:pt x="405" y="760"/>
                      <a:pt x="265" y="1773"/>
                      <a:pt x="981" y="2257"/>
                    </a:cubicBezTo>
                    <a:cubicBezTo>
                      <a:pt x="992" y="2263"/>
                      <a:pt x="1004" y="2265"/>
                      <a:pt x="1016" y="2265"/>
                    </a:cubicBezTo>
                    <a:cubicBezTo>
                      <a:pt x="1060" y="2265"/>
                      <a:pt x="1098" y="2225"/>
                      <a:pt x="1083" y="2173"/>
                    </a:cubicBezTo>
                    <a:cubicBezTo>
                      <a:pt x="990" y="1838"/>
                      <a:pt x="777" y="1494"/>
                      <a:pt x="628" y="1178"/>
                    </a:cubicBezTo>
                    <a:cubicBezTo>
                      <a:pt x="433" y="788"/>
                      <a:pt x="330" y="369"/>
                      <a:pt x="70" y="16"/>
                    </a:cubicBezTo>
                    <a:cubicBezTo>
                      <a:pt x="64" y="5"/>
                      <a:pt x="56" y="0"/>
                      <a:pt x="47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15" name="Google Shape;2545;p64">
                <a:extLst>
                  <a:ext uri="{FF2B5EF4-FFF2-40B4-BE49-F238E27FC236}">
                    <a16:creationId xmlns:a16="http://schemas.microsoft.com/office/drawing/2014/main" id="{3F10402C-29EE-44C2-8336-C24D475367C5}"/>
                  </a:ext>
                </a:extLst>
              </p:cNvPr>
              <p:cNvSpPr/>
              <p:nvPr/>
            </p:nvSpPr>
            <p:spPr>
              <a:xfrm>
                <a:off x="3895434" y="4565520"/>
                <a:ext cx="14852" cy="39514"/>
              </a:xfrm>
              <a:custGeom>
                <a:avLst/>
                <a:gdLst/>
                <a:ahLst/>
                <a:cxnLst/>
                <a:rect l="l" t="t" r="r" b="b"/>
                <a:pathLst>
                  <a:path w="215" h="572" extrusionOk="0">
                    <a:moveTo>
                      <a:pt x="53" y="1"/>
                    </a:moveTo>
                    <a:cubicBezTo>
                      <a:pt x="27" y="1"/>
                      <a:pt x="1" y="20"/>
                      <a:pt x="1" y="52"/>
                    </a:cubicBezTo>
                    <a:cubicBezTo>
                      <a:pt x="1" y="135"/>
                      <a:pt x="10" y="219"/>
                      <a:pt x="10" y="312"/>
                    </a:cubicBezTo>
                    <a:cubicBezTo>
                      <a:pt x="10" y="386"/>
                      <a:pt x="19" y="470"/>
                      <a:pt x="47" y="544"/>
                    </a:cubicBezTo>
                    <a:cubicBezTo>
                      <a:pt x="59" y="563"/>
                      <a:pt x="76" y="571"/>
                      <a:pt x="94" y="571"/>
                    </a:cubicBezTo>
                    <a:cubicBezTo>
                      <a:pt x="120" y="571"/>
                      <a:pt x="148" y="553"/>
                      <a:pt x="159" y="526"/>
                    </a:cubicBezTo>
                    <a:cubicBezTo>
                      <a:pt x="215" y="377"/>
                      <a:pt x="131" y="182"/>
                      <a:pt x="103" y="42"/>
                    </a:cubicBezTo>
                    <a:cubicBezTo>
                      <a:pt x="95" y="13"/>
                      <a:pt x="74" y="1"/>
                      <a:pt x="5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16" name="Google Shape;2546;p64">
                <a:extLst>
                  <a:ext uri="{FF2B5EF4-FFF2-40B4-BE49-F238E27FC236}">
                    <a16:creationId xmlns:a16="http://schemas.microsoft.com/office/drawing/2014/main" id="{93E0905F-5760-4D8B-95F8-9237EEA5D278}"/>
                  </a:ext>
                </a:extLst>
              </p:cNvPr>
              <p:cNvSpPr/>
              <p:nvPr/>
            </p:nvSpPr>
            <p:spPr>
              <a:xfrm>
                <a:off x="3599188" y="4704368"/>
                <a:ext cx="17754" cy="12089"/>
              </a:xfrm>
              <a:custGeom>
                <a:avLst/>
                <a:gdLst/>
                <a:ahLst/>
                <a:cxnLst/>
                <a:rect l="l" t="t" r="r" b="b"/>
                <a:pathLst>
                  <a:path w="257" h="175" extrusionOk="0">
                    <a:moveTo>
                      <a:pt x="210" y="0"/>
                    </a:moveTo>
                    <a:cubicBezTo>
                      <a:pt x="205" y="0"/>
                      <a:pt x="201" y="1"/>
                      <a:pt x="196" y="4"/>
                    </a:cubicBezTo>
                    <a:cubicBezTo>
                      <a:pt x="141" y="32"/>
                      <a:pt x="76" y="69"/>
                      <a:pt x="29" y="115"/>
                    </a:cubicBezTo>
                    <a:cubicBezTo>
                      <a:pt x="1" y="137"/>
                      <a:pt x="26" y="174"/>
                      <a:pt x="57" y="174"/>
                    </a:cubicBezTo>
                    <a:cubicBezTo>
                      <a:pt x="66" y="174"/>
                      <a:pt x="76" y="171"/>
                      <a:pt x="85" y="162"/>
                    </a:cubicBezTo>
                    <a:cubicBezTo>
                      <a:pt x="122" y="125"/>
                      <a:pt x="169" y="87"/>
                      <a:pt x="224" y="59"/>
                    </a:cubicBezTo>
                    <a:cubicBezTo>
                      <a:pt x="257" y="51"/>
                      <a:pt x="240" y="0"/>
                      <a:pt x="210" y="0"/>
                    </a:cubicBezTo>
                    <a:close/>
                  </a:path>
                </a:pathLst>
              </a:custGeom>
              <a:solidFill>
                <a:srgbClr val="91BE4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17" name="Google Shape;2547;p64">
                <a:extLst>
                  <a:ext uri="{FF2B5EF4-FFF2-40B4-BE49-F238E27FC236}">
                    <a16:creationId xmlns:a16="http://schemas.microsoft.com/office/drawing/2014/main" id="{1F4B9CA3-2604-4CCA-AF7B-22F7BA99376D}"/>
                  </a:ext>
                </a:extLst>
              </p:cNvPr>
              <p:cNvSpPr/>
              <p:nvPr/>
            </p:nvSpPr>
            <p:spPr>
              <a:xfrm>
                <a:off x="3583921" y="4712588"/>
                <a:ext cx="13816" cy="9533"/>
              </a:xfrm>
              <a:custGeom>
                <a:avLst/>
                <a:gdLst/>
                <a:ahLst/>
                <a:cxnLst/>
                <a:rect l="l" t="t" r="r" b="b"/>
                <a:pathLst>
                  <a:path w="200" h="138" extrusionOk="0">
                    <a:moveTo>
                      <a:pt x="177" y="0"/>
                    </a:moveTo>
                    <a:cubicBezTo>
                      <a:pt x="174" y="0"/>
                      <a:pt x="170" y="2"/>
                      <a:pt x="166" y="6"/>
                    </a:cubicBezTo>
                    <a:lnTo>
                      <a:pt x="8" y="108"/>
                    </a:lnTo>
                    <a:cubicBezTo>
                      <a:pt x="0" y="116"/>
                      <a:pt x="6" y="138"/>
                      <a:pt x="20" y="138"/>
                    </a:cubicBezTo>
                    <a:cubicBezTo>
                      <a:pt x="22" y="138"/>
                      <a:pt x="24" y="137"/>
                      <a:pt x="27" y="136"/>
                    </a:cubicBezTo>
                    <a:lnTo>
                      <a:pt x="185" y="33"/>
                    </a:lnTo>
                    <a:cubicBezTo>
                      <a:pt x="200" y="26"/>
                      <a:pt x="191" y="0"/>
                      <a:pt x="177" y="0"/>
                    </a:cubicBezTo>
                    <a:close/>
                  </a:path>
                </a:pathLst>
              </a:custGeom>
              <a:solidFill>
                <a:srgbClr val="91BE4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18" name="Google Shape;2548;p64">
                <a:extLst>
                  <a:ext uri="{FF2B5EF4-FFF2-40B4-BE49-F238E27FC236}">
                    <a16:creationId xmlns:a16="http://schemas.microsoft.com/office/drawing/2014/main" id="{F585D925-8BB9-40A1-9D22-1FE53AE4B611}"/>
                  </a:ext>
                </a:extLst>
              </p:cNvPr>
              <p:cNvSpPr/>
              <p:nvPr/>
            </p:nvSpPr>
            <p:spPr>
              <a:xfrm>
                <a:off x="4994926" y="4252523"/>
                <a:ext cx="100511" cy="154739"/>
              </a:xfrm>
              <a:custGeom>
                <a:avLst/>
                <a:gdLst/>
                <a:ahLst/>
                <a:cxnLst/>
                <a:rect l="l" t="t" r="r" b="b"/>
                <a:pathLst>
                  <a:path w="1455" h="2240" extrusionOk="0">
                    <a:moveTo>
                      <a:pt x="1394" y="1"/>
                    </a:moveTo>
                    <a:cubicBezTo>
                      <a:pt x="1379" y="1"/>
                      <a:pt x="1364" y="8"/>
                      <a:pt x="1352" y="26"/>
                    </a:cubicBezTo>
                    <a:cubicBezTo>
                      <a:pt x="887" y="733"/>
                      <a:pt x="478" y="1467"/>
                      <a:pt x="22" y="2174"/>
                    </a:cubicBezTo>
                    <a:cubicBezTo>
                      <a:pt x="1" y="2209"/>
                      <a:pt x="33" y="2239"/>
                      <a:pt x="67" y="2239"/>
                    </a:cubicBezTo>
                    <a:cubicBezTo>
                      <a:pt x="77" y="2239"/>
                      <a:pt x="88" y="2236"/>
                      <a:pt x="96" y="2230"/>
                    </a:cubicBezTo>
                    <a:cubicBezTo>
                      <a:pt x="366" y="1960"/>
                      <a:pt x="496" y="1579"/>
                      <a:pt x="692" y="1253"/>
                    </a:cubicBezTo>
                    <a:cubicBezTo>
                      <a:pt x="924" y="844"/>
                      <a:pt x="1184" y="463"/>
                      <a:pt x="1436" y="72"/>
                    </a:cubicBezTo>
                    <a:cubicBezTo>
                      <a:pt x="1455" y="34"/>
                      <a:pt x="1426" y="1"/>
                      <a:pt x="1394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19" name="Google Shape;2549;p64">
                <a:extLst>
                  <a:ext uri="{FF2B5EF4-FFF2-40B4-BE49-F238E27FC236}">
                    <a16:creationId xmlns:a16="http://schemas.microsoft.com/office/drawing/2014/main" id="{56D1344E-7B7D-42D6-892D-7CEFA219D679}"/>
                  </a:ext>
                </a:extLst>
              </p:cNvPr>
              <p:cNvSpPr/>
              <p:nvPr/>
            </p:nvSpPr>
            <p:spPr>
              <a:xfrm>
                <a:off x="5023593" y="4355036"/>
                <a:ext cx="54435" cy="77646"/>
              </a:xfrm>
              <a:custGeom>
                <a:avLst/>
                <a:gdLst/>
                <a:ahLst/>
                <a:cxnLst/>
                <a:rect l="l" t="t" r="r" b="b"/>
                <a:pathLst>
                  <a:path w="788" h="1124" extrusionOk="0">
                    <a:moveTo>
                      <a:pt x="721" y="0"/>
                    </a:moveTo>
                    <a:cubicBezTo>
                      <a:pt x="712" y="0"/>
                      <a:pt x="703" y="3"/>
                      <a:pt x="695" y="11"/>
                    </a:cubicBezTo>
                    <a:cubicBezTo>
                      <a:pt x="630" y="67"/>
                      <a:pt x="583" y="132"/>
                      <a:pt x="546" y="206"/>
                    </a:cubicBezTo>
                    <a:cubicBezTo>
                      <a:pt x="472" y="318"/>
                      <a:pt x="397" y="430"/>
                      <a:pt x="314" y="532"/>
                    </a:cubicBezTo>
                    <a:cubicBezTo>
                      <a:pt x="174" y="681"/>
                      <a:pt x="63" y="857"/>
                      <a:pt x="7" y="1053"/>
                    </a:cubicBezTo>
                    <a:cubicBezTo>
                      <a:pt x="0" y="1093"/>
                      <a:pt x="32" y="1123"/>
                      <a:pt x="64" y="1123"/>
                    </a:cubicBezTo>
                    <a:cubicBezTo>
                      <a:pt x="77" y="1123"/>
                      <a:pt x="90" y="1119"/>
                      <a:pt x="100" y="1108"/>
                    </a:cubicBezTo>
                    <a:cubicBezTo>
                      <a:pt x="239" y="960"/>
                      <a:pt x="304" y="755"/>
                      <a:pt x="425" y="588"/>
                    </a:cubicBezTo>
                    <a:cubicBezTo>
                      <a:pt x="481" y="523"/>
                      <a:pt x="537" y="448"/>
                      <a:pt x="583" y="374"/>
                    </a:cubicBezTo>
                    <a:cubicBezTo>
                      <a:pt x="621" y="262"/>
                      <a:pt x="686" y="160"/>
                      <a:pt x="751" y="76"/>
                    </a:cubicBezTo>
                    <a:cubicBezTo>
                      <a:pt x="788" y="47"/>
                      <a:pt x="755" y="0"/>
                      <a:pt x="72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20" name="Google Shape;2550;p64">
                <a:extLst>
                  <a:ext uri="{FF2B5EF4-FFF2-40B4-BE49-F238E27FC236}">
                    <a16:creationId xmlns:a16="http://schemas.microsoft.com/office/drawing/2014/main" id="{03012EB1-E5CE-4636-91DD-29F5E24E9A0E}"/>
                  </a:ext>
                </a:extLst>
              </p:cNvPr>
              <p:cNvSpPr/>
              <p:nvPr/>
            </p:nvSpPr>
            <p:spPr>
              <a:xfrm>
                <a:off x="5048462" y="4441592"/>
                <a:ext cx="27563" cy="16234"/>
              </a:xfrm>
              <a:custGeom>
                <a:avLst/>
                <a:gdLst/>
                <a:ahLst/>
                <a:cxnLst/>
                <a:rect l="l" t="t" r="r" b="b"/>
                <a:pathLst>
                  <a:path w="399" h="235" extrusionOk="0">
                    <a:moveTo>
                      <a:pt x="309" y="1"/>
                    </a:moveTo>
                    <a:cubicBezTo>
                      <a:pt x="293" y="1"/>
                      <a:pt x="276" y="7"/>
                      <a:pt x="261" y="23"/>
                    </a:cubicBezTo>
                    <a:cubicBezTo>
                      <a:pt x="233" y="60"/>
                      <a:pt x="205" y="79"/>
                      <a:pt x="158" y="97"/>
                    </a:cubicBezTo>
                    <a:cubicBezTo>
                      <a:pt x="121" y="107"/>
                      <a:pt x="75" y="116"/>
                      <a:pt x="37" y="134"/>
                    </a:cubicBezTo>
                    <a:cubicBezTo>
                      <a:pt x="0" y="153"/>
                      <a:pt x="0" y="190"/>
                      <a:pt x="37" y="209"/>
                    </a:cubicBezTo>
                    <a:cubicBezTo>
                      <a:pt x="72" y="226"/>
                      <a:pt x="109" y="234"/>
                      <a:pt x="146" y="234"/>
                    </a:cubicBezTo>
                    <a:cubicBezTo>
                      <a:pt x="229" y="234"/>
                      <a:pt x="312" y="193"/>
                      <a:pt x="363" y="116"/>
                    </a:cubicBezTo>
                    <a:cubicBezTo>
                      <a:pt x="398" y="66"/>
                      <a:pt x="358" y="1"/>
                      <a:pt x="30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21" name="Google Shape;2551;p64">
                <a:extLst>
                  <a:ext uri="{FF2B5EF4-FFF2-40B4-BE49-F238E27FC236}">
                    <a16:creationId xmlns:a16="http://schemas.microsoft.com/office/drawing/2014/main" id="{B9168D54-7A19-478F-AEEC-1E221AC045EA}"/>
                  </a:ext>
                </a:extLst>
              </p:cNvPr>
              <p:cNvSpPr/>
              <p:nvPr/>
            </p:nvSpPr>
            <p:spPr>
              <a:xfrm>
                <a:off x="4829413" y="4356763"/>
                <a:ext cx="14161" cy="56577"/>
              </a:xfrm>
              <a:custGeom>
                <a:avLst/>
                <a:gdLst/>
                <a:ahLst/>
                <a:cxnLst/>
                <a:rect l="l" t="t" r="r" b="b"/>
                <a:pathLst>
                  <a:path w="205" h="819" extrusionOk="0">
                    <a:moveTo>
                      <a:pt x="126" y="0"/>
                    </a:moveTo>
                    <a:cubicBezTo>
                      <a:pt x="103" y="0"/>
                      <a:pt x="79" y="14"/>
                      <a:pt x="75" y="42"/>
                    </a:cubicBezTo>
                    <a:lnTo>
                      <a:pt x="75" y="51"/>
                    </a:lnTo>
                    <a:cubicBezTo>
                      <a:pt x="65" y="284"/>
                      <a:pt x="0" y="563"/>
                      <a:pt x="75" y="777"/>
                    </a:cubicBezTo>
                    <a:cubicBezTo>
                      <a:pt x="84" y="804"/>
                      <a:pt x="105" y="818"/>
                      <a:pt x="126" y="818"/>
                    </a:cubicBezTo>
                    <a:cubicBezTo>
                      <a:pt x="147" y="818"/>
                      <a:pt x="168" y="804"/>
                      <a:pt x="177" y="777"/>
                    </a:cubicBezTo>
                    <a:cubicBezTo>
                      <a:pt x="205" y="665"/>
                      <a:pt x="205" y="553"/>
                      <a:pt x="196" y="433"/>
                    </a:cubicBezTo>
                    <a:lnTo>
                      <a:pt x="177" y="42"/>
                    </a:lnTo>
                    <a:cubicBezTo>
                      <a:pt x="172" y="14"/>
                      <a:pt x="149" y="0"/>
                      <a:pt x="126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22" name="Google Shape;2552;p64">
                <a:extLst>
                  <a:ext uri="{FF2B5EF4-FFF2-40B4-BE49-F238E27FC236}">
                    <a16:creationId xmlns:a16="http://schemas.microsoft.com/office/drawing/2014/main" id="{AC14012C-D95C-4544-A0B8-AEBDD0520281}"/>
                  </a:ext>
                </a:extLst>
              </p:cNvPr>
              <p:cNvSpPr/>
              <p:nvPr/>
            </p:nvSpPr>
            <p:spPr>
              <a:xfrm>
                <a:off x="4009829" y="4150010"/>
                <a:ext cx="45040" cy="116400"/>
              </a:xfrm>
              <a:custGeom>
                <a:avLst/>
                <a:gdLst/>
                <a:ahLst/>
                <a:cxnLst/>
                <a:rect l="l" t="t" r="r" b="b"/>
                <a:pathLst>
                  <a:path w="652" h="1685" extrusionOk="0">
                    <a:moveTo>
                      <a:pt x="90" y="0"/>
                    </a:moveTo>
                    <a:cubicBezTo>
                      <a:pt x="48" y="0"/>
                      <a:pt x="0" y="37"/>
                      <a:pt x="19" y="87"/>
                    </a:cubicBezTo>
                    <a:cubicBezTo>
                      <a:pt x="140" y="413"/>
                      <a:pt x="223" y="738"/>
                      <a:pt x="270" y="1082"/>
                    </a:cubicBezTo>
                    <a:cubicBezTo>
                      <a:pt x="279" y="1287"/>
                      <a:pt x="353" y="1491"/>
                      <a:pt x="493" y="1659"/>
                    </a:cubicBezTo>
                    <a:cubicBezTo>
                      <a:pt x="507" y="1676"/>
                      <a:pt x="526" y="1684"/>
                      <a:pt x="546" y="1684"/>
                    </a:cubicBezTo>
                    <a:cubicBezTo>
                      <a:pt x="578" y="1684"/>
                      <a:pt x="612" y="1662"/>
                      <a:pt x="623" y="1621"/>
                    </a:cubicBezTo>
                    <a:cubicBezTo>
                      <a:pt x="651" y="1389"/>
                      <a:pt x="539" y="1119"/>
                      <a:pt x="493" y="887"/>
                    </a:cubicBezTo>
                    <a:cubicBezTo>
                      <a:pt x="428" y="589"/>
                      <a:pt x="260" y="310"/>
                      <a:pt x="140" y="31"/>
                    </a:cubicBezTo>
                    <a:cubicBezTo>
                      <a:pt x="130" y="10"/>
                      <a:pt x="111" y="0"/>
                      <a:pt x="90" y="0"/>
                    </a:cubicBezTo>
                    <a:close/>
                  </a:path>
                </a:pathLst>
              </a:custGeom>
              <a:solidFill>
                <a:srgbClr val="4CC98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23" name="Google Shape;2553;p64">
                <a:extLst>
                  <a:ext uri="{FF2B5EF4-FFF2-40B4-BE49-F238E27FC236}">
                    <a16:creationId xmlns:a16="http://schemas.microsoft.com/office/drawing/2014/main" id="{367FBDC0-F633-4B72-B509-2C6B3DF437A9}"/>
                  </a:ext>
                </a:extLst>
              </p:cNvPr>
              <p:cNvSpPr/>
              <p:nvPr/>
            </p:nvSpPr>
            <p:spPr>
              <a:xfrm>
                <a:off x="4081602" y="4193461"/>
                <a:ext cx="27701" cy="76057"/>
              </a:xfrm>
              <a:custGeom>
                <a:avLst/>
                <a:gdLst/>
                <a:ahLst/>
                <a:cxnLst/>
                <a:rect l="l" t="t" r="r" b="b"/>
                <a:pathLst>
                  <a:path w="401" h="1101" extrusionOk="0">
                    <a:moveTo>
                      <a:pt x="65" y="0"/>
                    </a:moveTo>
                    <a:cubicBezTo>
                      <a:pt x="32" y="0"/>
                      <a:pt x="1" y="28"/>
                      <a:pt x="12" y="72"/>
                    </a:cubicBezTo>
                    <a:cubicBezTo>
                      <a:pt x="40" y="304"/>
                      <a:pt x="49" y="537"/>
                      <a:pt x="21" y="769"/>
                    </a:cubicBezTo>
                    <a:cubicBezTo>
                      <a:pt x="3" y="918"/>
                      <a:pt x="31" y="1039"/>
                      <a:pt x="179" y="1095"/>
                    </a:cubicBezTo>
                    <a:cubicBezTo>
                      <a:pt x="191" y="1099"/>
                      <a:pt x="203" y="1100"/>
                      <a:pt x="215" y="1100"/>
                    </a:cubicBezTo>
                    <a:cubicBezTo>
                      <a:pt x="261" y="1100"/>
                      <a:pt x="306" y="1074"/>
                      <a:pt x="328" y="1030"/>
                    </a:cubicBezTo>
                    <a:cubicBezTo>
                      <a:pt x="356" y="992"/>
                      <a:pt x="375" y="946"/>
                      <a:pt x="393" y="899"/>
                    </a:cubicBezTo>
                    <a:cubicBezTo>
                      <a:pt x="401" y="848"/>
                      <a:pt x="361" y="808"/>
                      <a:pt x="321" y="808"/>
                    </a:cubicBezTo>
                    <a:cubicBezTo>
                      <a:pt x="314" y="808"/>
                      <a:pt x="308" y="809"/>
                      <a:pt x="302" y="811"/>
                    </a:cubicBezTo>
                    <a:lnTo>
                      <a:pt x="302" y="811"/>
                    </a:lnTo>
                    <a:cubicBezTo>
                      <a:pt x="282" y="731"/>
                      <a:pt x="270" y="653"/>
                      <a:pt x="263" y="565"/>
                    </a:cubicBezTo>
                    <a:cubicBezTo>
                      <a:pt x="226" y="388"/>
                      <a:pt x="179" y="211"/>
                      <a:pt x="123" y="44"/>
                    </a:cubicBezTo>
                    <a:cubicBezTo>
                      <a:pt x="112" y="13"/>
                      <a:pt x="88" y="0"/>
                      <a:pt x="65" y="0"/>
                    </a:cubicBezTo>
                    <a:close/>
                  </a:path>
                </a:pathLst>
              </a:custGeom>
              <a:solidFill>
                <a:srgbClr val="4CC98F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24" name="Google Shape;2554;p64">
                <a:extLst>
                  <a:ext uri="{FF2B5EF4-FFF2-40B4-BE49-F238E27FC236}">
                    <a16:creationId xmlns:a16="http://schemas.microsoft.com/office/drawing/2014/main" id="{DADE4D0A-CC20-4C3B-B8B1-39A6FAA992A7}"/>
                  </a:ext>
                </a:extLst>
              </p:cNvPr>
              <p:cNvSpPr/>
              <p:nvPr/>
            </p:nvSpPr>
            <p:spPr>
              <a:xfrm>
                <a:off x="4205838" y="4218329"/>
                <a:ext cx="11122" cy="18790"/>
              </a:xfrm>
              <a:custGeom>
                <a:avLst/>
                <a:gdLst/>
                <a:ahLst/>
                <a:cxnLst/>
                <a:rect l="l" t="t" r="r" b="b"/>
                <a:pathLst>
                  <a:path w="161" h="272" extrusionOk="0">
                    <a:moveTo>
                      <a:pt x="81" y="0"/>
                    </a:moveTo>
                    <a:cubicBezTo>
                      <a:pt x="51" y="0"/>
                      <a:pt x="21" y="19"/>
                      <a:pt x="16" y="56"/>
                    </a:cubicBezTo>
                    <a:lnTo>
                      <a:pt x="16" y="130"/>
                    </a:lnTo>
                    <a:cubicBezTo>
                      <a:pt x="10" y="150"/>
                      <a:pt x="8" y="171"/>
                      <a:pt x="11" y="191"/>
                    </a:cubicBezTo>
                    <a:lnTo>
                      <a:pt x="11" y="191"/>
                    </a:lnTo>
                    <a:cubicBezTo>
                      <a:pt x="0" y="226"/>
                      <a:pt x="19" y="253"/>
                      <a:pt x="46" y="265"/>
                    </a:cubicBezTo>
                    <a:lnTo>
                      <a:pt x="46" y="265"/>
                    </a:lnTo>
                    <a:cubicBezTo>
                      <a:pt x="55" y="270"/>
                      <a:pt x="66" y="272"/>
                      <a:pt x="76" y="272"/>
                    </a:cubicBezTo>
                    <a:cubicBezTo>
                      <a:pt x="77" y="272"/>
                      <a:pt x="77" y="272"/>
                      <a:pt x="78" y="272"/>
                    </a:cubicBezTo>
                    <a:lnTo>
                      <a:pt x="78" y="272"/>
                    </a:lnTo>
                    <a:cubicBezTo>
                      <a:pt x="79" y="272"/>
                      <a:pt x="79" y="272"/>
                      <a:pt x="80" y="272"/>
                    </a:cubicBezTo>
                    <a:cubicBezTo>
                      <a:pt x="95" y="272"/>
                      <a:pt x="110" y="268"/>
                      <a:pt x="122" y="258"/>
                    </a:cubicBezTo>
                    <a:lnTo>
                      <a:pt x="122" y="258"/>
                    </a:lnTo>
                    <a:cubicBezTo>
                      <a:pt x="146" y="242"/>
                      <a:pt x="161" y="213"/>
                      <a:pt x="146" y="177"/>
                    </a:cubicBezTo>
                    <a:lnTo>
                      <a:pt x="146" y="177"/>
                    </a:lnTo>
                    <a:cubicBezTo>
                      <a:pt x="146" y="161"/>
                      <a:pt x="146" y="146"/>
                      <a:pt x="146" y="130"/>
                    </a:cubicBezTo>
                    <a:lnTo>
                      <a:pt x="146" y="56"/>
                    </a:lnTo>
                    <a:cubicBezTo>
                      <a:pt x="142" y="19"/>
                      <a:pt x="112" y="0"/>
                      <a:pt x="81" y="0"/>
                    </a:cubicBezTo>
                    <a:close/>
                  </a:path>
                </a:pathLst>
              </a:custGeom>
              <a:solidFill>
                <a:srgbClr val="91BE4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25" name="Google Shape;2555;p64">
                <a:extLst>
                  <a:ext uri="{FF2B5EF4-FFF2-40B4-BE49-F238E27FC236}">
                    <a16:creationId xmlns:a16="http://schemas.microsoft.com/office/drawing/2014/main" id="{BF50B4FE-1A4F-4144-A76C-8592EB76A2D3}"/>
                  </a:ext>
                </a:extLst>
              </p:cNvPr>
              <p:cNvSpPr/>
              <p:nvPr/>
            </p:nvSpPr>
            <p:spPr>
              <a:xfrm>
                <a:off x="3186165" y="4607796"/>
                <a:ext cx="167105" cy="142443"/>
              </a:xfrm>
              <a:custGeom>
                <a:avLst/>
                <a:gdLst/>
                <a:ahLst/>
                <a:cxnLst/>
                <a:rect l="l" t="t" r="r" b="b"/>
                <a:pathLst>
                  <a:path w="2419" h="2062" extrusionOk="0">
                    <a:moveTo>
                      <a:pt x="1865" y="726"/>
                    </a:moveTo>
                    <a:cubicBezTo>
                      <a:pt x="1866" y="726"/>
                      <a:pt x="1859" y="727"/>
                      <a:pt x="1847" y="730"/>
                    </a:cubicBezTo>
                    <a:lnTo>
                      <a:pt x="1847" y="730"/>
                    </a:lnTo>
                    <a:cubicBezTo>
                      <a:pt x="1845" y="730"/>
                      <a:pt x="1844" y="730"/>
                      <a:pt x="1842" y="730"/>
                    </a:cubicBezTo>
                    <a:lnTo>
                      <a:pt x="1842" y="730"/>
                    </a:lnTo>
                    <a:cubicBezTo>
                      <a:pt x="1857" y="727"/>
                      <a:pt x="1865" y="726"/>
                      <a:pt x="1865" y="726"/>
                    </a:cubicBezTo>
                    <a:close/>
                    <a:moveTo>
                      <a:pt x="1358" y="856"/>
                    </a:moveTo>
                    <a:lnTo>
                      <a:pt x="1358" y="856"/>
                    </a:lnTo>
                    <a:cubicBezTo>
                      <a:pt x="1356" y="857"/>
                      <a:pt x="1353" y="858"/>
                      <a:pt x="1351" y="858"/>
                    </a:cubicBezTo>
                    <a:lnTo>
                      <a:pt x="1351" y="858"/>
                    </a:lnTo>
                    <a:cubicBezTo>
                      <a:pt x="1352" y="858"/>
                      <a:pt x="1352" y="857"/>
                      <a:pt x="1352" y="857"/>
                    </a:cubicBezTo>
                    <a:lnTo>
                      <a:pt x="1352" y="857"/>
                    </a:lnTo>
                    <a:cubicBezTo>
                      <a:pt x="1354" y="857"/>
                      <a:pt x="1356" y="857"/>
                      <a:pt x="1358" y="856"/>
                    </a:cubicBezTo>
                    <a:close/>
                    <a:moveTo>
                      <a:pt x="1177" y="876"/>
                    </a:moveTo>
                    <a:cubicBezTo>
                      <a:pt x="1181" y="880"/>
                      <a:pt x="1185" y="884"/>
                      <a:pt x="1189" y="888"/>
                    </a:cubicBezTo>
                    <a:lnTo>
                      <a:pt x="1189" y="888"/>
                    </a:lnTo>
                    <a:cubicBezTo>
                      <a:pt x="1184" y="890"/>
                      <a:pt x="1179" y="892"/>
                      <a:pt x="1174" y="895"/>
                    </a:cubicBezTo>
                    <a:lnTo>
                      <a:pt x="1174" y="895"/>
                    </a:lnTo>
                    <a:cubicBezTo>
                      <a:pt x="1176" y="889"/>
                      <a:pt x="1177" y="882"/>
                      <a:pt x="1177" y="876"/>
                    </a:cubicBezTo>
                    <a:close/>
                    <a:moveTo>
                      <a:pt x="1284" y="915"/>
                    </a:moveTo>
                    <a:cubicBezTo>
                      <a:pt x="1284" y="916"/>
                      <a:pt x="1284" y="916"/>
                      <a:pt x="1283" y="917"/>
                    </a:cubicBezTo>
                    <a:lnTo>
                      <a:pt x="1283" y="917"/>
                    </a:lnTo>
                    <a:cubicBezTo>
                      <a:pt x="1283" y="916"/>
                      <a:pt x="1283" y="916"/>
                      <a:pt x="1283" y="915"/>
                    </a:cubicBezTo>
                    <a:lnTo>
                      <a:pt x="1283" y="915"/>
                    </a:lnTo>
                    <a:cubicBezTo>
                      <a:pt x="1283" y="915"/>
                      <a:pt x="1284" y="915"/>
                      <a:pt x="1284" y="915"/>
                    </a:cubicBezTo>
                    <a:close/>
                    <a:moveTo>
                      <a:pt x="1077" y="1327"/>
                    </a:moveTo>
                    <a:lnTo>
                      <a:pt x="1077" y="1327"/>
                    </a:lnTo>
                    <a:cubicBezTo>
                      <a:pt x="1067" y="1361"/>
                      <a:pt x="1055" y="1396"/>
                      <a:pt x="1042" y="1430"/>
                    </a:cubicBezTo>
                    <a:cubicBezTo>
                      <a:pt x="1040" y="1434"/>
                      <a:pt x="1038" y="1439"/>
                      <a:pt x="1036" y="1444"/>
                    </a:cubicBezTo>
                    <a:lnTo>
                      <a:pt x="1036" y="1444"/>
                    </a:lnTo>
                    <a:cubicBezTo>
                      <a:pt x="1049" y="1405"/>
                      <a:pt x="1063" y="1365"/>
                      <a:pt x="1077" y="1327"/>
                    </a:cubicBezTo>
                    <a:close/>
                    <a:moveTo>
                      <a:pt x="968" y="1618"/>
                    </a:moveTo>
                    <a:cubicBezTo>
                      <a:pt x="959" y="1641"/>
                      <a:pt x="950" y="1665"/>
                      <a:pt x="940" y="1690"/>
                    </a:cubicBezTo>
                    <a:cubicBezTo>
                      <a:pt x="897" y="1744"/>
                      <a:pt x="875" y="1773"/>
                      <a:pt x="874" y="1773"/>
                    </a:cubicBezTo>
                    <a:cubicBezTo>
                      <a:pt x="874" y="1773"/>
                      <a:pt x="883" y="1758"/>
                      <a:pt x="903" y="1727"/>
                    </a:cubicBezTo>
                    <a:cubicBezTo>
                      <a:pt x="928" y="1693"/>
                      <a:pt x="949" y="1656"/>
                      <a:pt x="968" y="1618"/>
                    </a:cubicBezTo>
                    <a:close/>
                    <a:moveTo>
                      <a:pt x="1514" y="1"/>
                    </a:moveTo>
                    <a:cubicBezTo>
                      <a:pt x="1484" y="1"/>
                      <a:pt x="1454" y="16"/>
                      <a:pt x="1433" y="53"/>
                    </a:cubicBezTo>
                    <a:cubicBezTo>
                      <a:pt x="1388" y="139"/>
                      <a:pt x="1365" y="237"/>
                      <a:pt x="1352" y="338"/>
                    </a:cubicBezTo>
                    <a:lnTo>
                      <a:pt x="1352" y="338"/>
                    </a:lnTo>
                    <a:cubicBezTo>
                      <a:pt x="1338" y="382"/>
                      <a:pt x="1322" y="425"/>
                      <a:pt x="1304" y="468"/>
                    </a:cubicBezTo>
                    <a:lnTo>
                      <a:pt x="1304" y="468"/>
                    </a:lnTo>
                    <a:cubicBezTo>
                      <a:pt x="1245" y="563"/>
                      <a:pt x="1188" y="662"/>
                      <a:pt x="1154" y="779"/>
                    </a:cubicBezTo>
                    <a:cubicBezTo>
                      <a:pt x="1152" y="788"/>
                      <a:pt x="1151" y="797"/>
                      <a:pt x="1151" y="806"/>
                    </a:cubicBezTo>
                    <a:lnTo>
                      <a:pt x="1151" y="806"/>
                    </a:lnTo>
                    <a:cubicBezTo>
                      <a:pt x="1134" y="789"/>
                      <a:pt x="1111" y="779"/>
                      <a:pt x="1079" y="779"/>
                    </a:cubicBezTo>
                    <a:cubicBezTo>
                      <a:pt x="1069" y="779"/>
                      <a:pt x="1058" y="779"/>
                      <a:pt x="1046" y="779"/>
                    </a:cubicBezTo>
                    <a:lnTo>
                      <a:pt x="1046" y="779"/>
                    </a:lnTo>
                    <a:cubicBezTo>
                      <a:pt x="1044" y="707"/>
                      <a:pt x="1033" y="636"/>
                      <a:pt x="1014" y="568"/>
                    </a:cubicBezTo>
                    <a:lnTo>
                      <a:pt x="1014" y="568"/>
                    </a:lnTo>
                    <a:cubicBezTo>
                      <a:pt x="1010" y="519"/>
                      <a:pt x="996" y="472"/>
                      <a:pt x="975" y="429"/>
                    </a:cubicBezTo>
                    <a:lnTo>
                      <a:pt x="975" y="429"/>
                    </a:lnTo>
                    <a:cubicBezTo>
                      <a:pt x="969" y="384"/>
                      <a:pt x="945" y="352"/>
                      <a:pt x="913" y="334"/>
                    </a:cubicBezTo>
                    <a:lnTo>
                      <a:pt x="913" y="334"/>
                    </a:lnTo>
                    <a:cubicBezTo>
                      <a:pt x="911" y="332"/>
                      <a:pt x="910" y="330"/>
                      <a:pt x="908" y="328"/>
                    </a:cubicBezTo>
                    <a:lnTo>
                      <a:pt x="908" y="328"/>
                    </a:lnTo>
                    <a:cubicBezTo>
                      <a:pt x="829" y="202"/>
                      <a:pt x="719" y="97"/>
                      <a:pt x="587" y="25"/>
                    </a:cubicBezTo>
                    <a:cubicBezTo>
                      <a:pt x="577" y="20"/>
                      <a:pt x="566" y="18"/>
                      <a:pt x="555" y="18"/>
                    </a:cubicBezTo>
                    <a:cubicBezTo>
                      <a:pt x="526" y="18"/>
                      <a:pt x="495" y="35"/>
                      <a:pt x="475" y="63"/>
                    </a:cubicBezTo>
                    <a:cubicBezTo>
                      <a:pt x="370" y="301"/>
                      <a:pt x="470" y="581"/>
                      <a:pt x="634" y="788"/>
                    </a:cubicBezTo>
                    <a:lnTo>
                      <a:pt x="326" y="788"/>
                    </a:lnTo>
                    <a:cubicBezTo>
                      <a:pt x="285" y="788"/>
                      <a:pt x="257" y="811"/>
                      <a:pt x="245" y="841"/>
                    </a:cubicBezTo>
                    <a:lnTo>
                      <a:pt x="245" y="841"/>
                    </a:lnTo>
                    <a:cubicBezTo>
                      <a:pt x="117" y="853"/>
                      <a:pt x="16" y="888"/>
                      <a:pt x="1" y="1039"/>
                    </a:cubicBezTo>
                    <a:cubicBezTo>
                      <a:pt x="1" y="1076"/>
                      <a:pt x="19" y="1104"/>
                      <a:pt x="47" y="1123"/>
                    </a:cubicBezTo>
                    <a:cubicBezTo>
                      <a:pt x="157" y="1172"/>
                      <a:pt x="277" y="1199"/>
                      <a:pt x="398" y="1199"/>
                    </a:cubicBezTo>
                    <a:cubicBezTo>
                      <a:pt x="480" y="1199"/>
                      <a:pt x="563" y="1186"/>
                      <a:pt x="642" y="1160"/>
                    </a:cubicBezTo>
                    <a:cubicBezTo>
                      <a:pt x="707" y="1151"/>
                      <a:pt x="763" y="1132"/>
                      <a:pt x="828" y="1104"/>
                    </a:cubicBezTo>
                    <a:cubicBezTo>
                      <a:pt x="845" y="1097"/>
                      <a:pt x="861" y="1090"/>
                      <a:pt x="875" y="1085"/>
                    </a:cubicBezTo>
                    <a:lnTo>
                      <a:pt x="875" y="1085"/>
                    </a:lnTo>
                    <a:cubicBezTo>
                      <a:pt x="907" y="1084"/>
                      <a:pt x="938" y="1083"/>
                      <a:pt x="969" y="1080"/>
                    </a:cubicBezTo>
                    <a:lnTo>
                      <a:pt x="969" y="1080"/>
                    </a:lnTo>
                    <a:cubicBezTo>
                      <a:pt x="967" y="1094"/>
                      <a:pt x="948" y="1117"/>
                      <a:pt x="912" y="1151"/>
                    </a:cubicBezTo>
                    <a:cubicBezTo>
                      <a:pt x="916" y="1180"/>
                      <a:pt x="912" y="1212"/>
                      <a:pt x="904" y="1245"/>
                    </a:cubicBezTo>
                    <a:lnTo>
                      <a:pt x="904" y="1245"/>
                    </a:lnTo>
                    <a:cubicBezTo>
                      <a:pt x="810" y="1367"/>
                      <a:pt x="718" y="1492"/>
                      <a:pt x="661" y="1634"/>
                    </a:cubicBezTo>
                    <a:cubicBezTo>
                      <a:pt x="648" y="1673"/>
                      <a:pt x="667" y="1705"/>
                      <a:pt x="696" y="1724"/>
                    </a:cubicBezTo>
                    <a:lnTo>
                      <a:pt x="696" y="1724"/>
                    </a:lnTo>
                    <a:cubicBezTo>
                      <a:pt x="651" y="1801"/>
                      <a:pt x="627" y="1881"/>
                      <a:pt x="661" y="1988"/>
                    </a:cubicBezTo>
                    <a:cubicBezTo>
                      <a:pt x="670" y="2034"/>
                      <a:pt x="707" y="2062"/>
                      <a:pt x="754" y="2062"/>
                    </a:cubicBezTo>
                    <a:cubicBezTo>
                      <a:pt x="1032" y="2045"/>
                      <a:pt x="1166" y="1756"/>
                      <a:pt x="1232" y="1458"/>
                    </a:cubicBezTo>
                    <a:lnTo>
                      <a:pt x="1232" y="1458"/>
                    </a:lnTo>
                    <a:cubicBezTo>
                      <a:pt x="1286" y="1634"/>
                      <a:pt x="1365" y="1798"/>
                      <a:pt x="1470" y="1867"/>
                    </a:cubicBezTo>
                    <a:cubicBezTo>
                      <a:pt x="1488" y="1877"/>
                      <a:pt x="1506" y="1881"/>
                      <a:pt x="1524" y="1881"/>
                    </a:cubicBezTo>
                    <a:cubicBezTo>
                      <a:pt x="1583" y="1881"/>
                      <a:pt x="1632" y="1830"/>
                      <a:pt x="1623" y="1770"/>
                    </a:cubicBezTo>
                    <a:lnTo>
                      <a:pt x="1623" y="1770"/>
                    </a:lnTo>
                    <a:cubicBezTo>
                      <a:pt x="1646" y="1768"/>
                      <a:pt x="1670" y="1760"/>
                      <a:pt x="1693" y="1744"/>
                    </a:cubicBezTo>
                    <a:lnTo>
                      <a:pt x="1693" y="1744"/>
                    </a:lnTo>
                    <a:cubicBezTo>
                      <a:pt x="1702" y="1746"/>
                      <a:pt x="1711" y="1748"/>
                      <a:pt x="1720" y="1748"/>
                    </a:cubicBezTo>
                    <a:cubicBezTo>
                      <a:pt x="1758" y="1748"/>
                      <a:pt x="1791" y="1724"/>
                      <a:pt x="1805" y="1690"/>
                    </a:cubicBezTo>
                    <a:cubicBezTo>
                      <a:pt x="1827" y="1584"/>
                      <a:pt x="1809" y="1518"/>
                      <a:pt x="1772" y="1462"/>
                    </a:cubicBezTo>
                    <a:lnTo>
                      <a:pt x="1772" y="1462"/>
                    </a:lnTo>
                    <a:cubicBezTo>
                      <a:pt x="1738" y="1348"/>
                      <a:pt x="1652" y="1228"/>
                      <a:pt x="1555" y="1134"/>
                    </a:cubicBezTo>
                    <a:lnTo>
                      <a:pt x="1555" y="1134"/>
                    </a:lnTo>
                    <a:cubicBezTo>
                      <a:pt x="1536" y="1084"/>
                      <a:pt x="1531" y="1054"/>
                      <a:pt x="1537" y="1037"/>
                    </a:cubicBezTo>
                    <a:lnTo>
                      <a:pt x="1537" y="1037"/>
                    </a:lnTo>
                    <a:cubicBezTo>
                      <a:pt x="1552" y="1055"/>
                      <a:pt x="1574" y="1067"/>
                      <a:pt x="1600" y="1067"/>
                    </a:cubicBezTo>
                    <a:cubicBezTo>
                      <a:pt x="1851" y="1048"/>
                      <a:pt x="2102" y="992"/>
                      <a:pt x="2335" y="909"/>
                    </a:cubicBezTo>
                    <a:cubicBezTo>
                      <a:pt x="2419" y="872"/>
                      <a:pt x="2400" y="751"/>
                      <a:pt x="2316" y="751"/>
                    </a:cubicBezTo>
                    <a:cubicBezTo>
                      <a:pt x="2246" y="751"/>
                      <a:pt x="2171" y="746"/>
                      <a:pt x="2095" y="741"/>
                    </a:cubicBezTo>
                    <a:lnTo>
                      <a:pt x="2095" y="741"/>
                    </a:lnTo>
                    <a:cubicBezTo>
                      <a:pt x="2101" y="735"/>
                      <a:pt x="2106" y="729"/>
                      <a:pt x="2112" y="723"/>
                    </a:cubicBezTo>
                    <a:cubicBezTo>
                      <a:pt x="2140" y="695"/>
                      <a:pt x="2140" y="648"/>
                      <a:pt x="2112" y="611"/>
                    </a:cubicBezTo>
                    <a:cubicBezTo>
                      <a:pt x="2052" y="555"/>
                      <a:pt x="1981" y="534"/>
                      <a:pt x="1904" y="534"/>
                    </a:cubicBezTo>
                    <a:cubicBezTo>
                      <a:pt x="1785" y="534"/>
                      <a:pt x="1653" y="583"/>
                      <a:pt x="1532" y="626"/>
                    </a:cubicBezTo>
                    <a:lnTo>
                      <a:pt x="1532" y="626"/>
                    </a:lnTo>
                    <a:cubicBezTo>
                      <a:pt x="1535" y="576"/>
                      <a:pt x="1539" y="518"/>
                      <a:pt x="1545" y="460"/>
                    </a:cubicBezTo>
                    <a:lnTo>
                      <a:pt x="1545" y="460"/>
                    </a:lnTo>
                    <a:cubicBezTo>
                      <a:pt x="1547" y="455"/>
                      <a:pt x="1548" y="451"/>
                      <a:pt x="1550" y="447"/>
                    </a:cubicBezTo>
                    <a:lnTo>
                      <a:pt x="1550" y="447"/>
                    </a:lnTo>
                    <a:cubicBezTo>
                      <a:pt x="1598" y="361"/>
                      <a:pt x="1644" y="273"/>
                      <a:pt x="1675" y="174"/>
                    </a:cubicBezTo>
                    <a:cubicBezTo>
                      <a:pt x="1688" y="128"/>
                      <a:pt x="1656" y="86"/>
                      <a:pt x="1615" y="69"/>
                    </a:cubicBezTo>
                    <a:lnTo>
                      <a:pt x="1615" y="69"/>
                    </a:lnTo>
                    <a:cubicBezTo>
                      <a:pt x="1594" y="28"/>
                      <a:pt x="1554" y="1"/>
                      <a:pt x="151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26" name="Google Shape;2556;p64">
                <a:extLst>
                  <a:ext uri="{FF2B5EF4-FFF2-40B4-BE49-F238E27FC236}">
                    <a16:creationId xmlns:a16="http://schemas.microsoft.com/office/drawing/2014/main" id="{2C0BE2B8-125C-4537-8260-A70E6F337B48}"/>
                  </a:ext>
                </a:extLst>
              </p:cNvPr>
              <p:cNvSpPr/>
              <p:nvPr/>
            </p:nvSpPr>
            <p:spPr>
              <a:xfrm>
                <a:off x="4318713" y="4864907"/>
                <a:ext cx="66869" cy="75504"/>
              </a:xfrm>
              <a:custGeom>
                <a:avLst/>
                <a:gdLst/>
                <a:ahLst/>
                <a:cxnLst/>
                <a:rect l="l" t="t" r="r" b="b"/>
                <a:pathLst>
                  <a:path w="968" h="1093" extrusionOk="0">
                    <a:moveTo>
                      <a:pt x="776" y="155"/>
                    </a:moveTo>
                    <a:lnTo>
                      <a:pt x="776" y="155"/>
                    </a:lnTo>
                    <a:cubicBezTo>
                      <a:pt x="807" y="279"/>
                      <a:pt x="642" y="395"/>
                      <a:pt x="569" y="484"/>
                    </a:cubicBezTo>
                    <a:lnTo>
                      <a:pt x="569" y="484"/>
                    </a:lnTo>
                    <a:cubicBezTo>
                      <a:pt x="618" y="355"/>
                      <a:pt x="676" y="217"/>
                      <a:pt x="776" y="155"/>
                    </a:cubicBezTo>
                    <a:close/>
                    <a:moveTo>
                      <a:pt x="395" y="638"/>
                    </a:moveTo>
                    <a:lnTo>
                      <a:pt x="395" y="638"/>
                    </a:lnTo>
                    <a:cubicBezTo>
                      <a:pt x="381" y="706"/>
                      <a:pt x="346" y="773"/>
                      <a:pt x="303" y="834"/>
                    </a:cubicBezTo>
                    <a:lnTo>
                      <a:pt x="303" y="834"/>
                    </a:lnTo>
                    <a:cubicBezTo>
                      <a:pt x="310" y="783"/>
                      <a:pt x="323" y="733"/>
                      <a:pt x="354" y="683"/>
                    </a:cubicBezTo>
                    <a:cubicBezTo>
                      <a:pt x="369" y="668"/>
                      <a:pt x="383" y="653"/>
                      <a:pt x="395" y="638"/>
                    </a:cubicBezTo>
                    <a:close/>
                    <a:moveTo>
                      <a:pt x="821" y="1"/>
                    </a:moveTo>
                    <a:cubicBezTo>
                      <a:pt x="814" y="1"/>
                      <a:pt x="807" y="2"/>
                      <a:pt x="800" y="4"/>
                    </a:cubicBezTo>
                    <a:cubicBezTo>
                      <a:pt x="607" y="79"/>
                      <a:pt x="539" y="288"/>
                      <a:pt x="476" y="479"/>
                    </a:cubicBezTo>
                    <a:lnTo>
                      <a:pt x="476" y="479"/>
                    </a:lnTo>
                    <a:cubicBezTo>
                      <a:pt x="473" y="452"/>
                      <a:pt x="456" y="430"/>
                      <a:pt x="428" y="423"/>
                    </a:cubicBezTo>
                    <a:cubicBezTo>
                      <a:pt x="307" y="414"/>
                      <a:pt x="196" y="414"/>
                      <a:pt x="75" y="414"/>
                    </a:cubicBezTo>
                    <a:cubicBezTo>
                      <a:pt x="0" y="423"/>
                      <a:pt x="0" y="535"/>
                      <a:pt x="75" y="544"/>
                    </a:cubicBezTo>
                    <a:cubicBezTo>
                      <a:pt x="143" y="544"/>
                      <a:pt x="210" y="564"/>
                      <a:pt x="277" y="578"/>
                    </a:cubicBezTo>
                    <a:lnTo>
                      <a:pt x="277" y="578"/>
                    </a:lnTo>
                    <a:cubicBezTo>
                      <a:pt x="246" y="612"/>
                      <a:pt x="214" y="647"/>
                      <a:pt x="196" y="693"/>
                    </a:cubicBezTo>
                    <a:cubicBezTo>
                      <a:pt x="168" y="776"/>
                      <a:pt x="177" y="907"/>
                      <a:pt x="158" y="1009"/>
                    </a:cubicBezTo>
                    <a:cubicBezTo>
                      <a:pt x="145" y="1056"/>
                      <a:pt x="180" y="1093"/>
                      <a:pt x="221" y="1093"/>
                    </a:cubicBezTo>
                    <a:cubicBezTo>
                      <a:pt x="237" y="1093"/>
                      <a:pt x="254" y="1087"/>
                      <a:pt x="270" y="1074"/>
                    </a:cubicBezTo>
                    <a:cubicBezTo>
                      <a:pt x="357" y="980"/>
                      <a:pt x="453" y="862"/>
                      <a:pt x="498" y="735"/>
                    </a:cubicBezTo>
                    <a:lnTo>
                      <a:pt x="498" y="735"/>
                    </a:lnTo>
                    <a:cubicBezTo>
                      <a:pt x="544" y="776"/>
                      <a:pt x="603" y="802"/>
                      <a:pt x="669" y="804"/>
                    </a:cubicBezTo>
                    <a:lnTo>
                      <a:pt x="669" y="804"/>
                    </a:lnTo>
                    <a:cubicBezTo>
                      <a:pt x="739" y="840"/>
                      <a:pt x="819" y="860"/>
                      <a:pt x="884" y="860"/>
                    </a:cubicBezTo>
                    <a:cubicBezTo>
                      <a:pt x="930" y="860"/>
                      <a:pt x="967" y="795"/>
                      <a:pt x="940" y="748"/>
                    </a:cubicBezTo>
                    <a:cubicBezTo>
                      <a:pt x="889" y="684"/>
                      <a:pt x="827" y="628"/>
                      <a:pt x="756" y="587"/>
                    </a:cubicBezTo>
                    <a:lnTo>
                      <a:pt x="756" y="587"/>
                    </a:lnTo>
                    <a:cubicBezTo>
                      <a:pt x="804" y="558"/>
                      <a:pt x="848" y="522"/>
                      <a:pt x="884" y="479"/>
                    </a:cubicBezTo>
                    <a:cubicBezTo>
                      <a:pt x="917" y="445"/>
                      <a:pt x="903" y="379"/>
                      <a:pt x="865" y="354"/>
                    </a:cubicBezTo>
                    <a:lnTo>
                      <a:pt x="865" y="354"/>
                    </a:lnTo>
                    <a:cubicBezTo>
                      <a:pt x="927" y="253"/>
                      <a:pt x="955" y="146"/>
                      <a:pt x="874" y="32"/>
                    </a:cubicBezTo>
                    <a:cubicBezTo>
                      <a:pt x="860" y="11"/>
                      <a:pt x="841" y="1"/>
                      <a:pt x="821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27" name="Google Shape;2557;p64">
                <a:extLst>
                  <a:ext uri="{FF2B5EF4-FFF2-40B4-BE49-F238E27FC236}">
                    <a16:creationId xmlns:a16="http://schemas.microsoft.com/office/drawing/2014/main" id="{2B2C0DA6-6133-4AB1-B5B6-D21F7F76CB51}"/>
                  </a:ext>
                </a:extLst>
              </p:cNvPr>
              <p:cNvSpPr/>
              <p:nvPr/>
            </p:nvSpPr>
            <p:spPr>
              <a:xfrm>
                <a:off x="4803025" y="4998368"/>
                <a:ext cx="117022" cy="81514"/>
              </a:xfrm>
              <a:custGeom>
                <a:avLst/>
                <a:gdLst/>
                <a:ahLst/>
                <a:cxnLst/>
                <a:rect l="l" t="t" r="r" b="b"/>
                <a:pathLst>
                  <a:path w="1694" h="1180" extrusionOk="0">
                    <a:moveTo>
                      <a:pt x="867" y="392"/>
                    </a:moveTo>
                    <a:cubicBezTo>
                      <a:pt x="980" y="405"/>
                      <a:pt x="1228" y="425"/>
                      <a:pt x="1397" y="478"/>
                    </a:cubicBezTo>
                    <a:lnTo>
                      <a:pt x="1397" y="478"/>
                    </a:lnTo>
                    <a:cubicBezTo>
                      <a:pt x="1352" y="482"/>
                      <a:pt x="1305" y="483"/>
                      <a:pt x="1258" y="483"/>
                    </a:cubicBezTo>
                    <a:cubicBezTo>
                      <a:pt x="1183" y="483"/>
                      <a:pt x="1107" y="480"/>
                      <a:pt x="1033" y="476"/>
                    </a:cubicBezTo>
                    <a:lnTo>
                      <a:pt x="1033" y="476"/>
                    </a:lnTo>
                    <a:cubicBezTo>
                      <a:pt x="1025" y="473"/>
                      <a:pt x="1016" y="472"/>
                      <a:pt x="1005" y="472"/>
                    </a:cubicBezTo>
                    <a:lnTo>
                      <a:pt x="909" y="472"/>
                    </a:lnTo>
                    <a:cubicBezTo>
                      <a:pt x="894" y="471"/>
                      <a:pt x="879" y="471"/>
                      <a:pt x="864" y="471"/>
                    </a:cubicBezTo>
                    <a:lnTo>
                      <a:pt x="864" y="471"/>
                    </a:lnTo>
                    <a:cubicBezTo>
                      <a:pt x="867" y="444"/>
                      <a:pt x="868" y="418"/>
                      <a:pt x="867" y="392"/>
                    </a:cubicBezTo>
                    <a:close/>
                    <a:moveTo>
                      <a:pt x="932" y="0"/>
                    </a:moveTo>
                    <a:cubicBezTo>
                      <a:pt x="914" y="0"/>
                      <a:pt x="897" y="8"/>
                      <a:pt x="884" y="25"/>
                    </a:cubicBezTo>
                    <a:cubicBezTo>
                      <a:pt x="876" y="35"/>
                      <a:pt x="867" y="46"/>
                      <a:pt x="857" y="57"/>
                    </a:cubicBezTo>
                    <a:lnTo>
                      <a:pt x="857" y="57"/>
                    </a:lnTo>
                    <a:lnTo>
                      <a:pt x="847" y="53"/>
                    </a:lnTo>
                    <a:lnTo>
                      <a:pt x="798" y="120"/>
                    </a:lnTo>
                    <a:lnTo>
                      <a:pt x="798" y="120"/>
                    </a:lnTo>
                    <a:cubicBezTo>
                      <a:pt x="797" y="121"/>
                      <a:pt x="796" y="122"/>
                      <a:pt x="795" y="123"/>
                    </a:cubicBezTo>
                    <a:lnTo>
                      <a:pt x="795" y="123"/>
                    </a:lnTo>
                    <a:cubicBezTo>
                      <a:pt x="791" y="115"/>
                      <a:pt x="787" y="108"/>
                      <a:pt x="782" y="100"/>
                    </a:cubicBezTo>
                    <a:cubicBezTo>
                      <a:pt x="773" y="81"/>
                      <a:pt x="754" y="72"/>
                      <a:pt x="736" y="72"/>
                    </a:cubicBezTo>
                    <a:cubicBezTo>
                      <a:pt x="717" y="72"/>
                      <a:pt x="698" y="81"/>
                      <a:pt x="689" y="100"/>
                    </a:cubicBezTo>
                    <a:cubicBezTo>
                      <a:pt x="636" y="175"/>
                      <a:pt x="614" y="269"/>
                      <a:pt x="618" y="362"/>
                    </a:cubicBezTo>
                    <a:lnTo>
                      <a:pt x="618" y="362"/>
                    </a:lnTo>
                    <a:cubicBezTo>
                      <a:pt x="611" y="364"/>
                      <a:pt x="603" y="366"/>
                      <a:pt x="596" y="369"/>
                    </a:cubicBezTo>
                    <a:cubicBezTo>
                      <a:pt x="571" y="378"/>
                      <a:pt x="561" y="408"/>
                      <a:pt x="572" y="434"/>
                    </a:cubicBezTo>
                    <a:lnTo>
                      <a:pt x="572" y="434"/>
                    </a:lnTo>
                    <a:cubicBezTo>
                      <a:pt x="536" y="414"/>
                      <a:pt x="497" y="398"/>
                      <a:pt x="455" y="384"/>
                    </a:cubicBezTo>
                    <a:lnTo>
                      <a:pt x="455" y="384"/>
                    </a:lnTo>
                    <a:cubicBezTo>
                      <a:pt x="491" y="337"/>
                      <a:pt x="493" y="271"/>
                      <a:pt x="438" y="183"/>
                    </a:cubicBezTo>
                    <a:cubicBezTo>
                      <a:pt x="429" y="169"/>
                      <a:pt x="412" y="162"/>
                      <a:pt x="397" y="162"/>
                    </a:cubicBezTo>
                    <a:cubicBezTo>
                      <a:pt x="382" y="162"/>
                      <a:pt x="368" y="169"/>
                      <a:pt x="364" y="183"/>
                    </a:cubicBezTo>
                    <a:cubicBezTo>
                      <a:pt x="271" y="295"/>
                      <a:pt x="243" y="332"/>
                      <a:pt x="94" y="332"/>
                    </a:cubicBezTo>
                    <a:cubicBezTo>
                      <a:pt x="1" y="351"/>
                      <a:pt x="1" y="481"/>
                      <a:pt x="94" y="500"/>
                    </a:cubicBezTo>
                    <a:cubicBezTo>
                      <a:pt x="115" y="500"/>
                      <a:pt x="138" y="499"/>
                      <a:pt x="162" y="497"/>
                    </a:cubicBezTo>
                    <a:lnTo>
                      <a:pt x="162" y="497"/>
                    </a:lnTo>
                    <a:cubicBezTo>
                      <a:pt x="165" y="497"/>
                      <a:pt x="168" y="497"/>
                      <a:pt x="171" y="497"/>
                    </a:cubicBezTo>
                    <a:cubicBezTo>
                      <a:pt x="298" y="497"/>
                      <a:pt x="474" y="518"/>
                      <a:pt x="550" y="602"/>
                    </a:cubicBezTo>
                    <a:cubicBezTo>
                      <a:pt x="570" y="622"/>
                      <a:pt x="582" y="649"/>
                      <a:pt x="590" y="681"/>
                    </a:cubicBezTo>
                    <a:lnTo>
                      <a:pt x="590" y="681"/>
                    </a:lnTo>
                    <a:cubicBezTo>
                      <a:pt x="593" y="789"/>
                      <a:pt x="587" y="898"/>
                      <a:pt x="577" y="1006"/>
                    </a:cubicBezTo>
                    <a:lnTo>
                      <a:pt x="577" y="1006"/>
                    </a:lnTo>
                    <a:cubicBezTo>
                      <a:pt x="573" y="1035"/>
                      <a:pt x="570" y="1062"/>
                      <a:pt x="568" y="1085"/>
                    </a:cubicBezTo>
                    <a:cubicBezTo>
                      <a:pt x="559" y="1147"/>
                      <a:pt x="607" y="1180"/>
                      <a:pt x="657" y="1180"/>
                    </a:cubicBezTo>
                    <a:cubicBezTo>
                      <a:pt x="705" y="1180"/>
                      <a:pt x="754" y="1149"/>
                      <a:pt x="754" y="1085"/>
                    </a:cubicBezTo>
                    <a:cubicBezTo>
                      <a:pt x="756" y="1052"/>
                      <a:pt x="759" y="1016"/>
                      <a:pt x="762" y="979"/>
                    </a:cubicBezTo>
                    <a:lnTo>
                      <a:pt x="762" y="979"/>
                    </a:lnTo>
                    <a:cubicBezTo>
                      <a:pt x="766" y="979"/>
                      <a:pt x="770" y="980"/>
                      <a:pt x="774" y="980"/>
                    </a:cubicBezTo>
                    <a:cubicBezTo>
                      <a:pt x="848" y="980"/>
                      <a:pt x="886" y="891"/>
                      <a:pt x="894" y="816"/>
                    </a:cubicBezTo>
                    <a:cubicBezTo>
                      <a:pt x="901" y="763"/>
                      <a:pt x="888" y="673"/>
                      <a:pt x="858" y="587"/>
                    </a:cubicBezTo>
                    <a:lnTo>
                      <a:pt x="858" y="587"/>
                    </a:lnTo>
                    <a:cubicBezTo>
                      <a:pt x="868" y="588"/>
                      <a:pt x="878" y="588"/>
                      <a:pt x="888" y="588"/>
                    </a:cubicBezTo>
                    <a:cubicBezTo>
                      <a:pt x="894" y="588"/>
                      <a:pt x="900" y="588"/>
                      <a:pt x="906" y="588"/>
                    </a:cubicBezTo>
                    <a:lnTo>
                      <a:pt x="906" y="588"/>
                    </a:lnTo>
                    <a:cubicBezTo>
                      <a:pt x="1050" y="596"/>
                      <a:pt x="1204" y="612"/>
                      <a:pt x="1351" y="612"/>
                    </a:cubicBezTo>
                    <a:cubicBezTo>
                      <a:pt x="1448" y="612"/>
                      <a:pt x="1542" y="605"/>
                      <a:pt x="1628" y="583"/>
                    </a:cubicBezTo>
                    <a:cubicBezTo>
                      <a:pt x="1675" y="574"/>
                      <a:pt x="1693" y="518"/>
                      <a:pt x="1675" y="481"/>
                    </a:cubicBezTo>
                    <a:cubicBezTo>
                      <a:pt x="1553" y="313"/>
                      <a:pt x="1206" y="271"/>
                      <a:pt x="972" y="245"/>
                    </a:cubicBezTo>
                    <a:lnTo>
                      <a:pt x="972" y="245"/>
                    </a:lnTo>
                    <a:cubicBezTo>
                      <a:pt x="981" y="228"/>
                      <a:pt x="988" y="209"/>
                      <a:pt x="993" y="190"/>
                    </a:cubicBezTo>
                    <a:lnTo>
                      <a:pt x="993" y="190"/>
                    </a:lnTo>
                    <a:cubicBezTo>
                      <a:pt x="1006" y="164"/>
                      <a:pt x="1016" y="137"/>
                      <a:pt x="1024" y="109"/>
                    </a:cubicBezTo>
                    <a:cubicBezTo>
                      <a:pt x="1037" y="55"/>
                      <a:pt x="982" y="0"/>
                      <a:pt x="932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28" name="Google Shape;2558;p64">
                <a:extLst>
                  <a:ext uri="{FF2B5EF4-FFF2-40B4-BE49-F238E27FC236}">
                    <a16:creationId xmlns:a16="http://schemas.microsoft.com/office/drawing/2014/main" id="{32F38E9C-D476-4609-AB11-4E8D6419758B}"/>
                  </a:ext>
                </a:extLst>
              </p:cNvPr>
              <p:cNvSpPr/>
              <p:nvPr/>
            </p:nvSpPr>
            <p:spPr>
              <a:xfrm>
                <a:off x="5882313" y="5037950"/>
                <a:ext cx="131045" cy="138298"/>
              </a:xfrm>
              <a:custGeom>
                <a:avLst/>
                <a:gdLst/>
                <a:ahLst/>
                <a:cxnLst/>
                <a:rect l="l" t="t" r="r" b="b"/>
                <a:pathLst>
                  <a:path w="1897" h="2002" extrusionOk="0">
                    <a:moveTo>
                      <a:pt x="1468" y="1002"/>
                    </a:moveTo>
                    <a:cubicBezTo>
                      <a:pt x="1512" y="1010"/>
                      <a:pt x="1551" y="1020"/>
                      <a:pt x="1585" y="1033"/>
                    </a:cubicBezTo>
                    <a:lnTo>
                      <a:pt x="1585" y="1033"/>
                    </a:lnTo>
                    <a:cubicBezTo>
                      <a:pt x="1558" y="1039"/>
                      <a:pt x="1530" y="1045"/>
                      <a:pt x="1499" y="1048"/>
                    </a:cubicBezTo>
                    <a:lnTo>
                      <a:pt x="1499" y="1048"/>
                    </a:lnTo>
                    <a:cubicBezTo>
                      <a:pt x="1499" y="1046"/>
                      <a:pt x="1498" y="1044"/>
                      <a:pt x="1497" y="1042"/>
                    </a:cubicBezTo>
                    <a:cubicBezTo>
                      <a:pt x="1489" y="1027"/>
                      <a:pt x="1479" y="1014"/>
                      <a:pt x="1468" y="1002"/>
                    </a:cubicBezTo>
                    <a:close/>
                    <a:moveTo>
                      <a:pt x="888" y="1"/>
                    </a:moveTo>
                    <a:cubicBezTo>
                      <a:pt x="853" y="1"/>
                      <a:pt x="814" y="22"/>
                      <a:pt x="799" y="57"/>
                    </a:cubicBezTo>
                    <a:cubicBezTo>
                      <a:pt x="732" y="195"/>
                      <a:pt x="700" y="345"/>
                      <a:pt x="699" y="495"/>
                    </a:cubicBezTo>
                    <a:lnTo>
                      <a:pt x="699" y="495"/>
                    </a:lnTo>
                    <a:cubicBezTo>
                      <a:pt x="677" y="546"/>
                      <a:pt x="659" y="599"/>
                      <a:pt x="646" y="653"/>
                    </a:cubicBezTo>
                    <a:lnTo>
                      <a:pt x="646" y="653"/>
                    </a:lnTo>
                    <a:cubicBezTo>
                      <a:pt x="643" y="650"/>
                      <a:pt x="639" y="648"/>
                      <a:pt x="635" y="646"/>
                    </a:cubicBezTo>
                    <a:lnTo>
                      <a:pt x="635" y="646"/>
                    </a:lnTo>
                    <a:cubicBezTo>
                      <a:pt x="514" y="471"/>
                      <a:pt x="366" y="261"/>
                      <a:pt x="194" y="261"/>
                    </a:cubicBezTo>
                    <a:cubicBezTo>
                      <a:pt x="191" y="261"/>
                      <a:pt x="188" y="261"/>
                      <a:pt x="186" y="261"/>
                    </a:cubicBezTo>
                    <a:cubicBezTo>
                      <a:pt x="102" y="261"/>
                      <a:pt x="28" y="364"/>
                      <a:pt x="83" y="438"/>
                    </a:cubicBezTo>
                    <a:cubicBezTo>
                      <a:pt x="157" y="536"/>
                      <a:pt x="267" y="750"/>
                      <a:pt x="286" y="876"/>
                    </a:cubicBezTo>
                    <a:lnTo>
                      <a:pt x="286" y="876"/>
                    </a:lnTo>
                    <a:cubicBezTo>
                      <a:pt x="151" y="879"/>
                      <a:pt x="38" y="928"/>
                      <a:pt x="9" y="1052"/>
                    </a:cubicBezTo>
                    <a:cubicBezTo>
                      <a:pt x="1" y="1091"/>
                      <a:pt x="6" y="1125"/>
                      <a:pt x="21" y="1154"/>
                    </a:cubicBezTo>
                    <a:lnTo>
                      <a:pt x="21" y="1154"/>
                    </a:lnTo>
                    <a:cubicBezTo>
                      <a:pt x="37" y="1205"/>
                      <a:pt x="81" y="1246"/>
                      <a:pt x="145" y="1247"/>
                    </a:cubicBezTo>
                    <a:lnTo>
                      <a:pt x="145" y="1247"/>
                    </a:lnTo>
                    <a:cubicBezTo>
                      <a:pt x="222" y="1275"/>
                      <a:pt x="322" y="1287"/>
                      <a:pt x="423" y="1287"/>
                    </a:cubicBezTo>
                    <a:cubicBezTo>
                      <a:pt x="429" y="1287"/>
                      <a:pt x="436" y="1287"/>
                      <a:pt x="442" y="1287"/>
                    </a:cubicBezTo>
                    <a:lnTo>
                      <a:pt x="442" y="1287"/>
                    </a:lnTo>
                    <a:cubicBezTo>
                      <a:pt x="493" y="1304"/>
                      <a:pt x="548" y="1312"/>
                      <a:pt x="602" y="1312"/>
                    </a:cubicBezTo>
                    <a:cubicBezTo>
                      <a:pt x="636" y="1312"/>
                      <a:pt x="669" y="1309"/>
                      <a:pt x="701" y="1302"/>
                    </a:cubicBezTo>
                    <a:lnTo>
                      <a:pt x="701" y="1302"/>
                    </a:lnTo>
                    <a:cubicBezTo>
                      <a:pt x="703" y="1351"/>
                      <a:pt x="707" y="1400"/>
                      <a:pt x="714" y="1448"/>
                    </a:cubicBezTo>
                    <a:lnTo>
                      <a:pt x="714" y="1448"/>
                    </a:lnTo>
                    <a:cubicBezTo>
                      <a:pt x="710" y="1548"/>
                      <a:pt x="717" y="1643"/>
                      <a:pt x="782" y="1709"/>
                    </a:cubicBezTo>
                    <a:lnTo>
                      <a:pt x="782" y="1709"/>
                    </a:lnTo>
                    <a:cubicBezTo>
                      <a:pt x="813" y="1791"/>
                      <a:pt x="853" y="1870"/>
                      <a:pt x="902" y="1945"/>
                    </a:cubicBezTo>
                    <a:cubicBezTo>
                      <a:pt x="929" y="1983"/>
                      <a:pt x="972" y="2001"/>
                      <a:pt x="1014" y="2001"/>
                    </a:cubicBezTo>
                    <a:cubicBezTo>
                      <a:pt x="1044" y="2001"/>
                      <a:pt x="1074" y="1992"/>
                      <a:pt x="1097" y="1972"/>
                    </a:cubicBezTo>
                    <a:cubicBezTo>
                      <a:pt x="1283" y="1824"/>
                      <a:pt x="1116" y="1480"/>
                      <a:pt x="1069" y="1303"/>
                    </a:cubicBezTo>
                    <a:cubicBezTo>
                      <a:pt x="1065" y="1284"/>
                      <a:pt x="1063" y="1262"/>
                      <a:pt x="1060" y="1238"/>
                    </a:cubicBezTo>
                    <a:lnTo>
                      <a:pt x="1060" y="1238"/>
                    </a:lnTo>
                    <a:cubicBezTo>
                      <a:pt x="1155" y="1263"/>
                      <a:pt x="1260" y="1276"/>
                      <a:pt x="1364" y="1276"/>
                    </a:cubicBezTo>
                    <a:cubicBezTo>
                      <a:pt x="1557" y="1276"/>
                      <a:pt x="1747" y="1231"/>
                      <a:pt x="1860" y="1135"/>
                    </a:cubicBezTo>
                    <a:cubicBezTo>
                      <a:pt x="1887" y="1098"/>
                      <a:pt x="1897" y="1042"/>
                      <a:pt x="1878" y="996"/>
                    </a:cubicBezTo>
                    <a:cubicBezTo>
                      <a:pt x="1786" y="785"/>
                      <a:pt x="1422" y="766"/>
                      <a:pt x="1129" y="766"/>
                    </a:cubicBezTo>
                    <a:cubicBezTo>
                      <a:pt x="1079" y="766"/>
                      <a:pt x="1031" y="766"/>
                      <a:pt x="986" y="767"/>
                    </a:cubicBezTo>
                    <a:lnTo>
                      <a:pt x="986" y="767"/>
                    </a:lnTo>
                    <a:cubicBezTo>
                      <a:pt x="1052" y="629"/>
                      <a:pt x="1105" y="527"/>
                      <a:pt x="1032" y="345"/>
                    </a:cubicBezTo>
                    <a:cubicBezTo>
                      <a:pt x="1028" y="338"/>
                      <a:pt x="1024" y="331"/>
                      <a:pt x="1020" y="324"/>
                    </a:cubicBezTo>
                    <a:lnTo>
                      <a:pt x="1020" y="324"/>
                    </a:lnTo>
                    <a:cubicBezTo>
                      <a:pt x="1018" y="315"/>
                      <a:pt x="1016" y="307"/>
                      <a:pt x="1013" y="299"/>
                    </a:cubicBezTo>
                    <a:cubicBezTo>
                      <a:pt x="1009" y="280"/>
                      <a:pt x="999" y="264"/>
                      <a:pt x="987" y="252"/>
                    </a:cubicBezTo>
                    <a:lnTo>
                      <a:pt x="987" y="252"/>
                    </a:lnTo>
                    <a:cubicBezTo>
                      <a:pt x="980" y="183"/>
                      <a:pt x="970" y="117"/>
                      <a:pt x="958" y="57"/>
                    </a:cubicBezTo>
                    <a:cubicBezTo>
                      <a:pt x="949" y="18"/>
                      <a:pt x="920" y="1"/>
                      <a:pt x="88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29" name="Google Shape;2559;p64">
                <a:extLst>
                  <a:ext uri="{FF2B5EF4-FFF2-40B4-BE49-F238E27FC236}">
                    <a16:creationId xmlns:a16="http://schemas.microsoft.com/office/drawing/2014/main" id="{99A9EA39-40FB-44A3-9660-358938794542}"/>
                  </a:ext>
                </a:extLst>
              </p:cNvPr>
              <p:cNvSpPr/>
              <p:nvPr/>
            </p:nvSpPr>
            <p:spPr>
              <a:xfrm>
                <a:off x="5316350" y="4492434"/>
                <a:ext cx="45662" cy="45869"/>
              </a:xfrm>
              <a:custGeom>
                <a:avLst/>
                <a:gdLst/>
                <a:ahLst/>
                <a:cxnLst/>
                <a:rect l="l" t="t" r="r" b="b"/>
                <a:pathLst>
                  <a:path w="661" h="664" extrusionOk="0">
                    <a:moveTo>
                      <a:pt x="332" y="1"/>
                    </a:moveTo>
                    <a:cubicBezTo>
                      <a:pt x="185" y="1"/>
                      <a:pt x="48" y="97"/>
                      <a:pt x="9" y="245"/>
                    </a:cubicBezTo>
                    <a:lnTo>
                      <a:pt x="9" y="265"/>
                    </a:lnTo>
                    <a:lnTo>
                      <a:pt x="9" y="265"/>
                    </a:lnTo>
                    <a:cubicBezTo>
                      <a:pt x="3" y="285"/>
                      <a:pt x="0" y="307"/>
                      <a:pt x="0" y="328"/>
                    </a:cubicBezTo>
                    <a:cubicBezTo>
                      <a:pt x="0" y="354"/>
                      <a:pt x="4" y="378"/>
                      <a:pt x="11" y="401"/>
                    </a:cubicBezTo>
                    <a:lnTo>
                      <a:pt x="11" y="401"/>
                    </a:lnTo>
                    <a:cubicBezTo>
                      <a:pt x="21" y="463"/>
                      <a:pt x="48" y="517"/>
                      <a:pt x="93" y="570"/>
                    </a:cubicBezTo>
                    <a:cubicBezTo>
                      <a:pt x="158" y="626"/>
                      <a:pt x="242" y="663"/>
                      <a:pt x="326" y="663"/>
                    </a:cubicBezTo>
                    <a:lnTo>
                      <a:pt x="419" y="654"/>
                    </a:lnTo>
                    <a:cubicBezTo>
                      <a:pt x="456" y="645"/>
                      <a:pt x="493" y="626"/>
                      <a:pt x="530" y="589"/>
                    </a:cubicBezTo>
                    <a:cubicBezTo>
                      <a:pt x="567" y="570"/>
                      <a:pt x="595" y="533"/>
                      <a:pt x="614" y="496"/>
                    </a:cubicBezTo>
                    <a:cubicBezTo>
                      <a:pt x="642" y="459"/>
                      <a:pt x="651" y="421"/>
                      <a:pt x="651" y="375"/>
                    </a:cubicBezTo>
                    <a:cubicBezTo>
                      <a:pt x="660" y="328"/>
                      <a:pt x="660" y="282"/>
                      <a:pt x="651" y="245"/>
                    </a:cubicBezTo>
                    <a:lnTo>
                      <a:pt x="614" y="161"/>
                    </a:lnTo>
                    <a:cubicBezTo>
                      <a:pt x="567" y="87"/>
                      <a:pt x="502" y="31"/>
                      <a:pt x="419" y="12"/>
                    </a:cubicBezTo>
                    <a:cubicBezTo>
                      <a:pt x="390" y="5"/>
                      <a:pt x="361" y="1"/>
                      <a:pt x="332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30" name="Google Shape;2560;p64">
                <a:extLst>
                  <a:ext uri="{FF2B5EF4-FFF2-40B4-BE49-F238E27FC236}">
                    <a16:creationId xmlns:a16="http://schemas.microsoft.com/office/drawing/2014/main" id="{6FF92319-6E23-4F82-AD99-9EC6DADA1529}"/>
                  </a:ext>
                </a:extLst>
              </p:cNvPr>
              <p:cNvSpPr/>
              <p:nvPr/>
            </p:nvSpPr>
            <p:spPr>
              <a:xfrm>
                <a:off x="4661068" y="4315800"/>
                <a:ext cx="46974" cy="46491"/>
              </a:xfrm>
              <a:custGeom>
                <a:avLst/>
                <a:gdLst/>
                <a:ahLst/>
                <a:cxnLst/>
                <a:rect l="l" t="t" r="r" b="b"/>
                <a:pathLst>
                  <a:path w="680" h="673" extrusionOk="0">
                    <a:moveTo>
                      <a:pt x="343" y="1"/>
                    </a:moveTo>
                    <a:cubicBezTo>
                      <a:pt x="198" y="1"/>
                      <a:pt x="66" y="96"/>
                      <a:pt x="19" y="244"/>
                    </a:cubicBezTo>
                    <a:lnTo>
                      <a:pt x="19" y="258"/>
                    </a:lnTo>
                    <a:lnTo>
                      <a:pt x="19" y="258"/>
                    </a:lnTo>
                    <a:cubicBezTo>
                      <a:pt x="10" y="282"/>
                      <a:pt x="4" y="309"/>
                      <a:pt x="1" y="337"/>
                    </a:cubicBezTo>
                    <a:cubicBezTo>
                      <a:pt x="4" y="365"/>
                      <a:pt x="11" y="392"/>
                      <a:pt x="22" y="417"/>
                    </a:cubicBezTo>
                    <a:lnTo>
                      <a:pt x="22" y="417"/>
                    </a:lnTo>
                    <a:cubicBezTo>
                      <a:pt x="34" y="476"/>
                      <a:pt x="69" y="527"/>
                      <a:pt x="112" y="570"/>
                    </a:cubicBezTo>
                    <a:cubicBezTo>
                      <a:pt x="168" y="635"/>
                      <a:pt x="252" y="663"/>
                      <a:pt x="345" y="672"/>
                    </a:cubicBezTo>
                    <a:lnTo>
                      <a:pt x="429" y="654"/>
                    </a:lnTo>
                    <a:cubicBezTo>
                      <a:pt x="475" y="644"/>
                      <a:pt x="512" y="626"/>
                      <a:pt x="549" y="598"/>
                    </a:cubicBezTo>
                    <a:cubicBezTo>
                      <a:pt x="577" y="570"/>
                      <a:pt x="615" y="542"/>
                      <a:pt x="633" y="505"/>
                    </a:cubicBezTo>
                    <a:cubicBezTo>
                      <a:pt x="652" y="468"/>
                      <a:pt x="670" y="421"/>
                      <a:pt x="670" y="384"/>
                    </a:cubicBezTo>
                    <a:cubicBezTo>
                      <a:pt x="680" y="337"/>
                      <a:pt x="680" y="291"/>
                      <a:pt x="661" y="244"/>
                    </a:cubicBezTo>
                    <a:lnTo>
                      <a:pt x="633" y="170"/>
                    </a:lnTo>
                    <a:cubicBezTo>
                      <a:pt x="587" y="96"/>
                      <a:pt x="512" y="40"/>
                      <a:pt x="429" y="12"/>
                    </a:cubicBezTo>
                    <a:cubicBezTo>
                      <a:pt x="400" y="4"/>
                      <a:pt x="371" y="1"/>
                      <a:pt x="343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31" name="Google Shape;2561;p64">
                <a:extLst>
                  <a:ext uri="{FF2B5EF4-FFF2-40B4-BE49-F238E27FC236}">
                    <a16:creationId xmlns:a16="http://schemas.microsoft.com/office/drawing/2014/main" id="{BD77D6CB-5E67-4F5F-8468-F756E17FC030}"/>
                  </a:ext>
                </a:extLst>
              </p:cNvPr>
              <p:cNvSpPr/>
              <p:nvPr/>
            </p:nvSpPr>
            <p:spPr>
              <a:xfrm>
                <a:off x="5580991" y="4608210"/>
                <a:ext cx="22520" cy="16786"/>
              </a:xfrm>
              <a:custGeom>
                <a:avLst/>
                <a:gdLst/>
                <a:ahLst/>
                <a:cxnLst/>
                <a:rect l="l" t="t" r="r" b="b"/>
                <a:pathLst>
                  <a:path w="326" h="243" extrusionOk="0">
                    <a:moveTo>
                      <a:pt x="158" y="1"/>
                    </a:moveTo>
                    <a:cubicBezTo>
                      <a:pt x="0" y="1"/>
                      <a:pt x="0" y="243"/>
                      <a:pt x="158" y="243"/>
                    </a:cubicBezTo>
                    <a:cubicBezTo>
                      <a:pt x="326" y="243"/>
                      <a:pt x="326" y="1"/>
                      <a:pt x="15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32" name="Google Shape;2562;p64">
                <a:extLst>
                  <a:ext uri="{FF2B5EF4-FFF2-40B4-BE49-F238E27FC236}">
                    <a16:creationId xmlns:a16="http://schemas.microsoft.com/office/drawing/2014/main" id="{B4A1D158-E763-43B2-BB1F-659C0E78E8D5}"/>
                  </a:ext>
                </a:extLst>
              </p:cNvPr>
              <p:cNvSpPr/>
              <p:nvPr/>
            </p:nvSpPr>
            <p:spPr>
              <a:xfrm>
                <a:off x="3416820" y="4526628"/>
                <a:ext cx="36681" cy="27701"/>
              </a:xfrm>
              <a:custGeom>
                <a:avLst/>
                <a:gdLst/>
                <a:ahLst/>
                <a:cxnLst/>
                <a:rect l="l" t="t" r="r" b="b"/>
                <a:pathLst>
                  <a:path w="531" h="401" extrusionOk="0">
                    <a:moveTo>
                      <a:pt x="261" y="1"/>
                    </a:moveTo>
                    <a:cubicBezTo>
                      <a:pt x="0" y="1"/>
                      <a:pt x="0" y="401"/>
                      <a:pt x="261" y="401"/>
                    </a:cubicBezTo>
                    <a:cubicBezTo>
                      <a:pt x="530" y="401"/>
                      <a:pt x="530" y="1"/>
                      <a:pt x="261" y="1"/>
                    </a:cubicBezTo>
                    <a:close/>
                  </a:path>
                </a:pathLst>
              </a:custGeom>
              <a:solidFill>
                <a:srgbClr val="F44F3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33" name="Google Shape;2563;p64">
                <a:extLst>
                  <a:ext uri="{FF2B5EF4-FFF2-40B4-BE49-F238E27FC236}">
                    <a16:creationId xmlns:a16="http://schemas.microsoft.com/office/drawing/2014/main" id="{CFE10CD2-B6B4-41C5-9063-FBA786574203}"/>
                  </a:ext>
                </a:extLst>
              </p:cNvPr>
              <p:cNvSpPr/>
              <p:nvPr/>
            </p:nvSpPr>
            <p:spPr>
              <a:xfrm>
                <a:off x="3891529" y="4342257"/>
                <a:ext cx="10984" cy="12434"/>
              </a:xfrm>
              <a:custGeom>
                <a:avLst/>
                <a:gdLst/>
                <a:ahLst/>
                <a:cxnLst/>
                <a:rect l="l" t="t" r="r" b="b"/>
                <a:pathLst>
                  <a:path w="159" h="180" extrusionOk="0">
                    <a:moveTo>
                      <a:pt x="84" y="1"/>
                    </a:moveTo>
                    <a:cubicBezTo>
                      <a:pt x="37" y="1"/>
                      <a:pt x="0" y="47"/>
                      <a:pt x="19" y="85"/>
                    </a:cubicBezTo>
                    <a:lnTo>
                      <a:pt x="28" y="122"/>
                    </a:lnTo>
                    <a:cubicBezTo>
                      <a:pt x="28" y="131"/>
                      <a:pt x="37" y="140"/>
                      <a:pt x="47" y="159"/>
                    </a:cubicBezTo>
                    <a:cubicBezTo>
                      <a:pt x="51" y="173"/>
                      <a:pt x="65" y="180"/>
                      <a:pt x="81" y="180"/>
                    </a:cubicBezTo>
                    <a:cubicBezTo>
                      <a:pt x="96" y="180"/>
                      <a:pt x="112" y="173"/>
                      <a:pt x="121" y="159"/>
                    </a:cubicBezTo>
                    <a:cubicBezTo>
                      <a:pt x="130" y="140"/>
                      <a:pt x="130" y="131"/>
                      <a:pt x="140" y="122"/>
                    </a:cubicBezTo>
                    <a:lnTo>
                      <a:pt x="149" y="85"/>
                    </a:lnTo>
                    <a:cubicBezTo>
                      <a:pt x="158" y="47"/>
                      <a:pt x="130" y="1"/>
                      <a:pt x="84" y="1"/>
                    </a:cubicBezTo>
                    <a:close/>
                  </a:path>
                </a:pathLst>
              </a:custGeom>
              <a:solidFill>
                <a:srgbClr val="F44F39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34" name="Google Shape;2564;p64">
                <a:extLst>
                  <a:ext uri="{FF2B5EF4-FFF2-40B4-BE49-F238E27FC236}">
                    <a16:creationId xmlns:a16="http://schemas.microsoft.com/office/drawing/2014/main" id="{0C65BC4F-93CD-4F33-B517-DBE02D7EE775}"/>
                  </a:ext>
                </a:extLst>
              </p:cNvPr>
              <p:cNvSpPr/>
              <p:nvPr/>
            </p:nvSpPr>
            <p:spPr>
              <a:xfrm>
                <a:off x="4213506" y="4475579"/>
                <a:ext cx="38478" cy="26527"/>
              </a:xfrm>
              <a:custGeom>
                <a:avLst/>
                <a:gdLst/>
                <a:ahLst/>
                <a:cxnLst/>
                <a:rect l="l" t="t" r="r" b="b"/>
                <a:pathLst>
                  <a:path w="557" h="384" extrusionOk="0">
                    <a:moveTo>
                      <a:pt x="178" y="1"/>
                    </a:moveTo>
                    <a:cubicBezTo>
                      <a:pt x="2" y="1"/>
                      <a:pt x="0" y="383"/>
                      <a:pt x="173" y="383"/>
                    </a:cubicBezTo>
                    <a:cubicBezTo>
                      <a:pt x="185" y="383"/>
                      <a:pt x="198" y="381"/>
                      <a:pt x="212" y="377"/>
                    </a:cubicBezTo>
                    <a:cubicBezTo>
                      <a:pt x="305" y="368"/>
                      <a:pt x="398" y="331"/>
                      <a:pt x="491" y="293"/>
                    </a:cubicBezTo>
                    <a:cubicBezTo>
                      <a:pt x="556" y="247"/>
                      <a:pt x="556" y="145"/>
                      <a:pt x="491" y="98"/>
                    </a:cubicBezTo>
                    <a:cubicBezTo>
                      <a:pt x="398" y="52"/>
                      <a:pt x="305" y="24"/>
                      <a:pt x="212" y="5"/>
                    </a:cubicBezTo>
                    <a:cubicBezTo>
                      <a:pt x="200" y="2"/>
                      <a:pt x="189" y="1"/>
                      <a:pt x="17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35" name="Google Shape;2565;p64">
                <a:extLst>
                  <a:ext uri="{FF2B5EF4-FFF2-40B4-BE49-F238E27FC236}">
                    <a16:creationId xmlns:a16="http://schemas.microsoft.com/office/drawing/2014/main" id="{7E98F07E-24C0-4A5C-B408-03A4D8E6A84D}"/>
                  </a:ext>
                </a:extLst>
              </p:cNvPr>
              <p:cNvSpPr/>
              <p:nvPr/>
            </p:nvSpPr>
            <p:spPr>
              <a:xfrm>
                <a:off x="4372664" y="4456375"/>
                <a:ext cx="27079" cy="19757"/>
              </a:xfrm>
              <a:custGeom>
                <a:avLst/>
                <a:gdLst/>
                <a:ahLst/>
                <a:cxnLst/>
                <a:rect l="l" t="t" r="r" b="b"/>
                <a:pathLst>
                  <a:path w="392" h="286" extrusionOk="0">
                    <a:moveTo>
                      <a:pt x="158" y="1"/>
                    </a:moveTo>
                    <a:cubicBezTo>
                      <a:pt x="119" y="1"/>
                      <a:pt x="85" y="13"/>
                      <a:pt x="56" y="41"/>
                    </a:cubicBezTo>
                    <a:cubicBezTo>
                      <a:pt x="0" y="97"/>
                      <a:pt x="0" y="190"/>
                      <a:pt x="56" y="246"/>
                    </a:cubicBezTo>
                    <a:cubicBezTo>
                      <a:pt x="87" y="269"/>
                      <a:pt x="124" y="286"/>
                      <a:pt x="167" y="286"/>
                    </a:cubicBezTo>
                    <a:cubicBezTo>
                      <a:pt x="176" y="286"/>
                      <a:pt x="186" y="285"/>
                      <a:pt x="196" y="283"/>
                    </a:cubicBezTo>
                    <a:lnTo>
                      <a:pt x="196" y="274"/>
                    </a:lnTo>
                    <a:lnTo>
                      <a:pt x="307" y="255"/>
                    </a:lnTo>
                    <a:cubicBezTo>
                      <a:pt x="354" y="237"/>
                      <a:pt x="391" y="190"/>
                      <a:pt x="391" y="134"/>
                    </a:cubicBezTo>
                    <a:cubicBezTo>
                      <a:pt x="391" y="88"/>
                      <a:pt x="354" y="41"/>
                      <a:pt x="307" y="23"/>
                    </a:cubicBezTo>
                    <a:lnTo>
                      <a:pt x="196" y="4"/>
                    </a:lnTo>
                    <a:cubicBezTo>
                      <a:pt x="183" y="2"/>
                      <a:pt x="170" y="1"/>
                      <a:pt x="158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36" name="Google Shape;2566;p64">
                <a:extLst>
                  <a:ext uri="{FF2B5EF4-FFF2-40B4-BE49-F238E27FC236}">
                    <a16:creationId xmlns:a16="http://schemas.microsoft.com/office/drawing/2014/main" id="{4FBA7BCB-68EB-4B10-98A6-5E4D3CB08DE0}"/>
                  </a:ext>
                </a:extLst>
              </p:cNvPr>
              <p:cNvSpPr/>
              <p:nvPr/>
            </p:nvSpPr>
            <p:spPr>
              <a:xfrm>
                <a:off x="4927021" y="4545901"/>
                <a:ext cx="212697" cy="186032"/>
              </a:xfrm>
              <a:custGeom>
                <a:avLst/>
                <a:gdLst/>
                <a:ahLst/>
                <a:cxnLst/>
                <a:rect l="l" t="t" r="r" b="b"/>
                <a:pathLst>
                  <a:path w="3079" h="2693" extrusionOk="0">
                    <a:moveTo>
                      <a:pt x="739" y="1"/>
                    </a:moveTo>
                    <a:cubicBezTo>
                      <a:pt x="676" y="1"/>
                      <a:pt x="616" y="42"/>
                      <a:pt x="596" y="103"/>
                    </a:cubicBezTo>
                    <a:cubicBezTo>
                      <a:pt x="534" y="380"/>
                      <a:pt x="665" y="715"/>
                      <a:pt x="843" y="993"/>
                    </a:cubicBezTo>
                    <a:lnTo>
                      <a:pt x="843" y="993"/>
                    </a:lnTo>
                    <a:cubicBezTo>
                      <a:pt x="737" y="1010"/>
                      <a:pt x="638" y="1056"/>
                      <a:pt x="559" y="1135"/>
                    </a:cubicBezTo>
                    <a:cubicBezTo>
                      <a:pt x="547" y="1147"/>
                      <a:pt x="539" y="1161"/>
                      <a:pt x="534" y="1177"/>
                    </a:cubicBezTo>
                    <a:lnTo>
                      <a:pt x="534" y="1177"/>
                    </a:lnTo>
                    <a:cubicBezTo>
                      <a:pt x="372" y="1192"/>
                      <a:pt x="223" y="1231"/>
                      <a:pt x="103" y="1312"/>
                    </a:cubicBezTo>
                    <a:cubicBezTo>
                      <a:pt x="1" y="1358"/>
                      <a:pt x="19" y="1517"/>
                      <a:pt x="131" y="1535"/>
                    </a:cubicBezTo>
                    <a:cubicBezTo>
                      <a:pt x="299" y="1576"/>
                      <a:pt x="470" y="1598"/>
                      <a:pt x="643" y="1598"/>
                    </a:cubicBezTo>
                    <a:cubicBezTo>
                      <a:pt x="748" y="1598"/>
                      <a:pt x="853" y="1590"/>
                      <a:pt x="959" y="1572"/>
                    </a:cubicBezTo>
                    <a:cubicBezTo>
                      <a:pt x="1026" y="1564"/>
                      <a:pt x="1085" y="1552"/>
                      <a:pt x="1140" y="1536"/>
                    </a:cubicBezTo>
                    <a:lnTo>
                      <a:pt x="1140" y="1536"/>
                    </a:lnTo>
                    <a:cubicBezTo>
                      <a:pt x="1168" y="1541"/>
                      <a:pt x="1197" y="1543"/>
                      <a:pt x="1226" y="1543"/>
                    </a:cubicBezTo>
                    <a:cubicBezTo>
                      <a:pt x="1277" y="1543"/>
                      <a:pt x="1328" y="1536"/>
                      <a:pt x="1375" y="1521"/>
                    </a:cubicBezTo>
                    <a:lnTo>
                      <a:pt x="1375" y="1521"/>
                    </a:lnTo>
                    <a:cubicBezTo>
                      <a:pt x="1313" y="1699"/>
                      <a:pt x="1276" y="1885"/>
                      <a:pt x="1265" y="2074"/>
                    </a:cubicBezTo>
                    <a:cubicBezTo>
                      <a:pt x="1264" y="2099"/>
                      <a:pt x="1269" y="2120"/>
                      <a:pt x="1280" y="2137"/>
                    </a:cubicBezTo>
                    <a:lnTo>
                      <a:pt x="1280" y="2137"/>
                    </a:lnTo>
                    <a:cubicBezTo>
                      <a:pt x="1286" y="2344"/>
                      <a:pt x="1345" y="2532"/>
                      <a:pt x="1489" y="2651"/>
                    </a:cubicBezTo>
                    <a:cubicBezTo>
                      <a:pt x="1512" y="2679"/>
                      <a:pt x="1544" y="2693"/>
                      <a:pt x="1578" y="2693"/>
                    </a:cubicBezTo>
                    <a:cubicBezTo>
                      <a:pt x="1612" y="2693"/>
                      <a:pt x="1647" y="2679"/>
                      <a:pt x="1675" y="2651"/>
                    </a:cubicBezTo>
                    <a:cubicBezTo>
                      <a:pt x="1823" y="2502"/>
                      <a:pt x="1851" y="2344"/>
                      <a:pt x="1879" y="2140"/>
                    </a:cubicBezTo>
                    <a:cubicBezTo>
                      <a:pt x="1898" y="2028"/>
                      <a:pt x="1916" y="1916"/>
                      <a:pt x="1916" y="1805"/>
                    </a:cubicBezTo>
                    <a:cubicBezTo>
                      <a:pt x="1923" y="1673"/>
                      <a:pt x="1929" y="1588"/>
                      <a:pt x="1907" y="1515"/>
                    </a:cubicBezTo>
                    <a:lnTo>
                      <a:pt x="1907" y="1515"/>
                    </a:lnTo>
                    <a:cubicBezTo>
                      <a:pt x="1928" y="1538"/>
                      <a:pt x="1951" y="1560"/>
                      <a:pt x="1974" y="1582"/>
                    </a:cubicBezTo>
                    <a:lnTo>
                      <a:pt x="1974" y="1582"/>
                    </a:lnTo>
                    <a:cubicBezTo>
                      <a:pt x="2083" y="1748"/>
                      <a:pt x="2174" y="1901"/>
                      <a:pt x="2383" y="1943"/>
                    </a:cubicBezTo>
                    <a:lnTo>
                      <a:pt x="2383" y="1943"/>
                    </a:lnTo>
                    <a:cubicBezTo>
                      <a:pt x="2522" y="2073"/>
                      <a:pt x="2656" y="2180"/>
                      <a:pt x="2829" y="2180"/>
                    </a:cubicBezTo>
                    <a:cubicBezTo>
                      <a:pt x="2872" y="2180"/>
                      <a:pt x="2918" y="2173"/>
                      <a:pt x="2967" y="2158"/>
                    </a:cubicBezTo>
                    <a:cubicBezTo>
                      <a:pt x="3042" y="2140"/>
                      <a:pt x="3079" y="2065"/>
                      <a:pt x="3060" y="2000"/>
                    </a:cubicBezTo>
                    <a:cubicBezTo>
                      <a:pt x="3014" y="1847"/>
                      <a:pt x="2732" y="1478"/>
                      <a:pt x="2426" y="1227"/>
                    </a:cubicBezTo>
                    <a:lnTo>
                      <a:pt x="2426" y="1227"/>
                    </a:lnTo>
                    <a:cubicBezTo>
                      <a:pt x="2609" y="1161"/>
                      <a:pt x="2782" y="1070"/>
                      <a:pt x="2902" y="959"/>
                    </a:cubicBezTo>
                    <a:cubicBezTo>
                      <a:pt x="2994" y="866"/>
                      <a:pt x="2920" y="721"/>
                      <a:pt x="2809" y="721"/>
                    </a:cubicBezTo>
                    <a:cubicBezTo>
                      <a:pt x="2797" y="721"/>
                      <a:pt x="2785" y="722"/>
                      <a:pt x="2772" y="726"/>
                    </a:cubicBezTo>
                    <a:cubicBezTo>
                      <a:pt x="2745" y="732"/>
                      <a:pt x="2718" y="738"/>
                      <a:pt x="2690" y="744"/>
                    </a:cubicBezTo>
                    <a:lnTo>
                      <a:pt x="2690" y="744"/>
                    </a:lnTo>
                    <a:cubicBezTo>
                      <a:pt x="2676" y="729"/>
                      <a:pt x="2660" y="714"/>
                      <a:pt x="2642" y="698"/>
                    </a:cubicBezTo>
                    <a:cubicBezTo>
                      <a:pt x="2593" y="658"/>
                      <a:pt x="2529" y="641"/>
                      <a:pt x="2458" y="641"/>
                    </a:cubicBezTo>
                    <a:cubicBezTo>
                      <a:pt x="2406" y="641"/>
                      <a:pt x="2350" y="650"/>
                      <a:pt x="2292" y="666"/>
                    </a:cubicBezTo>
                    <a:lnTo>
                      <a:pt x="2292" y="666"/>
                    </a:lnTo>
                    <a:cubicBezTo>
                      <a:pt x="2294" y="567"/>
                      <a:pt x="2279" y="470"/>
                      <a:pt x="2245" y="383"/>
                    </a:cubicBezTo>
                    <a:lnTo>
                      <a:pt x="2245" y="383"/>
                    </a:lnTo>
                    <a:cubicBezTo>
                      <a:pt x="2244" y="370"/>
                      <a:pt x="2243" y="358"/>
                      <a:pt x="2242" y="345"/>
                    </a:cubicBezTo>
                    <a:cubicBezTo>
                      <a:pt x="2235" y="301"/>
                      <a:pt x="2208" y="270"/>
                      <a:pt x="2173" y="253"/>
                    </a:cubicBezTo>
                    <a:lnTo>
                      <a:pt x="2173" y="253"/>
                    </a:lnTo>
                    <a:cubicBezTo>
                      <a:pt x="2168" y="246"/>
                      <a:pt x="2163" y="240"/>
                      <a:pt x="2158" y="233"/>
                    </a:cubicBezTo>
                    <a:cubicBezTo>
                      <a:pt x="2131" y="206"/>
                      <a:pt x="2097" y="193"/>
                      <a:pt x="2064" y="193"/>
                    </a:cubicBezTo>
                    <a:cubicBezTo>
                      <a:pt x="2017" y="193"/>
                      <a:pt x="1971" y="218"/>
                      <a:pt x="1944" y="261"/>
                    </a:cubicBezTo>
                    <a:cubicBezTo>
                      <a:pt x="1934" y="281"/>
                      <a:pt x="1924" y="300"/>
                      <a:pt x="1915" y="320"/>
                    </a:cubicBezTo>
                    <a:lnTo>
                      <a:pt x="1915" y="320"/>
                    </a:lnTo>
                    <a:cubicBezTo>
                      <a:pt x="1748" y="506"/>
                      <a:pt x="1671" y="760"/>
                      <a:pt x="1635" y="1012"/>
                    </a:cubicBezTo>
                    <a:lnTo>
                      <a:pt x="1635" y="1012"/>
                    </a:lnTo>
                    <a:cubicBezTo>
                      <a:pt x="1542" y="876"/>
                      <a:pt x="1467" y="735"/>
                      <a:pt x="1356" y="619"/>
                    </a:cubicBezTo>
                    <a:lnTo>
                      <a:pt x="1356" y="619"/>
                    </a:lnTo>
                    <a:cubicBezTo>
                      <a:pt x="1309" y="513"/>
                      <a:pt x="1248" y="421"/>
                      <a:pt x="1171" y="367"/>
                    </a:cubicBezTo>
                    <a:lnTo>
                      <a:pt x="1171" y="367"/>
                    </a:lnTo>
                    <a:cubicBezTo>
                      <a:pt x="1075" y="226"/>
                      <a:pt x="954" y="105"/>
                      <a:pt x="810" y="19"/>
                    </a:cubicBezTo>
                    <a:cubicBezTo>
                      <a:pt x="787" y="7"/>
                      <a:pt x="763" y="1"/>
                      <a:pt x="739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37" name="Google Shape;2567;p64">
                <a:extLst>
                  <a:ext uri="{FF2B5EF4-FFF2-40B4-BE49-F238E27FC236}">
                    <a16:creationId xmlns:a16="http://schemas.microsoft.com/office/drawing/2014/main" id="{E7702752-B3E8-4D72-AF14-D5AA9F995346}"/>
                  </a:ext>
                </a:extLst>
              </p:cNvPr>
              <p:cNvSpPr/>
              <p:nvPr/>
            </p:nvSpPr>
            <p:spPr>
              <a:xfrm>
                <a:off x="3538122" y="4347852"/>
                <a:ext cx="146588" cy="123101"/>
              </a:xfrm>
              <a:custGeom>
                <a:avLst/>
                <a:gdLst/>
                <a:ahLst/>
                <a:cxnLst/>
                <a:rect l="l" t="t" r="r" b="b"/>
                <a:pathLst>
                  <a:path w="2122" h="1782" extrusionOk="0">
                    <a:moveTo>
                      <a:pt x="1218" y="0"/>
                    </a:moveTo>
                    <a:cubicBezTo>
                      <a:pt x="1210" y="0"/>
                      <a:pt x="1201" y="1"/>
                      <a:pt x="1192" y="4"/>
                    </a:cubicBezTo>
                    <a:cubicBezTo>
                      <a:pt x="1019" y="75"/>
                      <a:pt x="892" y="343"/>
                      <a:pt x="887" y="579"/>
                    </a:cubicBezTo>
                    <a:lnTo>
                      <a:pt x="887" y="579"/>
                    </a:lnTo>
                    <a:cubicBezTo>
                      <a:pt x="775" y="518"/>
                      <a:pt x="636" y="484"/>
                      <a:pt x="506" y="484"/>
                    </a:cubicBezTo>
                    <a:cubicBezTo>
                      <a:pt x="399" y="484"/>
                      <a:pt x="298" y="507"/>
                      <a:pt x="223" y="557"/>
                    </a:cubicBezTo>
                    <a:lnTo>
                      <a:pt x="223" y="557"/>
                    </a:lnTo>
                    <a:cubicBezTo>
                      <a:pt x="196" y="560"/>
                      <a:pt x="168" y="565"/>
                      <a:pt x="141" y="571"/>
                    </a:cubicBezTo>
                    <a:cubicBezTo>
                      <a:pt x="113" y="580"/>
                      <a:pt x="85" y="608"/>
                      <a:pt x="76" y="636"/>
                    </a:cubicBezTo>
                    <a:cubicBezTo>
                      <a:pt x="0" y="870"/>
                      <a:pt x="414" y="1007"/>
                      <a:pt x="713" y="1059"/>
                    </a:cubicBezTo>
                    <a:lnTo>
                      <a:pt x="713" y="1059"/>
                    </a:lnTo>
                    <a:cubicBezTo>
                      <a:pt x="565" y="1204"/>
                      <a:pt x="452" y="1384"/>
                      <a:pt x="392" y="1584"/>
                    </a:cubicBezTo>
                    <a:cubicBezTo>
                      <a:pt x="376" y="1641"/>
                      <a:pt x="424" y="1720"/>
                      <a:pt x="492" y="1720"/>
                    </a:cubicBezTo>
                    <a:cubicBezTo>
                      <a:pt x="502" y="1720"/>
                      <a:pt x="512" y="1718"/>
                      <a:pt x="522" y="1715"/>
                    </a:cubicBezTo>
                    <a:cubicBezTo>
                      <a:pt x="532" y="1711"/>
                      <a:pt x="541" y="1707"/>
                      <a:pt x="550" y="1703"/>
                    </a:cubicBezTo>
                    <a:lnTo>
                      <a:pt x="550" y="1703"/>
                    </a:lnTo>
                    <a:cubicBezTo>
                      <a:pt x="550" y="1703"/>
                      <a:pt x="550" y="1704"/>
                      <a:pt x="550" y="1705"/>
                    </a:cubicBezTo>
                    <a:cubicBezTo>
                      <a:pt x="564" y="1753"/>
                      <a:pt x="603" y="1781"/>
                      <a:pt x="645" y="1781"/>
                    </a:cubicBezTo>
                    <a:cubicBezTo>
                      <a:pt x="660" y="1781"/>
                      <a:pt x="675" y="1778"/>
                      <a:pt x="690" y="1770"/>
                    </a:cubicBezTo>
                    <a:cubicBezTo>
                      <a:pt x="794" y="1697"/>
                      <a:pt x="952" y="1498"/>
                      <a:pt x="1045" y="1297"/>
                    </a:cubicBezTo>
                    <a:lnTo>
                      <a:pt x="1045" y="1297"/>
                    </a:lnTo>
                    <a:cubicBezTo>
                      <a:pt x="1082" y="1357"/>
                      <a:pt x="1128" y="1413"/>
                      <a:pt x="1177" y="1464"/>
                    </a:cubicBezTo>
                    <a:lnTo>
                      <a:pt x="1177" y="1464"/>
                    </a:lnTo>
                    <a:cubicBezTo>
                      <a:pt x="1265" y="1615"/>
                      <a:pt x="1403" y="1743"/>
                      <a:pt x="1529" y="1743"/>
                    </a:cubicBezTo>
                    <a:cubicBezTo>
                      <a:pt x="1570" y="1743"/>
                      <a:pt x="1611" y="1729"/>
                      <a:pt x="1648" y="1696"/>
                    </a:cubicBezTo>
                    <a:cubicBezTo>
                      <a:pt x="1650" y="1694"/>
                      <a:pt x="1652" y="1691"/>
                      <a:pt x="1654" y="1689"/>
                    </a:cubicBezTo>
                    <a:lnTo>
                      <a:pt x="1654" y="1689"/>
                    </a:lnTo>
                    <a:cubicBezTo>
                      <a:pt x="1661" y="1690"/>
                      <a:pt x="1668" y="1690"/>
                      <a:pt x="1675" y="1690"/>
                    </a:cubicBezTo>
                    <a:cubicBezTo>
                      <a:pt x="1688" y="1690"/>
                      <a:pt x="1700" y="1689"/>
                      <a:pt x="1713" y="1687"/>
                    </a:cubicBezTo>
                    <a:cubicBezTo>
                      <a:pt x="1787" y="1677"/>
                      <a:pt x="1806" y="1584"/>
                      <a:pt x="1778" y="1519"/>
                    </a:cubicBezTo>
                    <a:cubicBezTo>
                      <a:pt x="1731" y="1419"/>
                      <a:pt x="1673" y="1294"/>
                      <a:pt x="1600" y="1179"/>
                    </a:cubicBezTo>
                    <a:lnTo>
                      <a:pt x="1600" y="1179"/>
                    </a:lnTo>
                    <a:cubicBezTo>
                      <a:pt x="1795" y="1178"/>
                      <a:pt x="1984" y="1131"/>
                      <a:pt x="2085" y="1017"/>
                    </a:cubicBezTo>
                    <a:cubicBezTo>
                      <a:pt x="2113" y="989"/>
                      <a:pt x="2122" y="933"/>
                      <a:pt x="2094" y="896"/>
                    </a:cubicBezTo>
                    <a:cubicBezTo>
                      <a:pt x="2082" y="879"/>
                      <a:pt x="2069" y="863"/>
                      <a:pt x="2054" y="848"/>
                    </a:cubicBezTo>
                    <a:lnTo>
                      <a:pt x="2054" y="848"/>
                    </a:lnTo>
                    <a:cubicBezTo>
                      <a:pt x="2062" y="833"/>
                      <a:pt x="2066" y="817"/>
                      <a:pt x="2066" y="803"/>
                    </a:cubicBezTo>
                    <a:cubicBezTo>
                      <a:pt x="2062" y="619"/>
                      <a:pt x="1859" y="570"/>
                      <a:pt x="1632" y="570"/>
                    </a:cubicBezTo>
                    <a:cubicBezTo>
                      <a:pt x="1581" y="570"/>
                      <a:pt x="1528" y="572"/>
                      <a:pt x="1476" y="576"/>
                    </a:cubicBezTo>
                    <a:lnTo>
                      <a:pt x="1476" y="576"/>
                    </a:lnTo>
                    <a:cubicBezTo>
                      <a:pt x="1503" y="433"/>
                      <a:pt x="1505" y="287"/>
                      <a:pt x="1490" y="208"/>
                    </a:cubicBezTo>
                    <a:cubicBezTo>
                      <a:pt x="1481" y="168"/>
                      <a:pt x="1452" y="141"/>
                      <a:pt x="1414" y="135"/>
                    </a:cubicBezTo>
                    <a:lnTo>
                      <a:pt x="1414" y="135"/>
                    </a:lnTo>
                    <a:cubicBezTo>
                      <a:pt x="1397" y="116"/>
                      <a:pt x="1373" y="104"/>
                      <a:pt x="1348" y="104"/>
                    </a:cubicBezTo>
                    <a:cubicBezTo>
                      <a:pt x="1344" y="104"/>
                      <a:pt x="1340" y="104"/>
                      <a:pt x="1336" y="105"/>
                    </a:cubicBezTo>
                    <a:lnTo>
                      <a:pt x="1336" y="105"/>
                    </a:lnTo>
                    <a:cubicBezTo>
                      <a:pt x="1322" y="79"/>
                      <a:pt x="1305" y="54"/>
                      <a:pt x="1285" y="31"/>
                    </a:cubicBezTo>
                    <a:cubicBezTo>
                      <a:pt x="1264" y="11"/>
                      <a:pt x="1243" y="0"/>
                      <a:pt x="1218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38" name="Google Shape;2568;p64">
                <a:extLst>
                  <a:ext uri="{FF2B5EF4-FFF2-40B4-BE49-F238E27FC236}">
                    <a16:creationId xmlns:a16="http://schemas.microsoft.com/office/drawing/2014/main" id="{CA34E954-FD74-4CCB-B69D-48D8B1CA57BB}"/>
                  </a:ext>
                </a:extLst>
              </p:cNvPr>
              <p:cNvSpPr/>
              <p:nvPr/>
            </p:nvSpPr>
            <p:spPr>
              <a:xfrm>
                <a:off x="2634985" y="5055979"/>
                <a:ext cx="33504" cy="34126"/>
              </a:xfrm>
              <a:custGeom>
                <a:avLst/>
                <a:gdLst/>
                <a:ahLst/>
                <a:cxnLst/>
                <a:rect l="l" t="t" r="r" b="b"/>
                <a:pathLst>
                  <a:path w="485" h="494" extrusionOk="0">
                    <a:moveTo>
                      <a:pt x="243" y="0"/>
                    </a:moveTo>
                    <a:lnTo>
                      <a:pt x="178" y="10"/>
                    </a:lnTo>
                    <a:lnTo>
                      <a:pt x="122" y="28"/>
                    </a:lnTo>
                    <a:lnTo>
                      <a:pt x="75" y="65"/>
                    </a:lnTo>
                    <a:lnTo>
                      <a:pt x="38" y="121"/>
                    </a:lnTo>
                    <a:lnTo>
                      <a:pt x="10" y="177"/>
                    </a:lnTo>
                    <a:cubicBezTo>
                      <a:pt x="1" y="205"/>
                      <a:pt x="1" y="233"/>
                      <a:pt x="10" y="270"/>
                    </a:cubicBezTo>
                    <a:cubicBezTo>
                      <a:pt x="10" y="289"/>
                      <a:pt x="20" y="307"/>
                      <a:pt x="29" y="326"/>
                    </a:cubicBezTo>
                    <a:cubicBezTo>
                      <a:pt x="38" y="354"/>
                      <a:pt x="57" y="382"/>
                      <a:pt x="75" y="410"/>
                    </a:cubicBezTo>
                    <a:lnTo>
                      <a:pt x="103" y="437"/>
                    </a:lnTo>
                    <a:cubicBezTo>
                      <a:pt x="122" y="456"/>
                      <a:pt x="140" y="465"/>
                      <a:pt x="168" y="475"/>
                    </a:cubicBezTo>
                    <a:cubicBezTo>
                      <a:pt x="187" y="493"/>
                      <a:pt x="215" y="493"/>
                      <a:pt x="243" y="493"/>
                    </a:cubicBezTo>
                    <a:cubicBezTo>
                      <a:pt x="299" y="493"/>
                      <a:pt x="345" y="475"/>
                      <a:pt x="382" y="437"/>
                    </a:cubicBezTo>
                    <a:lnTo>
                      <a:pt x="410" y="410"/>
                    </a:lnTo>
                    <a:lnTo>
                      <a:pt x="447" y="354"/>
                    </a:lnTo>
                    <a:lnTo>
                      <a:pt x="475" y="298"/>
                    </a:lnTo>
                    <a:cubicBezTo>
                      <a:pt x="484" y="270"/>
                      <a:pt x="484" y="233"/>
                      <a:pt x="475" y="205"/>
                    </a:cubicBezTo>
                    <a:cubicBezTo>
                      <a:pt x="475" y="186"/>
                      <a:pt x="466" y="158"/>
                      <a:pt x="457" y="149"/>
                    </a:cubicBezTo>
                    <a:cubicBezTo>
                      <a:pt x="457" y="121"/>
                      <a:pt x="438" y="103"/>
                      <a:pt x="429" y="93"/>
                    </a:cubicBezTo>
                    <a:cubicBezTo>
                      <a:pt x="419" y="75"/>
                      <a:pt x="401" y="56"/>
                      <a:pt x="382" y="47"/>
                    </a:cubicBezTo>
                    <a:cubicBezTo>
                      <a:pt x="373" y="38"/>
                      <a:pt x="354" y="28"/>
                      <a:pt x="336" y="19"/>
                    </a:cubicBezTo>
                    <a:cubicBezTo>
                      <a:pt x="308" y="0"/>
                      <a:pt x="271" y="0"/>
                      <a:pt x="243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39" name="Google Shape;2569;p64">
                <a:extLst>
                  <a:ext uri="{FF2B5EF4-FFF2-40B4-BE49-F238E27FC236}">
                    <a16:creationId xmlns:a16="http://schemas.microsoft.com/office/drawing/2014/main" id="{FB4DBACC-3335-4CBC-A14F-D0177C32505B}"/>
                  </a:ext>
                </a:extLst>
              </p:cNvPr>
              <p:cNvSpPr/>
              <p:nvPr/>
            </p:nvSpPr>
            <p:spPr>
              <a:xfrm>
                <a:off x="2882978" y="4762394"/>
                <a:ext cx="23211" cy="23211"/>
              </a:xfrm>
              <a:custGeom>
                <a:avLst/>
                <a:gdLst/>
                <a:ahLst/>
                <a:cxnLst/>
                <a:rect l="l" t="t" r="r" b="b"/>
                <a:pathLst>
                  <a:path w="336" h="336" extrusionOk="0">
                    <a:moveTo>
                      <a:pt x="168" y="1"/>
                    </a:moveTo>
                    <a:cubicBezTo>
                      <a:pt x="75" y="1"/>
                      <a:pt x="0" y="75"/>
                      <a:pt x="0" y="168"/>
                    </a:cubicBezTo>
                    <a:cubicBezTo>
                      <a:pt x="0" y="214"/>
                      <a:pt x="19" y="252"/>
                      <a:pt x="47" y="289"/>
                    </a:cubicBezTo>
                    <a:cubicBezTo>
                      <a:pt x="84" y="317"/>
                      <a:pt x="121" y="335"/>
                      <a:pt x="168" y="335"/>
                    </a:cubicBezTo>
                    <a:cubicBezTo>
                      <a:pt x="214" y="326"/>
                      <a:pt x="252" y="307"/>
                      <a:pt x="289" y="280"/>
                    </a:cubicBezTo>
                    <a:cubicBezTo>
                      <a:pt x="317" y="252"/>
                      <a:pt x="335" y="205"/>
                      <a:pt x="335" y="168"/>
                    </a:cubicBezTo>
                    <a:cubicBezTo>
                      <a:pt x="335" y="121"/>
                      <a:pt x="317" y="84"/>
                      <a:pt x="289" y="47"/>
                    </a:cubicBezTo>
                    <a:cubicBezTo>
                      <a:pt x="252" y="19"/>
                      <a:pt x="214" y="1"/>
                      <a:pt x="168" y="1"/>
                    </a:cubicBezTo>
                    <a:close/>
                  </a:path>
                </a:pathLst>
              </a:custGeom>
              <a:solidFill>
                <a:srgbClr val="925F97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40" name="Google Shape;2570;p64">
                <a:extLst>
                  <a:ext uri="{FF2B5EF4-FFF2-40B4-BE49-F238E27FC236}">
                    <a16:creationId xmlns:a16="http://schemas.microsoft.com/office/drawing/2014/main" id="{FB02F825-8A50-4273-9959-28D0B4743C9A}"/>
                  </a:ext>
                </a:extLst>
              </p:cNvPr>
              <p:cNvSpPr/>
              <p:nvPr/>
            </p:nvSpPr>
            <p:spPr>
              <a:xfrm>
                <a:off x="4490236" y="4583204"/>
                <a:ext cx="48218" cy="36681"/>
              </a:xfrm>
              <a:custGeom>
                <a:avLst/>
                <a:gdLst/>
                <a:ahLst/>
                <a:cxnLst/>
                <a:rect l="l" t="t" r="r" b="b"/>
                <a:pathLst>
                  <a:path w="698" h="531" extrusionOk="0">
                    <a:moveTo>
                      <a:pt x="344" y="0"/>
                    </a:moveTo>
                    <a:cubicBezTo>
                      <a:pt x="0" y="0"/>
                      <a:pt x="0" y="530"/>
                      <a:pt x="344" y="530"/>
                    </a:cubicBezTo>
                    <a:cubicBezTo>
                      <a:pt x="698" y="530"/>
                      <a:pt x="698" y="0"/>
                      <a:pt x="344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41" name="Google Shape;2571;p64">
                <a:extLst>
                  <a:ext uri="{FF2B5EF4-FFF2-40B4-BE49-F238E27FC236}">
                    <a16:creationId xmlns:a16="http://schemas.microsoft.com/office/drawing/2014/main" id="{3864B072-3B86-452A-BA2D-859ABBFCA187}"/>
                  </a:ext>
                </a:extLst>
              </p:cNvPr>
              <p:cNvSpPr/>
              <p:nvPr/>
            </p:nvSpPr>
            <p:spPr>
              <a:xfrm>
                <a:off x="4005855" y="4412303"/>
                <a:ext cx="23833" cy="23833"/>
              </a:xfrm>
              <a:custGeom>
                <a:avLst/>
                <a:gdLst/>
                <a:ahLst/>
                <a:cxnLst/>
                <a:rect l="l" t="t" r="r" b="b"/>
                <a:pathLst>
                  <a:path w="345" h="345" extrusionOk="0">
                    <a:moveTo>
                      <a:pt x="140" y="0"/>
                    </a:moveTo>
                    <a:cubicBezTo>
                      <a:pt x="121" y="10"/>
                      <a:pt x="103" y="19"/>
                      <a:pt x="84" y="28"/>
                    </a:cubicBezTo>
                    <a:lnTo>
                      <a:pt x="56" y="56"/>
                    </a:lnTo>
                    <a:lnTo>
                      <a:pt x="28" y="93"/>
                    </a:lnTo>
                    <a:lnTo>
                      <a:pt x="10" y="131"/>
                    </a:lnTo>
                    <a:cubicBezTo>
                      <a:pt x="1" y="159"/>
                      <a:pt x="1" y="177"/>
                      <a:pt x="10" y="205"/>
                    </a:cubicBezTo>
                    <a:cubicBezTo>
                      <a:pt x="10" y="233"/>
                      <a:pt x="19" y="261"/>
                      <a:pt x="38" y="279"/>
                    </a:cubicBezTo>
                    <a:cubicBezTo>
                      <a:pt x="47" y="289"/>
                      <a:pt x="56" y="307"/>
                      <a:pt x="75" y="307"/>
                    </a:cubicBezTo>
                    <a:cubicBezTo>
                      <a:pt x="84" y="317"/>
                      <a:pt x="94" y="326"/>
                      <a:pt x="112" y="335"/>
                    </a:cubicBezTo>
                    <a:cubicBezTo>
                      <a:pt x="131" y="345"/>
                      <a:pt x="149" y="345"/>
                      <a:pt x="177" y="345"/>
                    </a:cubicBezTo>
                    <a:cubicBezTo>
                      <a:pt x="205" y="345"/>
                      <a:pt x="233" y="335"/>
                      <a:pt x="261" y="326"/>
                    </a:cubicBezTo>
                    <a:lnTo>
                      <a:pt x="289" y="298"/>
                    </a:lnTo>
                    <a:lnTo>
                      <a:pt x="317" y="261"/>
                    </a:lnTo>
                    <a:lnTo>
                      <a:pt x="335" y="224"/>
                    </a:lnTo>
                    <a:cubicBezTo>
                      <a:pt x="345" y="205"/>
                      <a:pt x="345" y="177"/>
                      <a:pt x="335" y="159"/>
                    </a:cubicBezTo>
                    <a:cubicBezTo>
                      <a:pt x="335" y="140"/>
                      <a:pt x="335" y="131"/>
                      <a:pt x="326" y="112"/>
                    </a:cubicBezTo>
                    <a:cubicBezTo>
                      <a:pt x="317" y="93"/>
                      <a:pt x="307" y="75"/>
                      <a:pt x="289" y="56"/>
                    </a:cubicBezTo>
                    <a:lnTo>
                      <a:pt x="289" y="66"/>
                    </a:lnTo>
                    <a:lnTo>
                      <a:pt x="252" y="38"/>
                    </a:lnTo>
                    <a:cubicBezTo>
                      <a:pt x="233" y="10"/>
                      <a:pt x="205" y="0"/>
                      <a:pt x="168" y="0"/>
                    </a:cubicBezTo>
                    <a:close/>
                  </a:path>
                </a:pathLst>
              </a:custGeom>
              <a:solidFill>
                <a:srgbClr val="925F97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42" name="Google Shape;2572;p64">
                <a:extLst>
                  <a:ext uri="{FF2B5EF4-FFF2-40B4-BE49-F238E27FC236}">
                    <a16:creationId xmlns:a16="http://schemas.microsoft.com/office/drawing/2014/main" id="{A988DFB0-DF3D-4697-AF92-628852214DC4}"/>
                  </a:ext>
                </a:extLst>
              </p:cNvPr>
              <p:cNvSpPr/>
              <p:nvPr/>
            </p:nvSpPr>
            <p:spPr>
              <a:xfrm>
                <a:off x="3350020" y="4405257"/>
                <a:ext cx="43728" cy="43728"/>
              </a:xfrm>
              <a:custGeom>
                <a:avLst/>
                <a:gdLst/>
                <a:ahLst/>
                <a:cxnLst/>
                <a:rect l="l" t="t" r="r" b="b"/>
                <a:pathLst>
                  <a:path w="633" h="633" extrusionOk="0">
                    <a:moveTo>
                      <a:pt x="316" y="0"/>
                    </a:moveTo>
                    <a:cubicBezTo>
                      <a:pt x="270" y="0"/>
                      <a:pt x="232" y="9"/>
                      <a:pt x="195" y="28"/>
                    </a:cubicBezTo>
                    <a:cubicBezTo>
                      <a:pt x="121" y="56"/>
                      <a:pt x="56" y="121"/>
                      <a:pt x="28" y="195"/>
                    </a:cubicBezTo>
                    <a:cubicBezTo>
                      <a:pt x="9" y="233"/>
                      <a:pt x="0" y="270"/>
                      <a:pt x="0" y="316"/>
                    </a:cubicBezTo>
                    <a:lnTo>
                      <a:pt x="9" y="400"/>
                    </a:lnTo>
                    <a:cubicBezTo>
                      <a:pt x="28" y="447"/>
                      <a:pt x="56" y="493"/>
                      <a:pt x="93" y="540"/>
                    </a:cubicBezTo>
                    <a:lnTo>
                      <a:pt x="158" y="586"/>
                    </a:lnTo>
                    <a:cubicBezTo>
                      <a:pt x="205" y="614"/>
                      <a:pt x="260" y="633"/>
                      <a:pt x="316" y="633"/>
                    </a:cubicBezTo>
                    <a:cubicBezTo>
                      <a:pt x="484" y="633"/>
                      <a:pt x="623" y="493"/>
                      <a:pt x="632" y="316"/>
                    </a:cubicBezTo>
                    <a:lnTo>
                      <a:pt x="614" y="233"/>
                    </a:lnTo>
                    <a:cubicBezTo>
                      <a:pt x="604" y="177"/>
                      <a:pt x="577" y="130"/>
                      <a:pt x="539" y="93"/>
                    </a:cubicBezTo>
                    <a:lnTo>
                      <a:pt x="474" y="47"/>
                    </a:lnTo>
                    <a:cubicBezTo>
                      <a:pt x="418" y="19"/>
                      <a:pt x="372" y="0"/>
                      <a:pt x="316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43" name="Google Shape;2573;p64">
                <a:extLst>
                  <a:ext uri="{FF2B5EF4-FFF2-40B4-BE49-F238E27FC236}">
                    <a16:creationId xmlns:a16="http://schemas.microsoft.com/office/drawing/2014/main" id="{E89F862A-5528-4C9A-8342-C01984EA1CFE}"/>
                  </a:ext>
                </a:extLst>
              </p:cNvPr>
              <p:cNvSpPr/>
              <p:nvPr/>
            </p:nvSpPr>
            <p:spPr>
              <a:xfrm>
                <a:off x="5464731" y="4528562"/>
                <a:ext cx="58511" cy="45040"/>
              </a:xfrm>
              <a:custGeom>
                <a:avLst/>
                <a:gdLst/>
                <a:ahLst/>
                <a:cxnLst/>
                <a:rect l="l" t="t" r="r" b="b"/>
                <a:pathLst>
                  <a:path w="847" h="652" extrusionOk="0">
                    <a:moveTo>
                      <a:pt x="428" y="1"/>
                    </a:moveTo>
                    <a:cubicBezTo>
                      <a:pt x="0" y="1"/>
                      <a:pt x="0" y="652"/>
                      <a:pt x="428" y="652"/>
                    </a:cubicBezTo>
                    <a:cubicBezTo>
                      <a:pt x="846" y="652"/>
                      <a:pt x="846" y="1"/>
                      <a:pt x="428" y="1"/>
                    </a:cubicBezTo>
                    <a:close/>
                  </a:path>
                </a:pathLst>
              </a:custGeom>
              <a:solidFill>
                <a:srgbClr val="925F97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44" name="Google Shape;2574;p64">
                <a:extLst>
                  <a:ext uri="{FF2B5EF4-FFF2-40B4-BE49-F238E27FC236}">
                    <a16:creationId xmlns:a16="http://schemas.microsoft.com/office/drawing/2014/main" id="{EBE077B5-644C-4EF6-A83C-BBAEB0916743}"/>
                  </a:ext>
                </a:extLst>
              </p:cNvPr>
              <p:cNvSpPr/>
              <p:nvPr/>
            </p:nvSpPr>
            <p:spPr>
              <a:xfrm>
                <a:off x="5484626" y="4909670"/>
                <a:ext cx="45040" cy="44971"/>
              </a:xfrm>
              <a:custGeom>
                <a:avLst/>
                <a:gdLst/>
                <a:ahLst/>
                <a:cxnLst/>
                <a:rect l="l" t="t" r="r" b="b"/>
                <a:pathLst>
                  <a:path w="652" h="651" extrusionOk="0">
                    <a:moveTo>
                      <a:pt x="350" y="0"/>
                    </a:moveTo>
                    <a:cubicBezTo>
                      <a:pt x="328" y="0"/>
                      <a:pt x="307" y="3"/>
                      <a:pt x="289" y="7"/>
                    </a:cubicBezTo>
                    <a:cubicBezTo>
                      <a:pt x="242" y="7"/>
                      <a:pt x="205" y="26"/>
                      <a:pt x="168" y="45"/>
                    </a:cubicBezTo>
                    <a:lnTo>
                      <a:pt x="103" y="100"/>
                    </a:lnTo>
                    <a:lnTo>
                      <a:pt x="47" y="166"/>
                    </a:lnTo>
                    <a:cubicBezTo>
                      <a:pt x="28" y="203"/>
                      <a:pt x="10" y="240"/>
                      <a:pt x="10" y="286"/>
                    </a:cubicBezTo>
                    <a:cubicBezTo>
                      <a:pt x="0" y="314"/>
                      <a:pt x="0" y="342"/>
                      <a:pt x="10" y="370"/>
                    </a:cubicBezTo>
                    <a:cubicBezTo>
                      <a:pt x="10" y="417"/>
                      <a:pt x="28" y="454"/>
                      <a:pt x="47" y="491"/>
                    </a:cubicBezTo>
                    <a:lnTo>
                      <a:pt x="103" y="556"/>
                    </a:lnTo>
                    <a:cubicBezTo>
                      <a:pt x="131" y="584"/>
                      <a:pt x="168" y="612"/>
                      <a:pt x="205" y="621"/>
                    </a:cubicBezTo>
                    <a:cubicBezTo>
                      <a:pt x="233" y="640"/>
                      <a:pt x="261" y="640"/>
                      <a:pt x="289" y="640"/>
                    </a:cubicBezTo>
                    <a:cubicBezTo>
                      <a:pt x="308" y="648"/>
                      <a:pt x="326" y="651"/>
                      <a:pt x="344" y="651"/>
                    </a:cubicBezTo>
                    <a:cubicBezTo>
                      <a:pt x="368" y="651"/>
                      <a:pt x="392" y="645"/>
                      <a:pt x="419" y="640"/>
                    </a:cubicBezTo>
                    <a:lnTo>
                      <a:pt x="493" y="603"/>
                    </a:lnTo>
                    <a:lnTo>
                      <a:pt x="568" y="556"/>
                    </a:lnTo>
                    <a:cubicBezTo>
                      <a:pt x="605" y="510"/>
                      <a:pt x="633" y="463"/>
                      <a:pt x="651" y="407"/>
                    </a:cubicBezTo>
                    <a:lnTo>
                      <a:pt x="642" y="407"/>
                    </a:lnTo>
                    <a:lnTo>
                      <a:pt x="642" y="389"/>
                    </a:lnTo>
                    <a:lnTo>
                      <a:pt x="651" y="314"/>
                    </a:lnTo>
                    <a:lnTo>
                      <a:pt x="642" y="231"/>
                    </a:lnTo>
                    <a:cubicBezTo>
                      <a:pt x="633" y="212"/>
                      <a:pt x="624" y="184"/>
                      <a:pt x="614" y="166"/>
                    </a:cubicBezTo>
                    <a:cubicBezTo>
                      <a:pt x="596" y="138"/>
                      <a:pt x="577" y="110"/>
                      <a:pt x="558" y="91"/>
                    </a:cubicBezTo>
                    <a:lnTo>
                      <a:pt x="493" y="45"/>
                    </a:lnTo>
                    <a:lnTo>
                      <a:pt x="419" y="7"/>
                    </a:lnTo>
                    <a:cubicBezTo>
                      <a:pt x="396" y="3"/>
                      <a:pt x="372" y="0"/>
                      <a:pt x="350" y="0"/>
                    </a:cubicBezTo>
                    <a:close/>
                  </a:path>
                </a:pathLst>
              </a:custGeom>
              <a:solidFill>
                <a:srgbClr val="925F97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  <p:sp>
            <p:nvSpPr>
              <p:cNvPr id="545" name="Google Shape;2575;p64">
                <a:extLst>
                  <a:ext uri="{FF2B5EF4-FFF2-40B4-BE49-F238E27FC236}">
                    <a16:creationId xmlns:a16="http://schemas.microsoft.com/office/drawing/2014/main" id="{914FC5DC-3A78-4EB9-A5E3-32C4C9F6B3F3}"/>
                  </a:ext>
                </a:extLst>
              </p:cNvPr>
              <p:cNvSpPr/>
              <p:nvPr/>
            </p:nvSpPr>
            <p:spPr>
              <a:xfrm>
                <a:off x="5485247" y="4777177"/>
                <a:ext cx="26458" cy="27218"/>
              </a:xfrm>
              <a:custGeom>
                <a:avLst/>
                <a:gdLst/>
                <a:ahLst/>
                <a:cxnLst/>
                <a:rect l="l" t="t" r="r" b="b"/>
                <a:pathLst>
                  <a:path w="383" h="394" extrusionOk="0">
                    <a:moveTo>
                      <a:pt x="196" y="0"/>
                    </a:moveTo>
                    <a:lnTo>
                      <a:pt x="140" y="10"/>
                    </a:lnTo>
                    <a:lnTo>
                      <a:pt x="94" y="28"/>
                    </a:lnTo>
                    <a:lnTo>
                      <a:pt x="57" y="56"/>
                    </a:lnTo>
                    <a:lnTo>
                      <a:pt x="29" y="93"/>
                    </a:lnTo>
                    <a:cubicBezTo>
                      <a:pt x="19" y="112"/>
                      <a:pt x="10" y="140"/>
                      <a:pt x="10" y="168"/>
                    </a:cubicBezTo>
                    <a:cubicBezTo>
                      <a:pt x="1" y="177"/>
                      <a:pt x="1" y="196"/>
                      <a:pt x="10" y="214"/>
                    </a:cubicBezTo>
                    <a:cubicBezTo>
                      <a:pt x="10" y="220"/>
                      <a:pt x="10" y="225"/>
                      <a:pt x="11" y="231"/>
                    </a:cubicBezTo>
                    <a:lnTo>
                      <a:pt x="11" y="231"/>
                    </a:lnTo>
                    <a:cubicBezTo>
                      <a:pt x="6" y="248"/>
                      <a:pt x="5" y="267"/>
                      <a:pt x="10" y="289"/>
                    </a:cubicBezTo>
                    <a:cubicBezTo>
                      <a:pt x="19" y="317"/>
                      <a:pt x="38" y="335"/>
                      <a:pt x="66" y="354"/>
                    </a:cubicBezTo>
                    <a:lnTo>
                      <a:pt x="103" y="372"/>
                    </a:lnTo>
                    <a:cubicBezTo>
                      <a:pt x="126" y="386"/>
                      <a:pt x="152" y="393"/>
                      <a:pt x="179" y="393"/>
                    </a:cubicBezTo>
                    <a:cubicBezTo>
                      <a:pt x="205" y="393"/>
                      <a:pt x="233" y="386"/>
                      <a:pt x="261" y="372"/>
                    </a:cubicBezTo>
                    <a:lnTo>
                      <a:pt x="289" y="354"/>
                    </a:lnTo>
                    <a:lnTo>
                      <a:pt x="326" y="317"/>
                    </a:lnTo>
                    <a:lnTo>
                      <a:pt x="354" y="279"/>
                    </a:lnTo>
                    <a:cubicBezTo>
                      <a:pt x="363" y="261"/>
                      <a:pt x="373" y="242"/>
                      <a:pt x="373" y="214"/>
                    </a:cubicBezTo>
                    <a:cubicBezTo>
                      <a:pt x="382" y="196"/>
                      <a:pt x="382" y="177"/>
                      <a:pt x="373" y="159"/>
                    </a:cubicBezTo>
                    <a:cubicBezTo>
                      <a:pt x="373" y="149"/>
                      <a:pt x="373" y="131"/>
                      <a:pt x="363" y="112"/>
                    </a:cubicBezTo>
                    <a:cubicBezTo>
                      <a:pt x="354" y="103"/>
                      <a:pt x="354" y="84"/>
                      <a:pt x="336" y="75"/>
                    </a:cubicBezTo>
                    <a:cubicBezTo>
                      <a:pt x="326" y="66"/>
                      <a:pt x="317" y="47"/>
                      <a:pt x="308" y="38"/>
                    </a:cubicBezTo>
                    <a:cubicBezTo>
                      <a:pt x="289" y="28"/>
                      <a:pt x="261" y="10"/>
                      <a:pt x="243" y="10"/>
                    </a:cubicBezTo>
                    <a:lnTo>
                      <a:pt x="196" y="0"/>
                    </a:lnTo>
                    <a:close/>
                  </a:path>
                </a:pathLst>
              </a:custGeom>
              <a:solidFill>
                <a:srgbClr val="925F97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defTabSz="1219170">
                  <a:buClr>
                    <a:srgbClr val="000000"/>
                  </a:buClr>
                </a:pPr>
                <a:endParaRPr sz="1867" kern="0">
                  <a:solidFill>
                    <a:srgbClr val="000000"/>
                  </a:solidFill>
                  <a:latin typeface="Arial"/>
                  <a:cs typeface="Arial"/>
                  <a:sym typeface="Arial"/>
                </a:endParaRPr>
              </a:p>
            </p:txBody>
          </p:sp>
        </p:grpSp>
      </p:grpSp>
      <p:sp>
        <p:nvSpPr>
          <p:cNvPr id="1211" name="Google Shape;1211;p35"/>
          <p:cNvSpPr/>
          <p:nvPr/>
        </p:nvSpPr>
        <p:spPr>
          <a:xfrm>
            <a:off x="2026883" y="343210"/>
            <a:ext cx="323827" cy="317233"/>
          </a:xfrm>
          <a:custGeom>
            <a:avLst/>
            <a:gdLst/>
            <a:ahLst/>
            <a:cxnLst/>
            <a:rect l="l" t="t" r="r" b="b"/>
            <a:pathLst>
              <a:path w="7417" h="7266" extrusionOk="0">
                <a:moveTo>
                  <a:pt x="5623" y="1"/>
                </a:moveTo>
                <a:lnTo>
                  <a:pt x="3435" y="1429"/>
                </a:lnTo>
                <a:lnTo>
                  <a:pt x="1034" y="426"/>
                </a:lnTo>
                <a:lnTo>
                  <a:pt x="1702" y="2919"/>
                </a:lnTo>
                <a:lnTo>
                  <a:pt x="0" y="4894"/>
                </a:lnTo>
                <a:lnTo>
                  <a:pt x="2584" y="5046"/>
                </a:lnTo>
                <a:lnTo>
                  <a:pt x="3952" y="7265"/>
                </a:lnTo>
                <a:lnTo>
                  <a:pt x="4894" y="4834"/>
                </a:lnTo>
                <a:lnTo>
                  <a:pt x="7417" y="4256"/>
                </a:lnTo>
                <a:lnTo>
                  <a:pt x="5411" y="2615"/>
                </a:lnTo>
                <a:lnTo>
                  <a:pt x="5623" y="1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grpSp>
        <p:nvGrpSpPr>
          <p:cNvPr id="1212" name="Google Shape;1212;p35"/>
          <p:cNvGrpSpPr/>
          <p:nvPr/>
        </p:nvGrpSpPr>
        <p:grpSpPr>
          <a:xfrm>
            <a:off x="-362991" y="2889587"/>
            <a:ext cx="3917420" cy="4076695"/>
            <a:chOff x="636603" y="678142"/>
            <a:chExt cx="3044087" cy="3341789"/>
          </a:xfrm>
        </p:grpSpPr>
        <p:sp>
          <p:nvSpPr>
            <p:cNvPr id="1213" name="Google Shape;1213;p35"/>
            <p:cNvSpPr/>
            <p:nvPr/>
          </p:nvSpPr>
          <p:spPr>
            <a:xfrm rot="257941">
              <a:off x="738793" y="938127"/>
              <a:ext cx="2601910" cy="2824117"/>
            </a:xfrm>
            <a:custGeom>
              <a:avLst/>
              <a:gdLst/>
              <a:ahLst/>
              <a:cxnLst/>
              <a:rect l="l" t="t" r="r" b="b"/>
              <a:pathLst>
                <a:path w="88757" h="96337" extrusionOk="0">
                  <a:moveTo>
                    <a:pt x="44851" y="0"/>
                  </a:moveTo>
                  <a:cubicBezTo>
                    <a:pt x="44490" y="0"/>
                    <a:pt x="44129" y="4"/>
                    <a:pt x="43770" y="11"/>
                  </a:cubicBezTo>
                  <a:cubicBezTo>
                    <a:pt x="43345" y="11"/>
                    <a:pt x="42919" y="42"/>
                    <a:pt x="42463" y="72"/>
                  </a:cubicBezTo>
                  <a:lnTo>
                    <a:pt x="42433" y="72"/>
                  </a:lnTo>
                  <a:cubicBezTo>
                    <a:pt x="35716" y="589"/>
                    <a:pt x="26627" y="3841"/>
                    <a:pt x="21490" y="12960"/>
                  </a:cubicBezTo>
                  <a:cubicBezTo>
                    <a:pt x="15989" y="22717"/>
                    <a:pt x="21490" y="33386"/>
                    <a:pt x="17569" y="43325"/>
                  </a:cubicBezTo>
                  <a:cubicBezTo>
                    <a:pt x="13679" y="53264"/>
                    <a:pt x="1" y="71350"/>
                    <a:pt x="17569" y="86973"/>
                  </a:cubicBezTo>
                  <a:cubicBezTo>
                    <a:pt x="24974" y="93562"/>
                    <a:pt x="35114" y="96336"/>
                    <a:pt x="45145" y="96336"/>
                  </a:cubicBezTo>
                  <a:cubicBezTo>
                    <a:pt x="49691" y="96336"/>
                    <a:pt x="54215" y="95767"/>
                    <a:pt x="58452" y="94724"/>
                  </a:cubicBezTo>
                  <a:cubicBezTo>
                    <a:pt x="67054" y="92627"/>
                    <a:pt x="74470" y="88584"/>
                    <a:pt x="78452" y="83417"/>
                  </a:cubicBezTo>
                  <a:cubicBezTo>
                    <a:pt x="88756" y="70104"/>
                    <a:pt x="85200" y="56821"/>
                    <a:pt x="77905" y="49526"/>
                  </a:cubicBezTo>
                  <a:cubicBezTo>
                    <a:pt x="70640" y="42231"/>
                    <a:pt x="71947" y="26455"/>
                    <a:pt x="70580" y="16790"/>
                  </a:cubicBezTo>
                  <a:cubicBezTo>
                    <a:pt x="69759" y="10984"/>
                    <a:pt x="66081" y="5969"/>
                    <a:pt x="59819" y="2990"/>
                  </a:cubicBezTo>
                  <a:cubicBezTo>
                    <a:pt x="56324" y="1379"/>
                    <a:pt x="52585" y="406"/>
                    <a:pt x="48755" y="163"/>
                  </a:cubicBezTo>
                  <a:lnTo>
                    <a:pt x="48360" y="133"/>
                  </a:lnTo>
                  <a:cubicBezTo>
                    <a:pt x="47199" y="40"/>
                    <a:pt x="46020" y="0"/>
                    <a:pt x="44851" y="0"/>
                  </a:cubicBezTo>
                  <a:close/>
                </a:path>
              </a:pathLst>
            </a:custGeom>
            <a:solidFill>
              <a:srgbClr val="51362C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14" name="Google Shape;1214;p35"/>
            <p:cNvSpPr/>
            <p:nvPr/>
          </p:nvSpPr>
          <p:spPr>
            <a:xfrm rot="257941">
              <a:off x="1429789" y="1714340"/>
              <a:ext cx="1452704" cy="643757"/>
            </a:xfrm>
            <a:custGeom>
              <a:avLst/>
              <a:gdLst/>
              <a:ahLst/>
              <a:cxnLst/>
              <a:rect l="l" t="t" r="r" b="b"/>
              <a:pathLst>
                <a:path w="49555" h="21960" extrusionOk="0">
                  <a:moveTo>
                    <a:pt x="47396" y="0"/>
                  </a:moveTo>
                  <a:lnTo>
                    <a:pt x="18915" y="9028"/>
                  </a:lnTo>
                  <a:cubicBezTo>
                    <a:pt x="18915" y="9028"/>
                    <a:pt x="7375" y="4871"/>
                    <a:pt x="2453" y="4871"/>
                  </a:cubicBezTo>
                  <a:cubicBezTo>
                    <a:pt x="895" y="4871"/>
                    <a:pt x="0" y="5287"/>
                    <a:pt x="343" y="6383"/>
                  </a:cubicBezTo>
                  <a:cubicBezTo>
                    <a:pt x="1459" y="10021"/>
                    <a:pt x="6116" y="10389"/>
                    <a:pt x="7953" y="10389"/>
                  </a:cubicBezTo>
                  <a:cubicBezTo>
                    <a:pt x="8418" y="10389"/>
                    <a:pt x="8702" y="10365"/>
                    <a:pt x="8702" y="10365"/>
                  </a:cubicBezTo>
                  <a:cubicBezTo>
                    <a:pt x="8702" y="10365"/>
                    <a:pt x="9401" y="14073"/>
                    <a:pt x="13718" y="17447"/>
                  </a:cubicBezTo>
                  <a:cubicBezTo>
                    <a:pt x="16769" y="19833"/>
                    <a:pt x="23102" y="21960"/>
                    <a:pt x="29064" y="21960"/>
                  </a:cubicBezTo>
                  <a:cubicBezTo>
                    <a:pt x="31536" y="21960"/>
                    <a:pt x="33944" y="21594"/>
                    <a:pt x="36028" y="20730"/>
                  </a:cubicBezTo>
                  <a:cubicBezTo>
                    <a:pt x="43110" y="17782"/>
                    <a:pt x="45055" y="16049"/>
                    <a:pt x="47305" y="12310"/>
                  </a:cubicBezTo>
                  <a:cubicBezTo>
                    <a:pt x="49554" y="8572"/>
                    <a:pt x="47396" y="0"/>
                    <a:pt x="47396" y="0"/>
                  </a:cubicBezTo>
                  <a:close/>
                </a:path>
              </a:pathLst>
            </a:custGeom>
            <a:solidFill>
              <a:srgbClr val="000000">
                <a:alpha val="848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15" name="Google Shape;1215;p35"/>
            <p:cNvSpPr/>
            <p:nvPr/>
          </p:nvSpPr>
          <p:spPr>
            <a:xfrm rot="257941">
              <a:off x="739964" y="906937"/>
              <a:ext cx="1713519" cy="2822007"/>
            </a:xfrm>
            <a:custGeom>
              <a:avLst/>
              <a:gdLst/>
              <a:ahLst/>
              <a:cxnLst/>
              <a:rect l="l" t="t" r="r" b="b"/>
              <a:pathLst>
                <a:path w="58452" h="96265" extrusionOk="0">
                  <a:moveTo>
                    <a:pt x="42433" y="0"/>
                  </a:moveTo>
                  <a:lnTo>
                    <a:pt x="42433" y="0"/>
                  </a:lnTo>
                  <a:cubicBezTo>
                    <a:pt x="35716" y="517"/>
                    <a:pt x="26627" y="3769"/>
                    <a:pt x="21490" y="12888"/>
                  </a:cubicBezTo>
                  <a:cubicBezTo>
                    <a:pt x="15989" y="22645"/>
                    <a:pt x="21490" y="33314"/>
                    <a:pt x="17569" y="43253"/>
                  </a:cubicBezTo>
                  <a:cubicBezTo>
                    <a:pt x="13679" y="53192"/>
                    <a:pt x="1" y="71278"/>
                    <a:pt x="17569" y="86901"/>
                  </a:cubicBezTo>
                  <a:cubicBezTo>
                    <a:pt x="24974" y="93490"/>
                    <a:pt x="35114" y="96264"/>
                    <a:pt x="45145" y="96264"/>
                  </a:cubicBezTo>
                  <a:cubicBezTo>
                    <a:pt x="49691" y="96264"/>
                    <a:pt x="54215" y="95695"/>
                    <a:pt x="58452" y="94652"/>
                  </a:cubicBezTo>
                  <a:lnTo>
                    <a:pt x="58452" y="94652"/>
                  </a:lnTo>
                  <a:cubicBezTo>
                    <a:pt x="55694" y="95049"/>
                    <a:pt x="52992" y="95242"/>
                    <a:pt x="50372" y="95242"/>
                  </a:cubicBezTo>
                  <a:cubicBezTo>
                    <a:pt x="31134" y="95242"/>
                    <a:pt x="16327" y="84825"/>
                    <a:pt x="16354" y="68238"/>
                  </a:cubicBezTo>
                  <a:cubicBezTo>
                    <a:pt x="16384" y="49363"/>
                    <a:pt x="29788" y="43952"/>
                    <a:pt x="25138" y="27812"/>
                  </a:cubicBezTo>
                  <a:cubicBezTo>
                    <a:pt x="20548" y="11854"/>
                    <a:pt x="29393" y="2310"/>
                    <a:pt x="42433" y="0"/>
                  </a:cubicBezTo>
                  <a:close/>
                </a:path>
              </a:pathLst>
            </a:custGeom>
            <a:solidFill>
              <a:srgbClr val="000000">
                <a:alpha val="1250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16" name="Google Shape;1216;p35"/>
            <p:cNvSpPr/>
            <p:nvPr/>
          </p:nvSpPr>
          <p:spPr>
            <a:xfrm rot="257941">
              <a:off x="1480327" y="937137"/>
              <a:ext cx="1084420" cy="917793"/>
            </a:xfrm>
            <a:custGeom>
              <a:avLst/>
              <a:gdLst/>
              <a:ahLst/>
              <a:cxnLst/>
              <a:rect l="l" t="t" r="r" b="b"/>
              <a:pathLst>
                <a:path w="36992" h="31308" extrusionOk="0">
                  <a:moveTo>
                    <a:pt x="25502" y="0"/>
                  </a:moveTo>
                  <a:cubicBezTo>
                    <a:pt x="18572" y="760"/>
                    <a:pt x="11368" y="3496"/>
                    <a:pt x="6961" y="7539"/>
                  </a:cubicBezTo>
                  <a:cubicBezTo>
                    <a:pt x="1429" y="12645"/>
                    <a:pt x="639" y="21460"/>
                    <a:pt x="2219" y="31186"/>
                  </a:cubicBezTo>
                  <a:cubicBezTo>
                    <a:pt x="2949" y="31186"/>
                    <a:pt x="3678" y="31217"/>
                    <a:pt x="4438" y="31308"/>
                  </a:cubicBezTo>
                  <a:lnTo>
                    <a:pt x="4195" y="30639"/>
                  </a:lnTo>
                  <a:cubicBezTo>
                    <a:pt x="4195" y="30639"/>
                    <a:pt x="0" y="16171"/>
                    <a:pt x="8389" y="8238"/>
                  </a:cubicBezTo>
                  <a:cubicBezTo>
                    <a:pt x="12402" y="4445"/>
                    <a:pt x="20366" y="1452"/>
                    <a:pt x="28266" y="1452"/>
                  </a:cubicBezTo>
                  <a:cubicBezTo>
                    <a:pt x="31257" y="1452"/>
                    <a:pt x="34238" y="1881"/>
                    <a:pt x="36992" y="2858"/>
                  </a:cubicBezTo>
                  <a:cubicBezTo>
                    <a:pt x="33496" y="1277"/>
                    <a:pt x="29727" y="304"/>
                    <a:pt x="25928" y="31"/>
                  </a:cubicBezTo>
                  <a:lnTo>
                    <a:pt x="25502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17" name="Google Shape;1217;p35"/>
            <p:cNvSpPr/>
            <p:nvPr/>
          </p:nvSpPr>
          <p:spPr>
            <a:xfrm rot="257941">
              <a:off x="2110413" y="690165"/>
              <a:ext cx="333282" cy="333165"/>
            </a:xfrm>
            <a:custGeom>
              <a:avLst/>
              <a:gdLst/>
              <a:ahLst/>
              <a:cxnLst/>
              <a:rect l="l" t="t" r="r" b="b"/>
              <a:pathLst>
                <a:path w="11369" h="11365" extrusionOk="0">
                  <a:moveTo>
                    <a:pt x="7263" y="0"/>
                  </a:moveTo>
                  <a:cubicBezTo>
                    <a:pt x="5174" y="0"/>
                    <a:pt x="1102" y="4535"/>
                    <a:pt x="1" y="11365"/>
                  </a:cubicBezTo>
                  <a:cubicBezTo>
                    <a:pt x="1" y="11365"/>
                    <a:pt x="366" y="11061"/>
                    <a:pt x="973" y="10544"/>
                  </a:cubicBezTo>
                  <a:cubicBezTo>
                    <a:pt x="2524" y="9207"/>
                    <a:pt x="5715" y="6654"/>
                    <a:pt x="8512" y="5255"/>
                  </a:cubicBezTo>
                  <a:cubicBezTo>
                    <a:pt x="11369" y="3857"/>
                    <a:pt x="10639" y="2337"/>
                    <a:pt x="9332" y="1182"/>
                  </a:cubicBezTo>
                  <a:cubicBezTo>
                    <a:pt x="8846" y="787"/>
                    <a:pt x="8360" y="453"/>
                    <a:pt x="7843" y="149"/>
                  </a:cubicBezTo>
                  <a:cubicBezTo>
                    <a:pt x="7674" y="49"/>
                    <a:pt x="7479" y="0"/>
                    <a:pt x="7263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18" name="Google Shape;1218;p35"/>
            <p:cNvSpPr/>
            <p:nvPr/>
          </p:nvSpPr>
          <p:spPr>
            <a:xfrm rot="257941">
              <a:off x="2110497" y="687928"/>
              <a:ext cx="273597" cy="333165"/>
            </a:xfrm>
            <a:custGeom>
              <a:avLst/>
              <a:gdLst/>
              <a:ahLst/>
              <a:cxnLst/>
              <a:rect l="l" t="t" r="r" b="b"/>
              <a:pathLst>
                <a:path w="9333" h="11365" extrusionOk="0">
                  <a:moveTo>
                    <a:pt x="7263" y="0"/>
                  </a:moveTo>
                  <a:cubicBezTo>
                    <a:pt x="5174" y="0"/>
                    <a:pt x="1102" y="4535"/>
                    <a:pt x="1" y="11365"/>
                  </a:cubicBezTo>
                  <a:cubicBezTo>
                    <a:pt x="1" y="11365"/>
                    <a:pt x="366" y="11061"/>
                    <a:pt x="973" y="10544"/>
                  </a:cubicBezTo>
                  <a:cubicBezTo>
                    <a:pt x="1623" y="6393"/>
                    <a:pt x="6497" y="1087"/>
                    <a:pt x="8843" y="1087"/>
                  </a:cubicBezTo>
                  <a:cubicBezTo>
                    <a:pt x="9022" y="1087"/>
                    <a:pt x="9186" y="1118"/>
                    <a:pt x="9332" y="1182"/>
                  </a:cubicBezTo>
                  <a:cubicBezTo>
                    <a:pt x="8876" y="787"/>
                    <a:pt x="8360" y="453"/>
                    <a:pt x="7843" y="149"/>
                  </a:cubicBezTo>
                  <a:cubicBezTo>
                    <a:pt x="7674" y="49"/>
                    <a:pt x="7479" y="0"/>
                    <a:pt x="7263" y="0"/>
                  </a:cubicBezTo>
                  <a:close/>
                </a:path>
              </a:pathLst>
            </a:custGeom>
            <a:solidFill>
              <a:srgbClr val="000000">
                <a:alpha val="1250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19" name="Google Shape;1219;p35"/>
            <p:cNvSpPr/>
            <p:nvPr/>
          </p:nvSpPr>
          <p:spPr>
            <a:xfrm rot="257941">
              <a:off x="1719269" y="713818"/>
              <a:ext cx="404576" cy="282860"/>
            </a:xfrm>
            <a:custGeom>
              <a:avLst/>
              <a:gdLst/>
              <a:ahLst/>
              <a:cxnLst/>
              <a:rect l="l" t="t" r="r" b="b"/>
              <a:pathLst>
                <a:path w="13801" h="9649" extrusionOk="0">
                  <a:moveTo>
                    <a:pt x="4695" y="0"/>
                  </a:moveTo>
                  <a:cubicBezTo>
                    <a:pt x="4446" y="0"/>
                    <a:pt x="4227" y="45"/>
                    <a:pt x="4043" y="135"/>
                  </a:cubicBezTo>
                  <a:cubicBezTo>
                    <a:pt x="3952" y="166"/>
                    <a:pt x="3861" y="226"/>
                    <a:pt x="3800" y="287"/>
                  </a:cubicBezTo>
                  <a:cubicBezTo>
                    <a:pt x="2250" y="1716"/>
                    <a:pt x="0" y="4360"/>
                    <a:pt x="4225" y="5424"/>
                  </a:cubicBezTo>
                  <a:cubicBezTo>
                    <a:pt x="8359" y="6488"/>
                    <a:pt x="13618" y="9558"/>
                    <a:pt x="13800" y="9649"/>
                  </a:cubicBezTo>
                  <a:cubicBezTo>
                    <a:pt x="13648" y="9315"/>
                    <a:pt x="13527" y="8980"/>
                    <a:pt x="13375" y="8646"/>
                  </a:cubicBezTo>
                  <a:cubicBezTo>
                    <a:pt x="10956" y="3157"/>
                    <a:pt x="6789" y="0"/>
                    <a:pt x="469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20" name="Google Shape;1220;p35"/>
            <p:cNvSpPr/>
            <p:nvPr/>
          </p:nvSpPr>
          <p:spPr>
            <a:xfrm rot="257941">
              <a:off x="1719121" y="717770"/>
              <a:ext cx="404576" cy="278903"/>
            </a:xfrm>
            <a:custGeom>
              <a:avLst/>
              <a:gdLst/>
              <a:ahLst/>
              <a:cxnLst/>
              <a:rect l="l" t="t" r="r" b="b"/>
              <a:pathLst>
                <a:path w="13801" h="9514" extrusionOk="0">
                  <a:moveTo>
                    <a:pt x="4043" y="0"/>
                  </a:moveTo>
                  <a:lnTo>
                    <a:pt x="4043" y="0"/>
                  </a:lnTo>
                  <a:cubicBezTo>
                    <a:pt x="3952" y="31"/>
                    <a:pt x="3861" y="91"/>
                    <a:pt x="3800" y="152"/>
                  </a:cubicBezTo>
                  <a:cubicBezTo>
                    <a:pt x="2250" y="1581"/>
                    <a:pt x="0" y="4225"/>
                    <a:pt x="4225" y="5289"/>
                  </a:cubicBezTo>
                  <a:cubicBezTo>
                    <a:pt x="8359" y="6353"/>
                    <a:pt x="13618" y="9423"/>
                    <a:pt x="13800" y="9514"/>
                  </a:cubicBezTo>
                  <a:cubicBezTo>
                    <a:pt x="13648" y="9180"/>
                    <a:pt x="13527" y="8845"/>
                    <a:pt x="13375" y="8511"/>
                  </a:cubicBezTo>
                  <a:cubicBezTo>
                    <a:pt x="11217" y="5836"/>
                    <a:pt x="6779" y="3556"/>
                    <a:pt x="4560" y="3009"/>
                  </a:cubicBezTo>
                  <a:cubicBezTo>
                    <a:pt x="2432" y="2462"/>
                    <a:pt x="3192" y="1064"/>
                    <a:pt x="4043" y="0"/>
                  </a:cubicBezTo>
                  <a:close/>
                </a:path>
              </a:pathLst>
            </a:custGeom>
            <a:solidFill>
              <a:srgbClr val="000000">
                <a:alpha val="1250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21" name="Google Shape;1221;p35"/>
            <p:cNvSpPr/>
            <p:nvPr/>
          </p:nvSpPr>
          <p:spPr>
            <a:xfrm rot="257941">
              <a:off x="2749176" y="1649465"/>
              <a:ext cx="259144" cy="198199"/>
            </a:xfrm>
            <a:custGeom>
              <a:avLst/>
              <a:gdLst/>
              <a:ahLst/>
              <a:cxnLst/>
              <a:rect l="l" t="t" r="r" b="b"/>
              <a:pathLst>
                <a:path w="8840" h="6761" extrusionOk="0">
                  <a:moveTo>
                    <a:pt x="5846" y="1"/>
                  </a:moveTo>
                  <a:cubicBezTo>
                    <a:pt x="5090" y="1"/>
                    <a:pt x="4196" y="516"/>
                    <a:pt x="3374" y="1267"/>
                  </a:cubicBezTo>
                  <a:cubicBezTo>
                    <a:pt x="1490" y="3000"/>
                    <a:pt x="0" y="5918"/>
                    <a:pt x="1277" y="6526"/>
                  </a:cubicBezTo>
                  <a:cubicBezTo>
                    <a:pt x="1613" y="6687"/>
                    <a:pt x="1971" y="6760"/>
                    <a:pt x="2338" y="6760"/>
                  </a:cubicBezTo>
                  <a:cubicBezTo>
                    <a:pt x="5287" y="6760"/>
                    <a:pt x="8840" y="2031"/>
                    <a:pt x="6839" y="355"/>
                  </a:cubicBezTo>
                  <a:cubicBezTo>
                    <a:pt x="6718" y="264"/>
                    <a:pt x="6596" y="203"/>
                    <a:pt x="6475" y="143"/>
                  </a:cubicBezTo>
                  <a:cubicBezTo>
                    <a:pt x="6281" y="46"/>
                    <a:pt x="6070" y="1"/>
                    <a:pt x="5846" y="1"/>
                  </a:cubicBezTo>
                  <a:close/>
                </a:path>
              </a:pathLst>
            </a:custGeom>
            <a:solidFill>
              <a:srgbClr val="FFD5B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22" name="Google Shape;1222;p35"/>
            <p:cNvSpPr/>
            <p:nvPr/>
          </p:nvSpPr>
          <p:spPr>
            <a:xfrm rot="257941">
              <a:off x="1368035" y="1718309"/>
              <a:ext cx="399211" cy="225344"/>
            </a:xfrm>
            <a:custGeom>
              <a:avLst/>
              <a:gdLst/>
              <a:ahLst/>
              <a:cxnLst/>
              <a:rect l="l" t="t" r="r" b="b"/>
              <a:pathLst>
                <a:path w="13618" h="7687" extrusionOk="0">
                  <a:moveTo>
                    <a:pt x="5243" y="0"/>
                  </a:moveTo>
                  <a:cubicBezTo>
                    <a:pt x="5148" y="0"/>
                    <a:pt x="5053" y="4"/>
                    <a:pt x="4955" y="12"/>
                  </a:cubicBezTo>
                  <a:cubicBezTo>
                    <a:pt x="0" y="103"/>
                    <a:pt x="1885" y="4967"/>
                    <a:pt x="5198" y="6760"/>
                  </a:cubicBezTo>
                  <a:cubicBezTo>
                    <a:pt x="6446" y="7424"/>
                    <a:pt x="7780" y="7687"/>
                    <a:pt x="9002" y="7687"/>
                  </a:cubicBezTo>
                  <a:cubicBezTo>
                    <a:pt x="11025" y="7687"/>
                    <a:pt x="12741" y="6967"/>
                    <a:pt x="13253" y="6152"/>
                  </a:cubicBezTo>
                  <a:cubicBezTo>
                    <a:pt x="13618" y="5574"/>
                    <a:pt x="12250" y="3325"/>
                    <a:pt x="10001" y="1714"/>
                  </a:cubicBezTo>
                  <a:cubicBezTo>
                    <a:pt x="8906" y="894"/>
                    <a:pt x="7630" y="346"/>
                    <a:pt x="6292" y="103"/>
                  </a:cubicBezTo>
                  <a:lnTo>
                    <a:pt x="6262" y="103"/>
                  </a:lnTo>
                  <a:cubicBezTo>
                    <a:pt x="6171" y="73"/>
                    <a:pt x="6080" y="73"/>
                    <a:pt x="6019" y="73"/>
                  </a:cubicBezTo>
                  <a:cubicBezTo>
                    <a:pt x="5752" y="28"/>
                    <a:pt x="5501" y="0"/>
                    <a:pt x="5243" y="0"/>
                  </a:cubicBezTo>
                  <a:close/>
                </a:path>
              </a:pathLst>
            </a:custGeom>
            <a:solidFill>
              <a:srgbClr val="FFD5B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23" name="Google Shape;1223;p35"/>
            <p:cNvSpPr/>
            <p:nvPr/>
          </p:nvSpPr>
          <p:spPr>
            <a:xfrm rot="257941">
              <a:off x="1650185" y="1120891"/>
              <a:ext cx="1194937" cy="1359922"/>
            </a:xfrm>
            <a:custGeom>
              <a:avLst/>
              <a:gdLst/>
              <a:ahLst/>
              <a:cxnLst/>
              <a:rect l="l" t="t" r="r" b="b"/>
              <a:pathLst>
                <a:path w="40762" h="46390" extrusionOk="0">
                  <a:moveTo>
                    <a:pt x="17144" y="0"/>
                  </a:moveTo>
                  <a:lnTo>
                    <a:pt x="17144" y="0"/>
                  </a:lnTo>
                  <a:cubicBezTo>
                    <a:pt x="17174" y="213"/>
                    <a:pt x="18086" y="3860"/>
                    <a:pt x="17782" y="6626"/>
                  </a:cubicBezTo>
                  <a:cubicBezTo>
                    <a:pt x="17752" y="6869"/>
                    <a:pt x="17539" y="7082"/>
                    <a:pt x="17266" y="7082"/>
                  </a:cubicBezTo>
                  <a:cubicBezTo>
                    <a:pt x="13466" y="7082"/>
                    <a:pt x="9697" y="7629"/>
                    <a:pt x="6050" y="8663"/>
                  </a:cubicBezTo>
                  <a:cubicBezTo>
                    <a:pt x="5990" y="8684"/>
                    <a:pt x="5931" y="8694"/>
                    <a:pt x="5874" y="8694"/>
                  </a:cubicBezTo>
                  <a:cubicBezTo>
                    <a:pt x="5606" y="8694"/>
                    <a:pt x="5376" y="8477"/>
                    <a:pt x="5351" y="8176"/>
                  </a:cubicBezTo>
                  <a:cubicBezTo>
                    <a:pt x="5381" y="6353"/>
                    <a:pt x="5867" y="4559"/>
                    <a:pt x="6718" y="2948"/>
                  </a:cubicBezTo>
                  <a:lnTo>
                    <a:pt x="6718" y="2948"/>
                  </a:lnTo>
                  <a:cubicBezTo>
                    <a:pt x="6536" y="3100"/>
                    <a:pt x="1" y="8328"/>
                    <a:pt x="913" y="20335"/>
                  </a:cubicBezTo>
                  <a:cubicBezTo>
                    <a:pt x="1855" y="32523"/>
                    <a:pt x="7296" y="37630"/>
                    <a:pt x="11460" y="38329"/>
                  </a:cubicBezTo>
                  <a:cubicBezTo>
                    <a:pt x="15260" y="38998"/>
                    <a:pt x="15563" y="39150"/>
                    <a:pt x="15229" y="43679"/>
                  </a:cubicBezTo>
                  <a:cubicBezTo>
                    <a:pt x="15168" y="44499"/>
                    <a:pt x="15655" y="45289"/>
                    <a:pt x="16415" y="45593"/>
                  </a:cubicBezTo>
                  <a:cubicBezTo>
                    <a:pt x="16931" y="45806"/>
                    <a:pt x="17478" y="45958"/>
                    <a:pt x="17995" y="46080"/>
                  </a:cubicBezTo>
                  <a:cubicBezTo>
                    <a:pt x="18901" y="46293"/>
                    <a:pt x="19831" y="46389"/>
                    <a:pt x="20763" y="46389"/>
                  </a:cubicBezTo>
                  <a:cubicBezTo>
                    <a:pt x="20894" y="46389"/>
                    <a:pt x="21025" y="46387"/>
                    <a:pt x="21156" y="46384"/>
                  </a:cubicBezTo>
                  <a:cubicBezTo>
                    <a:pt x="22524" y="46384"/>
                    <a:pt x="23862" y="46110"/>
                    <a:pt x="25077" y="45563"/>
                  </a:cubicBezTo>
                  <a:cubicBezTo>
                    <a:pt x="25716" y="45229"/>
                    <a:pt x="26111" y="44590"/>
                    <a:pt x="26141" y="43891"/>
                  </a:cubicBezTo>
                  <a:cubicBezTo>
                    <a:pt x="26172" y="42372"/>
                    <a:pt x="26324" y="39575"/>
                    <a:pt x="26840" y="39393"/>
                  </a:cubicBezTo>
                  <a:cubicBezTo>
                    <a:pt x="27539" y="39150"/>
                    <a:pt x="32767" y="38572"/>
                    <a:pt x="37357" y="33952"/>
                  </a:cubicBezTo>
                  <a:cubicBezTo>
                    <a:pt x="37540" y="33800"/>
                    <a:pt x="37692" y="33618"/>
                    <a:pt x="37844" y="33435"/>
                  </a:cubicBezTo>
                  <a:cubicBezTo>
                    <a:pt x="39910" y="30852"/>
                    <a:pt x="40762" y="26201"/>
                    <a:pt x="40397" y="21307"/>
                  </a:cubicBezTo>
                  <a:cubicBezTo>
                    <a:pt x="40336" y="20487"/>
                    <a:pt x="40245" y="19666"/>
                    <a:pt x="40123" y="18845"/>
                  </a:cubicBezTo>
                  <a:cubicBezTo>
                    <a:pt x="39546" y="15259"/>
                    <a:pt x="38360" y="11702"/>
                    <a:pt x="36476" y="8967"/>
                  </a:cubicBezTo>
                  <a:cubicBezTo>
                    <a:pt x="36202" y="8572"/>
                    <a:pt x="35898" y="8207"/>
                    <a:pt x="35594" y="7812"/>
                  </a:cubicBezTo>
                  <a:cubicBezTo>
                    <a:pt x="35594" y="7812"/>
                    <a:pt x="34688" y="7035"/>
                    <a:pt x="32588" y="7035"/>
                  </a:cubicBezTo>
                  <a:cubicBezTo>
                    <a:pt x="32413" y="7035"/>
                    <a:pt x="32230" y="7040"/>
                    <a:pt x="32038" y="7052"/>
                  </a:cubicBezTo>
                  <a:cubicBezTo>
                    <a:pt x="32013" y="7053"/>
                    <a:pt x="31989" y="7054"/>
                    <a:pt x="31965" y="7054"/>
                  </a:cubicBezTo>
                  <a:cubicBezTo>
                    <a:pt x="31506" y="7054"/>
                    <a:pt x="31085" y="6786"/>
                    <a:pt x="30883" y="6353"/>
                  </a:cubicBezTo>
                  <a:cubicBezTo>
                    <a:pt x="30001" y="4468"/>
                    <a:pt x="28938" y="2675"/>
                    <a:pt x="27783" y="942"/>
                  </a:cubicBezTo>
                  <a:lnTo>
                    <a:pt x="27783" y="942"/>
                  </a:lnTo>
                  <a:cubicBezTo>
                    <a:pt x="28299" y="2857"/>
                    <a:pt x="28634" y="4803"/>
                    <a:pt x="28846" y="6748"/>
                  </a:cubicBezTo>
                  <a:cubicBezTo>
                    <a:pt x="28846" y="7032"/>
                    <a:pt x="28607" y="7237"/>
                    <a:pt x="28352" y="7237"/>
                  </a:cubicBezTo>
                  <a:cubicBezTo>
                    <a:pt x="28334" y="7237"/>
                    <a:pt x="28317" y="7236"/>
                    <a:pt x="28299" y="7234"/>
                  </a:cubicBezTo>
                  <a:cubicBezTo>
                    <a:pt x="26699" y="6941"/>
                    <a:pt x="25073" y="6799"/>
                    <a:pt x="23446" y="6799"/>
                  </a:cubicBezTo>
                  <a:cubicBezTo>
                    <a:pt x="22540" y="6799"/>
                    <a:pt x="21633" y="6843"/>
                    <a:pt x="20731" y="6930"/>
                  </a:cubicBezTo>
                  <a:cubicBezTo>
                    <a:pt x="20713" y="6933"/>
                    <a:pt x="20695" y="6934"/>
                    <a:pt x="20677" y="6934"/>
                  </a:cubicBezTo>
                  <a:cubicBezTo>
                    <a:pt x="20483" y="6934"/>
                    <a:pt x="20300" y="6788"/>
                    <a:pt x="20244" y="6566"/>
                  </a:cubicBezTo>
                  <a:cubicBezTo>
                    <a:pt x="19697" y="4195"/>
                    <a:pt x="18633" y="1945"/>
                    <a:pt x="17144" y="0"/>
                  </a:cubicBezTo>
                  <a:close/>
                </a:path>
              </a:pathLst>
            </a:custGeom>
            <a:solidFill>
              <a:srgbClr val="FFD5B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24" name="Google Shape;1224;p35"/>
            <p:cNvSpPr/>
            <p:nvPr/>
          </p:nvSpPr>
          <p:spPr>
            <a:xfrm rot="257941">
              <a:off x="2101784" y="1918475"/>
              <a:ext cx="212123" cy="146252"/>
            </a:xfrm>
            <a:custGeom>
              <a:avLst/>
              <a:gdLst/>
              <a:ahLst/>
              <a:cxnLst/>
              <a:rect l="l" t="t" r="r" b="b"/>
              <a:pathLst>
                <a:path w="7236" h="4989" extrusionOk="0">
                  <a:moveTo>
                    <a:pt x="173" y="0"/>
                  </a:moveTo>
                  <a:cubicBezTo>
                    <a:pt x="62" y="0"/>
                    <a:pt x="1" y="3"/>
                    <a:pt x="1" y="3"/>
                  </a:cubicBezTo>
                  <a:cubicBezTo>
                    <a:pt x="396" y="1949"/>
                    <a:pt x="1733" y="4016"/>
                    <a:pt x="5259" y="4745"/>
                  </a:cubicBezTo>
                  <a:cubicBezTo>
                    <a:pt x="5898" y="4897"/>
                    <a:pt x="6566" y="4958"/>
                    <a:pt x="7235" y="4988"/>
                  </a:cubicBezTo>
                  <a:cubicBezTo>
                    <a:pt x="5899" y="245"/>
                    <a:pt x="1140" y="0"/>
                    <a:pt x="173" y="0"/>
                  </a:cubicBezTo>
                  <a:close/>
                </a:path>
              </a:pathLst>
            </a:custGeom>
            <a:solidFill>
              <a:srgbClr val="D0657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25" name="Google Shape;1225;p35"/>
            <p:cNvSpPr/>
            <p:nvPr/>
          </p:nvSpPr>
          <p:spPr>
            <a:xfrm rot="257941">
              <a:off x="2556081" y="1652244"/>
              <a:ext cx="348057" cy="293443"/>
            </a:xfrm>
            <a:custGeom>
              <a:avLst/>
              <a:gdLst/>
              <a:ahLst/>
              <a:cxnLst/>
              <a:rect l="l" t="t" r="r" b="b"/>
              <a:pathLst>
                <a:path w="11873" h="10010" extrusionOk="0">
                  <a:moveTo>
                    <a:pt x="5501" y="0"/>
                  </a:moveTo>
                  <a:cubicBezTo>
                    <a:pt x="5176" y="0"/>
                    <a:pt x="4841" y="32"/>
                    <a:pt x="4499" y="98"/>
                  </a:cubicBezTo>
                  <a:cubicBezTo>
                    <a:pt x="1763" y="615"/>
                    <a:pt x="1" y="3229"/>
                    <a:pt x="548" y="5965"/>
                  </a:cubicBezTo>
                  <a:cubicBezTo>
                    <a:pt x="1050" y="8549"/>
                    <a:pt x="3238" y="10010"/>
                    <a:pt x="5458" y="10010"/>
                  </a:cubicBezTo>
                  <a:cubicBezTo>
                    <a:pt x="6998" y="10010"/>
                    <a:pt x="8554" y="9307"/>
                    <a:pt x="9575" y="7788"/>
                  </a:cubicBezTo>
                  <a:cubicBezTo>
                    <a:pt x="11873" y="4398"/>
                    <a:pt x="9340" y="0"/>
                    <a:pt x="5501" y="0"/>
                  </a:cubicBezTo>
                  <a:close/>
                </a:path>
              </a:pathLst>
            </a:custGeom>
            <a:solidFill>
              <a:srgbClr val="EA999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26" name="Google Shape;1226;p35"/>
            <p:cNvSpPr/>
            <p:nvPr/>
          </p:nvSpPr>
          <p:spPr>
            <a:xfrm rot="257941">
              <a:off x="2515453" y="1449263"/>
              <a:ext cx="138132" cy="155809"/>
            </a:xfrm>
            <a:custGeom>
              <a:avLst/>
              <a:gdLst/>
              <a:ahLst/>
              <a:cxnLst/>
              <a:rect l="l" t="t" r="r" b="b"/>
              <a:pathLst>
                <a:path w="4712" h="5315" extrusionOk="0">
                  <a:moveTo>
                    <a:pt x="2032" y="0"/>
                  </a:moveTo>
                  <a:cubicBezTo>
                    <a:pt x="1890" y="0"/>
                    <a:pt x="1750" y="19"/>
                    <a:pt x="1612" y="59"/>
                  </a:cubicBezTo>
                  <a:cubicBezTo>
                    <a:pt x="548" y="332"/>
                    <a:pt x="1" y="1761"/>
                    <a:pt x="396" y="3189"/>
                  </a:cubicBezTo>
                  <a:cubicBezTo>
                    <a:pt x="766" y="4459"/>
                    <a:pt x="1712" y="5315"/>
                    <a:pt x="2653" y="5315"/>
                  </a:cubicBezTo>
                  <a:cubicBezTo>
                    <a:pt x="2793" y="5315"/>
                    <a:pt x="2933" y="5296"/>
                    <a:pt x="3071" y="5256"/>
                  </a:cubicBezTo>
                  <a:cubicBezTo>
                    <a:pt x="4165" y="4952"/>
                    <a:pt x="4712" y="3554"/>
                    <a:pt x="4286" y="2095"/>
                  </a:cubicBezTo>
                  <a:cubicBezTo>
                    <a:pt x="3943" y="852"/>
                    <a:pt x="2977" y="0"/>
                    <a:pt x="2032" y="0"/>
                  </a:cubicBezTo>
                  <a:close/>
                </a:path>
              </a:pathLst>
            </a:custGeom>
            <a:solidFill>
              <a:srgbClr val="281C2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27" name="Google Shape;1227;p35"/>
            <p:cNvSpPr/>
            <p:nvPr/>
          </p:nvSpPr>
          <p:spPr>
            <a:xfrm rot="257941">
              <a:off x="2295037" y="1867245"/>
              <a:ext cx="220126" cy="123885"/>
            </a:xfrm>
            <a:custGeom>
              <a:avLst/>
              <a:gdLst/>
              <a:ahLst/>
              <a:cxnLst/>
              <a:rect l="l" t="t" r="r" b="b"/>
              <a:pathLst>
                <a:path w="7509" h="4226" extrusionOk="0">
                  <a:moveTo>
                    <a:pt x="335" y="0"/>
                  </a:moveTo>
                  <a:lnTo>
                    <a:pt x="0" y="2310"/>
                  </a:lnTo>
                  <a:lnTo>
                    <a:pt x="6627" y="4225"/>
                  </a:lnTo>
                  <a:cubicBezTo>
                    <a:pt x="6900" y="3799"/>
                    <a:pt x="7143" y="3313"/>
                    <a:pt x="7356" y="2827"/>
                  </a:cubicBezTo>
                  <a:cubicBezTo>
                    <a:pt x="7508" y="2432"/>
                    <a:pt x="7265" y="1976"/>
                    <a:pt x="6839" y="1854"/>
                  </a:cubicBezTo>
                  <a:lnTo>
                    <a:pt x="33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28" name="Google Shape;1228;p35"/>
            <p:cNvSpPr/>
            <p:nvPr/>
          </p:nvSpPr>
          <p:spPr>
            <a:xfrm rot="257941">
              <a:off x="2099151" y="1847316"/>
              <a:ext cx="387632" cy="222852"/>
            </a:xfrm>
            <a:custGeom>
              <a:avLst/>
              <a:gdLst/>
              <a:ahLst/>
              <a:cxnLst/>
              <a:rect l="l" t="t" r="r" b="b"/>
              <a:pathLst>
                <a:path w="13223" h="7602" extrusionOk="0">
                  <a:moveTo>
                    <a:pt x="5624" y="1"/>
                  </a:moveTo>
                  <a:lnTo>
                    <a:pt x="4286" y="2189"/>
                  </a:lnTo>
                  <a:lnTo>
                    <a:pt x="0" y="852"/>
                  </a:lnTo>
                  <a:lnTo>
                    <a:pt x="0" y="852"/>
                  </a:lnTo>
                  <a:cubicBezTo>
                    <a:pt x="0" y="1460"/>
                    <a:pt x="61" y="2037"/>
                    <a:pt x="183" y="2615"/>
                  </a:cubicBezTo>
                  <a:cubicBezTo>
                    <a:pt x="183" y="2615"/>
                    <a:pt x="234" y="2612"/>
                    <a:pt x="328" y="2612"/>
                  </a:cubicBezTo>
                  <a:cubicBezTo>
                    <a:pt x="1228" y="2612"/>
                    <a:pt x="6068" y="2837"/>
                    <a:pt x="7417" y="7600"/>
                  </a:cubicBezTo>
                  <a:cubicBezTo>
                    <a:pt x="7475" y="7601"/>
                    <a:pt x="7533" y="7601"/>
                    <a:pt x="7590" y="7601"/>
                  </a:cubicBezTo>
                  <a:cubicBezTo>
                    <a:pt x="10642" y="7601"/>
                    <a:pt x="12327" y="6023"/>
                    <a:pt x="13223" y="4621"/>
                  </a:cubicBezTo>
                  <a:lnTo>
                    <a:pt x="6596" y="2706"/>
                  </a:lnTo>
                  <a:lnTo>
                    <a:pt x="6931" y="396"/>
                  </a:lnTo>
                  <a:lnTo>
                    <a:pt x="5624" y="1"/>
                  </a:lnTo>
                  <a:close/>
                </a:path>
              </a:pathLst>
            </a:custGeom>
            <a:solidFill>
              <a:srgbClr val="281C2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29" name="Google Shape;1229;p35"/>
            <p:cNvSpPr/>
            <p:nvPr/>
          </p:nvSpPr>
          <p:spPr>
            <a:xfrm rot="257941">
              <a:off x="2067857" y="1481925"/>
              <a:ext cx="121217" cy="159532"/>
            </a:xfrm>
            <a:custGeom>
              <a:avLst/>
              <a:gdLst/>
              <a:ahLst/>
              <a:cxnLst/>
              <a:rect l="l" t="t" r="r" b="b"/>
              <a:pathLst>
                <a:path w="4135" h="5442" extrusionOk="0">
                  <a:moveTo>
                    <a:pt x="2048" y="0"/>
                  </a:moveTo>
                  <a:cubicBezTo>
                    <a:pt x="2034" y="0"/>
                    <a:pt x="2020" y="0"/>
                    <a:pt x="2007" y="1"/>
                  </a:cubicBezTo>
                  <a:cubicBezTo>
                    <a:pt x="912" y="31"/>
                    <a:pt x="1" y="1277"/>
                    <a:pt x="61" y="2767"/>
                  </a:cubicBezTo>
                  <a:cubicBezTo>
                    <a:pt x="91" y="4238"/>
                    <a:pt x="1011" y="5442"/>
                    <a:pt x="2117" y="5442"/>
                  </a:cubicBezTo>
                  <a:cubicBezTo>
                    <a:pt x="2131" y="5442"/>
                    <a:pt x="2145" y="5442"/>
                    <a:pt x="2159" y="5441"/>
                  </a:cubicBezTo>
                  <a:cubicBezTo>
                    <a:pt x="3253" y="5411"/>
                    <a:pt x="4134" y="4165"/>
                    <a:pt x="4104" y="2675"/>
                  </a:cubicBezTo>
                  <a:cubicBezTo>
                    <a:pt x="4074" y="1204"/>
                    <a:pt x="3154" y="0"/>
                    <a:pt x="2048" y="0"/>
                  </a:cubicBezTo>
                  <a:close/>
                </a:path>
              </a:pathLst>
            </a:custGeom>
            <a:solidFill>
              <a:srgbClr val="281C2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30" name="Google Shape;1230;p35"/>
            <p:cNvSpPr/>
            <p:nvPr/>
          </p:nvSpPr>
          <p:spPr>
            <a:xfrm rot="257941">
              <a:off x="2106737" y="1803858"/>
              <a:ext cx="164867" cy="99583"/>
            </a:xfrm>
            <a:custGeom>
              <a:avLst/>
              <a:gdLst/>
              <a:ahLst/>
              <a:cxnLst/>
              <a:rect l="l" t="t" r="r" b="b"/>
              <a:pathLst>
                <a:path w="5624" h="3397" extrusionOk="0">
                  <a:moveTo>
                    <a:pt x="1100" y="1"/>
                  </a:moveTo>
                  <a:cubicBezTo>
                    <a:pt x="615" y="1"/>
                    <a:pt x="193" y="234"/>
                    <a:pt x="122" y="874"/>
                  </a:cubicBezTo>
                  <a:cubicBezTo>
                    <a:pt x="61" y="1269"/>
                    <a:pt x="31" y="1694"/>
                    <a:pt x="0" y="2089"/>
                  </a:cubicBezTo>
                  <a:lnTo>
                    <a:pt x="4286" y="3396"/>
                  </a:lnTo>
                  <a:lnTo>
                    <a:pt x="5624" y="1208"/>
                  </a:lnTo>
                  <a:lnTo>
                    <a:pt x="1520" y="53"/>
                  </a:lnTo>
                  <a:cubicBezTo>
                    <a:pt x="1379" y="19"/>
                    <a:pt x="1237" y="1"/>
                    <a:pt x="110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31" name="Google Shape;1231;p35"/>
            <p:cNvSpPr/>
            <p:nvPr/>
          </p:nvSpPr>
          <p:spPr>
            <a:xfrm rot="257941">
              <a:off x="1700601" y="1620125"/>
              <a:ext cx="380479" cy="321585"/>
            </a:xfrm>
            <a:custGeom>
              <a:avLst/>
              <a:gdLst/>
              <a:ahLst/>
              <a:cxnLst/>
              <a:rect l="l" t="t" r="r" b="b"/>
              <a:pathLst>
                <a:path w="12979" h="10970" extrusionOk="0">
                  <a:moveTo>
                    <a:pt x="5999" y="0"/>
                  </a:moveTo>
                  <a:cubicBezTo>
                    <a:pt x="5640" y="0"/>
                    <a:pt x="5271" y="36"/>
                    <a:pt x="4894" y="110"/>
                  </a:cubicBezTo>
                  <a:cubicBezTo>
                    <a:pt x="1915" y="688"/>
                    <a:pt x="0" y="3575"/>
                    <a:pt x="547" y="6554"/>
                  </a:cubicBezTo>
                  <a:cubicBezTo>
                    <a:pt x="1103" y="9370"/>
                    <a:pt x="3512" y="10969"/>
                    <a:pt x="5956" y="10969"/>
                  </a:cubicBezTo>
                  <a:cubicBezTo>
                    <a:pt x="7652" y="10969"/>
                    <a:pt x="9366" y="10199"/>
                    <a:pt x="10487" y="8530"/>
                  </a:cubicBezTo>
                  <a:cubicBezTo>
                    <a:pt x="12978" y="4806"/>
                    <a:pt x="10184" y="0"/>
                    <a:pt x="5999" y="0"/>
                  </a:cubicBezTo>
                  <a:close/>
                </a:path>
              </a:pathLst>
            </a:custGeom>
            <a:solidFill>
              <a:srgbClr val="EA9999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32" name="Google Shape;1232;p35"/>
            <p:cNvSpPr/>
            <p:nvPr/>
          </p:nvSpPr>
          <p:spPr>
            <a:xfrm rot="257941">
              <a:off x="2336154" y="1652128"/>
              <a:ext cx="144376" cy="122859"/>
            </a:xfrm>
            <a:custGeom>
              <a:avLst/>
              <a:gdLst/>
              <a:ahLst/>
              <a:cxnLst/>
              <a:rect l="l" t="t" r="r" b="b"/>
              <a:pathLst>
                <a:path w="4925" h="4191" extrusionOk="0">
                  <a:moveTo>
                    <a:pt x="3648" y="1"/>
                  </a:moveTo>
                  <a:cubicBezTo>
                    <a:pt x="3131" y="1"/>
                    <a:pt x="2645" y="213"/>
                    <a:pt x="2280" y="578"/>
                  </a:cubicBezTo>
                  <a:cubicBezTo>
                    <a:pt x="1581" y="1125"/>
                    <a:pt x="912" y="1672"/>
                    <a:pt x="0" y="1824"/>
                  </a:cubicBezTo>
                  <a:cubicBezTo>
                    <a:pt x="79" y="1832"/>
                    <a:pt x="158" y="1836"/>
                    <a:pt x="237" y="1836"/>
                  </a:cubicBezTo>
                  <a:cubicBezTo>
                    <a:pt x="1069" y="1836"/>
                    <a:pt x="1887" y="1415"/>
                    <a:pt x="2554" y="943"/>
                  </a:cubicBezTo>
                  <a:cubicBezTo>
                    <a:pt x="2827" y="700"/>
                    <a:pt x="3222" y="578"/>
                    <a:pt x="3587" y="578"/>
                  </a:cubicBezTo>
                  <a:cubicBezTo>
                    <a:pt x="3921" y="639"/>
                    <a:pt x="4165" y="882"/>
                    <a:pt x="4256" y="1217"/>
                  </a:cubicBezTo>
                  <a:cubicBezTo>
                    <a:pt x="4317" y="1581"/>
                    <a:pt x="4256" y="1976"/>
                    <a:pt x="4043" y="2280"/>
                  </a:cubicBezTo>
                  <a:cubicBezTo>
                    <a:pt x="3861" y="2645"/>
                    <a:pt x="3618" y="2979"/>
                    <a:pt x="3283" y="3223"/>
                  </a:cubicBezTo>
                  <a:cubicBezTo>
                    <a:pt x="2614" y="3800"/>
                    <a:pt x="1763" y="4104"/>
                    <a:pt x="912" y="4104"/>
                  </a:cubicBezTo>
                  <a:cubicBezTo>
                    <a:pt x="1160" y="4162"/>
                    <a:pt x="1413" y="4191"/>
                    <a:pt x="1665" y="4191"/>
                  </a:cubicBezTo>
                  <a:cubicBezTo>
                    <a:pt x="2338" y="4191"/>
                    <a:pt x="3004" y="3986"/>
                    <a:pt x="3557" y="3587"/>
                  </a:cubicBezTo>
                  <a:cubicBezTo>
                    <a:pt x="3952" y="3314"/>
                    <a:pt x="4286" y="2949"/>
                    <a:pt x="4529" y="2554"/>
                  </a:cubicBezTo>
                  <a:cubicBezTo>
                    <a:pt x="4803" y="2098"/>
                    <a:pt x="4925" y="1581"/>
                    <a:pt x="4803" y="1065"/>
                  </a:cubicBezTo>
                  <a:cubicBezTo>
                    <a:pt x="4742" y="791"/>
                    <a:pt x="4590" y="548"/>
                    <a:pt x="4408" y="365"/>
                  </a:cubicBezTo>
                  <a:cubicBezTo>
                    <a:pt x="4195" y="153"/>
                    <a:pt x="3921" y="31"/>
                    <a:pt x="3648" y="1"/>
                  </a:cubicBezTo>
                  <a:close/>
                </a:path>
              </a:pathLst>
            </a:custGeom>
            <a:solidFill>
              <a:srgbClr val="18181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33" name="Google Shape;1233;p35"/>
            <p:cNvSpPr/>
            <p:nvPr/>
          </p:nvSpPr>
          <p:spPr>
            <a:xfrm rot="736448">
              <a:off x="2363854" y="2128954"/>
              <a:ext cx="729402" cy="578212"/>
            </a:xfrm>
            <a:custGeom>
              <a:avLst/>
              <a:gdLst/>
              <a:ahLst/>
              <a:cxnLst/>
              <a:rect l="l" t="t" r="r" b="b"/>
              <a:pathLst>
                <a:path w="43163" h="26606" extrusionOk="0">
                  <a:moveTo>
                    <a:pt x="34986" y="0"/>
                  </a:moveTo>
                  <a:lnTo>
                    <a:pt x="21491" y="608"/>
                  </a:lnTo>
                  <a:cubicBezTo>
                    <a:pt x="21552" y="1185"/>
                    <a:pt x="21552" y="1733"/>
                    <a:pt x="21552" y="2249"/>
                  </a:cubicBezTo>
                  <a:cubicBezTo>
                    <a:pt x="21552" y="10608"/>
                    <a:pt x="17175" y="14408"/>
                    <a:pt x="11278" y="14955"/>
                  </a:cubicBezTo>
                  <a:cubicBezTo>
                    <a:pt x="10852" y="15015"/>
                    <a:pt x="10427" y="15046"/>
                    <a:pt x="10001" y="15076"/>
                  </a:cubicBezTo>
                  <a:cubicBezTo>
                    <a:pt x="5963" y="15402"/>
                    <a:pt x="2591" y="15448"/>
                    <a:pt x="995" y="15448"/>
                  </a:cubicBezTo>
                  <a:cubicBezTo>
                    <a:pt x="356" y="15448"/>
                    <a:pt x="1" y="15441"/>
                    <a:pt x="1" y="15441"/>
                  </a:cubicBezTo>
                  <a:lnTo>
                    <a:pt x="1" y="15441"/>
                  </a:lnTo>
                  <a:cubicBezTo>
                    <a:pt x="1" y="15441"/>
                    <a:pt x="2667" y="26605"/>
                    <a:pt x="14724" y="26605"/>
                  </a:cubicBezTo>
                  <a:cubicBezTo>
                    <a:pt x="17232" y="26605"/>
                    <a:pt x="20146" y="26122"/>
                    <a:pt x="23527" y="24955"/>
                  </a:cubicBezTo>
                  <a:cubicBezTo>
                    <a:pt x="43163" y="18207"/>
                    <a:pt x="34986" y="0"/>
                    <a:pt x="3498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34" name="Google Shape;1234;p35"/>
            <p:cNvSpPr/>
            <p:nvPr/>
          </p:nvSpPr>
          <p:spPr>
            <a:xfrm rot="736448">
              <a:off x="2363854" y="2128954"/>
              <a:ext cx="729402" cy="578212"/>
            </a:xfrm>
            <a:custGeom>
              <a:avLst/>
              <a:gdLst/>
              <a:ahLst/>
              <a:cxnLst/>
              <a:rect l="l" t="t" r="r" b="b"/>
              <a:pathLst>
                <a:path w="43163" h="26606" extrusionOk="0">
                  <a:moveTo>
                    <a:pt x="34986" y="0"/>
                  </a:moveTo>
                  <a:lnTo>
                    <a:pt x="21491" y="608"/>
                  </a:lnTo>
                  <a:cubicBezTo>
                    <a:pt x="21552" y="1185"/>
                    <a:pt x="21552" y="1733"/>
                    <a:pt x="21552" y="2249"/>
                  </a:cubicBezTo>
                  <a:lnTo>
                    <a:pt x="32768" y="1520"/>
                  </a:lnTo>
                  <a:lnTo>
                    <a:pt x="32768" y="1520"/>
                  </a:lnTo>
                  <a:cubicBezTo>
                    <a:pt x="32768" y="1520"/>
                    <a:pt x="35351" y="12401"/>
                    <a:pt x="29910" y="17508"/>
                  </a:cubicBezTo>
                  <a:cubicBezTo>
                    <a:pt x="27555" y="19718"/>
                    <a:pt x="24437" y="20528"/>
                    <a:pt x="21369" y="20528"/>
                  </a:cubicBezTo>
                  <a:cubicBezTo>
                    <a:pt x="17349" y="20528"/>
                    <a:pt x="13416" y="19138"/>
                    <a:pt x="11399" y="17690"/>
                  </a:cubicBezTo>
                  <a:cubicBezTo>
                    <a:pt x="9819" y="16566"/>
                    <a:pt x="9667" y="15684"/>
                    <a:pt x="10001" y="15076"/>
                  </a:cubicBezTo>
                  <a:lnTo>
                    <a:pt x="10001" y="15076"/>
                  </a:lnTo>
                  <a:cubicBezTo>
                    <a:pt x="5963" y="15402"/>
                    <a:pt x="2591" y="15448"/>
                    <a:pt x="995" y="15448"/>
                  </a:cubicBezTo>
                  <a:cubicBezTo>
                    <a:pt x="356" y="15448"/>
                    <a:pt x="1" y="15441"/>
                    <a:pt x="1" y="15441"/>
                  </a:cubicBezTo>
                  <a:lnTo>
                    <a:pt x="1" y="15441"/>
                  </a:lnTo>
                  <a:cubicBezTo>
                    <a:pt x="1" y="15441"/>
                    <a:pt x="2667" y="26605"/>
                    <a:pt x="14724" y="26605"/>
                  </a:cubicBezTo>
                  <a:cubicBezTo>
                    <a:pt x="17232" y="26605"/>
                    <a:pt x="20146" y="26122"/>
                    <a:pt x="23527" y="24955"/>
                  </a:cubicBezTo>
                  <a:cubicBezTo>
                    <a:pt x="43163" y="18207"/>
                    <a:pt x="34986" y="0"/>
                    <a:pt x="34986" y="0"/>
                  </a:cubicBezTo>
                  <a:close/>
                </a:path>
              </a:pathLst>
            </a:custGeom>
            <a:solidFill>
              <a:srgbClr val="000000">
                <a:alpha val="1250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35" name="Google Shape;1235;p35"/>
            <p:cNvSpPr/>
            <p:nvPr/>
          </p:nvSpPr>
          <p:spPr>
            <a:xfrm rot="1381915">
              <a:off x="2901904" y="1752129"/>
              <a:ext cx="305426" cy="432706"/>
            </a:xfrm>
            <a:custGeom>
              <a:avLst/>
              <a:gdLst/>
              <a:ahLst/>
              <a:cxnLst/>
              <a:rect l="l" t="t" r="r" b="b"/>
              <a:pathLst>
                <a:path w="16110" h="19532" extrusionOk="0">
                  <a:moveTo>
                    <a:pt x="7734" y="1"/>
                  </a:moveTo>
                  <a:cubicBezTo>
                    <a:pt x="5704" y="1"/>
                    <a:pt x="6506" y="7122"/>
                    <a:pt x="6566" y="7542"/>
                  </a:cubicBezTo>
                  <a:cubicBezTo>
                    <a:pt x="6505" y="7147"/>
                    <a:pt x="5593" y="1220"/>
                    <a:pt x="3252" y="1129"/>
                  </a:cubicBezTo>
                  <a:lnTo>
                    <a:pt x="2979" y="1129"/>
                  </a:lnTo>
                  <a:cubicBezTo>
                    <a:pt x="335" y="1463"/>
                    <a:pt x="3496" y="10977"/>
                    <a:pt x="3496" y="10977"/>
                  </a:cubicBezTo>
                  <a:cubicBezTo>
                    <a:pt x="3496" y="10977"/>
                    <a:pt x="2544" y="10679"/>
                    <a:pt x="1634" y="10679"/>
                  </a:cubicBezTo>
                  <a:cubicBezTo>
                    <a:pt x="800" y="10679"/>
                    <a:pt x="0" y="10929"/>
                    <a:pt x="0" y="11889"/>
                  </a:cubicBezTo>
                  <a:cubicBezTo>
                    <a:pt x="0" y="13895"/>
                    <a:pt x="3739" y="15445"/>
                    <a:pt x="6809" y="16114"/>
                  </a:cubicBezTo>
                  <a:cubicBezTo>
                    <a:pt x="6809" y="16114"/>
                    <a:pt x="7721" y="18667"/>
                    <a:pt x="8085" y="19366"/>
                  </a:cubicBezTo>
                  <a:cubicBezTo>
                    <a:pt x="8085" y="19366"/>
                    <a:pt x="8775" y="19532"/>
                    <a:pt x="9772" y="19532"/>
                  </a:cubicBezTo>
                  <a:cubicBezTo>
                    <a:pt x="11191" y="19532"/>
                    <a:pt x="13232" y="19197"/>
                    <a:pt x="14803" y="17573"/>
                  </a:cubicBezTo>
                  <a:cubicBezTo>
                    <a:pt x="14803" y="17573"/>
                    <a:pt x="14651" y="17117"/>
                    <a:pt x="14529" y="16631"/>
                  </a:cubicBezTo>
                  <a:cubicBezTo>
                    <a:pt x="14408" y="16327"/>
                    <a:pt x="14317" y="16023"/>
                    <a:pt x="14256" y="15688"/>
                  </a:cubicBezTo>
                  <a:cubicBezTo>
                    <a:pt x="14256" y="15506"/>
                    <a:pt x="15715" y="14290"/>
                    <a:pt x="15593" y="12314"/>
                  </a:cubicBezTo>
                  <a:cubicBezTo>
                    <a:pt x="15563" y="11251"/>
                    <a:pt x="15228" y="10217"/>
                    <a:pt x="14620" y="9336"/>
                  </a:cubicBezTo>
                  <a:cubicBezTo>
                    <a:pt x="14620" y="9336"/>
                    <a:pt x="16110" y="3773"/>
                    <a:pt x="14529" y="3105"/>
                  </a:cubicBezTo>
                  <a:cubicBezTo>
                    <a:pt x="14428" y="3061"/>
                    <a:pt x="14332" y="3041"/>
                    <a:pt x="14240" y="3041"/>
                  </a:cubicBezTo>
                  <a:cubicBezTo>
                    <a:pt x="13034" y="3041"/>
                    <a:pt x="12606" y="6510"/>
                    <a:pt x="12493" y="7329"/>
                  </a:cubicBezTo>
                  <a:cubicBezTo>
                    <a:pt x="12613" y="6280"/>
                    <a:pt x="13029" y="822"/>
                    <a:pt x="11434" y="822"/>
                  </a:cubicBezTo>
                  <a:cubicBezTo>
                    <a:pt x="11413" y="822"/>
                    <a:pt x="11391" y="823"/>
                    <a:pt x="11368" y="825"/>
                  </a:cubicBezTo>
                  <a:cubicBezTo>
                    <a:pt x="10122" y="946"/>
                    <a:pt x="9970" y="3925"/>
                    <a:pt x="10000" y="5779"/>
                  </a:cubicBezTo>
                  <a:cubicBezTo>
                    <a:pt x="9848" y="3712"/>
                    <a:pt x="9362" y="126"/>
                    <a:pt x="7812" y="4"/>
                  </a:cubicBezTo>
                  <a:cubicBezTo>
                    <a:pt x="7786" y="2"/>
                    <a:pt x="7760" y="1"/>
                    <a:pt x="7734" y="1"/>
                  </a:cubicBezTo>
                  <a:close/>
                </a:path>
              </a:pathLst>
            </a:custGeom>
            <a:solidFill>
              <a:srgbClr val="FFD5B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36" name="Google Shape;1236;p35"/>
            <p:cNvSpPr/>
            <p:nvPr/>
          </p:nvSpPr>
          <p:spPr>
            <a:xfrm rot="736448">
              <a:off x="2842123" y="2072113"/>
              <a:ext cx="308724" cy="171860"/>
            </a:xfrm>
            <a:custGeom>
              <a:avLst/>
              <a:gdLst/>
              <a:ahLst/>
              <a:cxnLst/>
              <a:rect l="l" t="t" r="r" b="b"/>
              <a:pathLst>
                <a:path w="18269" h="7908" extrusionOk="0">
                  <a:moveTo>
                    <a:pt x="16988" y="0"/>
                  </a:moveTo>
                  <a:cubicBezTo>
                    <a:pt x="16969" y="0"/>
                    <a:pt x="16950" y="1"/>
                    <a:pt x="16931" y="2"/>
                  </a:cubicBezTo>
                  <a:lnTo>
                    <a:pt x="2736" y="1127"/>
                  </a:lnTo>
                  <a:lnTo>
                    <a:pt x="852" y="1279"/>
                  </a:lnTo>
                  <a:cubicBezTo>
                    <a:pt x="365" y="1309"/>
                    <a:pt x="0" y="1765"/>
                    <a:pt x="92" y="2252"/>
                  </a:cubicBezTo>
                  <a:lnTo>
                    <a:pt x="943" y="7236"/>
                  </a:lnTo>
                  <a:cubicBezTo>
                    <a:pt x="1030" y="7613"/>
                    <a:pt x="1366" y="7907"/>
                    <a:pt x="1766" y="7907"/>
                  </a:cubicBezTo>
                  <a:cubicBezTo>
                    <a:pt x="1785" y="7907"/>
                    <a:pt x="1805" y="7907"/>
                    <a:pt x="1824" y="7905"/>
                  </a:cubicBezTo>
                  <a:lnTo>
                    <a:pt x="17478" y="6689"/>
                  </a:lnTo>
                  <a:cubicBezTo>
                    <a:pt x="17934" y="6628"/>
                    <a:pt x="18268" y="6233"/>
                    <a:pt x="18238" y="5777"/>
                  </a:cubicBezTo>
                  <a:lnTo>
                    <a:pt x="18177" y="4987"/>
                  </a:lnTo>
                  <a:lnTo>
                    <a:pt x="17843" y="762"/>
                  </a:lnTo>
                  <a:cubicBezTo>
                    <a:pt x="17785" y="325"/>
                    <a:pt x="17420" y="0"/>
                    <a:pt x="169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37" name="Google Shape;1237;p35"/>
            <p:cNvSpPr/>
            <p:nvPr/>
          </p:nvSpPr>
          <p:spPr>
            <a:xfrm rot="736448">
              <a:off x="2835617" y="2094710"/>
              <a:ext cx="308724" cy="147389"/>
            </a:xfrm>
            <a:custGeom>
              <a:avLst/>
              <a:gdLst/>
              <a:ahLst/>
              <a:cxnLst/>
              <a:rect l="l" t="t" r="r" b="b"/>
              <a:pathLst>
                <a:path w="18269" h="6782" extrusionOk="0">
                  <a:moveTo>
                    <a:pt x="2736" y="1"/>
                  </a:moveTo>
                  <a:lnTo>
                    <a:pt x="852" y="153"/>
                  </a:lnTo>
                  <a:cubicBezTo>
                    <a:pt x="365" y="183"/>
                    <a:pt x="0" y="639"/>
                    <a:pt x="92" y="1126"/>
                  </a:cubicBezTo>
                  <a:lnTo>
                    <a:pt x="943" y="6110"/>
                  </a:lnTo>
                  <a:cubicBezTo>
                    <a:pt x="1030" y="6487"/>
                    <a:pt x="1366" y="6781"/>
                    <a:pt x="1766" y="6781"/>
                  </a:cubicBezTo>
                  <a:cubicBezTo>
                    <a:pt x="1785" y="6781"/>
                    <a:pt x="1805" y="6781"/>
                    <a:pt x="1824" y="6779"/>
                  </a:cubicBezTo>
                  <a:lnTo>
                    <a:pt x="17478" y="5563"/>
                  </a:lnTo>
                  <a:cubicBezTo>
                    <a:pt x="17934" y="5502"/>
                    <a:pt x="18268" y="5107"/>
                    <a:pt x="18238" y="4651"/>
                  </a:cubicBezTo>
                  <a:lnTo>
                    <a:pt x="18177" y="3861"/>
                  </a:lnTo>
                  <a:cubicBezTo>
                    <a:pt x="14079" y="4413"/>
                    <a:pt x="6417" y="5101"/>
                    <a:pt x="4157" y="5101"/>
                  </a:cubicBezTo>
                  <a:cubicBezTo>
                    <a:pt x="3802" y="5101"/>
                    <a:pt x="3580" y="5084"/>
                    <a:pt x="3526" y="5047"/>
                  </a:cubicBezTo>
                  <a:cubicBezTo>
                    <a:pt x="2979" y="4712"/>
                    <a:pt x="2979" y="3436"/>
                    <a:pt x="2706" y="1581"/>
                  </a:cubicBezTo>
                  <a:cubicBezTo>
                    <a:pt x="2614" y="1065"/>
                    <a:pt x="2645" y="518"/>
                    <a:pt x="2736" y="1"/>
                  </a:cubicBezTo>
                  <a:close/>
                </a:path>
              </a:pathLst>
            </a:custGeom>
            <a:solidFill>
              <a:srgbClr val="000000">
                <a:alpha val="1250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38" name="Google Shape;1238;p35"/>
            <p:cNvSpPr/>
            <p:nvPr/>
          </p:nvSpPr>
          <p:spPr>
            <a:xfrm rot="1232408">
              <a:off x="1324905" y="3289938"/>
              <a:ext cx="304314" cy="432417"/>
            </a:xfrm>
            <a:custGeom>
              <a:avLst/>
              <a:gdLst/>
              <a:ahLst/>
              <a:cxnLst/>
              <a:rect l="l" t="t" r="r" b="b"/>
              <a:pathLst>
                <a:path w="16050" h="19520" extrusionOk="0">
                  <a:moveTo>
                    <a:pt x="6263" y="0"/>
                  </a:moveTo>
                  <a:cubicBezTo>
                    <a:pt x="4837" y="0"/>
                    <a:pt x="2759" y="334"/>
                    <a:pt x="1186" y="1979"/>
                  </a:cubicBezTo>
                  <a:cubicBezTo>
                    <a:pt x="1186" y="1979"/>
                    <a:pt x="1733" y="3681"/>
                    <a:pt x="1733" y="3894"/>
                  </a:cubicBezTo>
                  <a:cubicBezTo>
                    <a:pt x="1764" y="4076"/>
                    <a:pt x="305" y="5292"/>
                    <a:pt x="426" y="7237"/>
                  </a:cubicBezTo>
                  <a:cubicBezTo>
                    <a:pt x="457" y="8331"/>
                    <a:pt x="821" y="9365"/>
                    <a:pt x="1429" y="10246"/>
                  </a:cubicBezTo>
                  <a:cubicBezTo>
                    <a:pt x="1429" y="10246"/>
                    <a:pt x="1" y="15809"/>
                    <a:pt x="1612" y="16477"/>
                  </a:cubicBezTo>
                  <a:cubicBezTo>
                    <a:pt x="1708" y="16517"/>
                    <a:pt x="1800" y="16536"/>
                    <a:pt x="1888" y="16536"/>
                  </a:cubicBezTo>
                  <a:cubicBezTo>
                    <a:pt x="3075" y="16536"/>
                    <a:pt x="3502" y="13130"/>
                    <a:pt x="3587" y="12252"/>
                  </a:cubicBezTo>
                  <a:lnTo>
                    <a:pt x="3587" y="12252"/>
                  </a:lnTo>
                  <a:cubicBezTo>
                    <a:pt x="3498" y="13389"/>
                    <a:pt x="3143" y="18731"/>
                    <a:pt x="4694" y="18731"/>
                  </a:cubicBezTo>
                  <a:cubicBezTo>
                    <a:pt x="4720" y="18731"/>
                    <a:pt x="4746" y="18730"/>
                    <a:pt x="4773" y="18727"/>
                  </a:cubicBezTo>
                  <a:cubicBezTo>
                    <a:pt x="4925" y="18696"/>
                    <a:pt x="5046" y="18666"/>
                    <a:pt x="5168" y="18575"/>
                  </a:cubicBezTo>
                  <a:cubicBezTo>
                    <a:pt x="6080" y="17936"/>
                    <a:pt x="6171" y="15414"/>
                    <a:pt x="6110" y="13742"/>
                  </a:cubicBezTo>
                  <a:lnTo>
                    <a:pt x="6110" y="13742"/>
                  </a:lnTo>
                  <a:cubicBezTo>
                    <a:pt x="6293" y="15839"/>
                    <a:pt x="6779" y="19395"/>
                    <a:pt x="8360" y="19517"/>
                  </a:cubicBezTo>
                  <a:cubicBezTo>
                    <a:pt x="8382" y="19519"/>
                    <a:pt x="8405" y="19519"/>
                    <a:pt x="8427" y="19519"/>
                  </a:cubicBezTo>
                  <a:cubicBezTo>
                    <a:pt x="10409" y="19519"/>
                    <a:pt x="9635" y="12851"/>
                    <a:pt x="9545" y="12040"/>
                  </a:cubicBezTo>
                  <a:lnTo>
                    <a:pt x="9545" y="12040"/>
                  </a:lnTo>
                  <a:cubicBezTo>
                    <a:pt x="9663" y="12775"/>
                    <a:pt x="10663" y="18350"/>
                    <a:pt x="12931" y="18350"/>
                  </a:cubicBezTo>
                  <a:cubicBezTo>
                    <a:pt x="13007" y="18350"/>
                    <a:pt x="13084" y="18344"/>
                    <a:pt x="13162" y="18332"/>
                  </a:cubicBezTo>
                  <a:cubicBezTo>
                    <a:pt x="15806" y="17936"/>
                    <a:pt x="12554" y="8484"/>
                    <a:pt x="12554" y="8483"/>
                  </a:cubicBezTo>
                  <a:lnTo>
                    <a:pt x="12554" y="8483"/>
                  </a:lnTo>
                  <a:cubicBezTo>
                    <a:pt x="12554" y="8483"/>
                    <a:pt x="13492" y="8777"/>
                    <a:pt x="14396" y="8777"/>
                  </a:cubicBezTo>
                  <a:cubicBezTo>
                    <a:pt x="15237" y="8777"/>
                    <a:pt x="16050" y="8523"/>
                    <a:pt x="16050" y="7541"/>
                  </a:cubicBezTo>
                  <a:cubicBezTo>
                    <a:pt x="16019" y="5535"/>
                    <a:pt x="12281" y="4046"/>
                    <a:pt x="9211" y="3377"/>
                  </a:cubicBezTo>
                  <a:cubicBezTo>
                    <a:pt x="9211" y="3377"/>
                    <a:pt x="8998" y="2830"/>
                    <a:pt x="8755" y="2191"/>
                  </a:cubicBezTo>
                  <a:cubicBezTo>
                    <a:pt x="8511" y="1492"/>
                    <a:pt x="8208" y="793"/>
                    <a:pt x="7904" y="155"/>
                  </a:cubicBezTo>
                  <a:cubicBezTo>
                    <a:pt x="7904" y="155"/>
                    <a:pt x="7235" y="0"/>
                    <a:pt x="6263" y="0"/>
                  </a:cubicBezTo>
                  <a:close/>
                </a:path>
              </a:pathLst>
            </a:custGeom>
            <a:solidFill>
              <a:srgbClr val="FFD5B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39" name="Google Shape;1239;p35"/>
            <p:cNvSpPr/>
            <p:nvPr/>
          </p:nvSpPr>
          <p:spPr>
            <a:xfrm rot="736448">
              <a:off x="1579461" y="2271016"/>
              <a:ext cx="307693" cy="1124977"/>
            </a:xfrm>
            <a:custGeom>
              <a:avLst/>
              <a:gdLst/>
              <a:ahLst/>
              <a:cxnLst/>
              <a:rect l="l" t="t" r="r" b="b"/>
              <a:pathLst>
                <a:path w="18208" h="51765" extrusionOk="0">
                  <a:moveTo>
                    <a:pt x="12220" y="0"/>
                  </a:moveTo>
                  <a:lnTo>
                    <a:pt x="12220" y="0"/>
                  </a:lnTo>
                  <a:cubicBezTo>
                    <a:pt x="12220" y="1"/>
                    <a:pt x="4986" y="3283"/>
                    <a:pt x="2493" y="16262"/>
                  </a:cubicBezTo>
                  <a:cubicBezTo>
                    <a:pt x="1" y="29211"/>
                    <a:pt x="123" y="38633"/>
                    <a:pt x="4317" y="51764"/>
                  </a:cubicBezTo>
                  <a:lnTo>
                    <a:pt x="17722" y="48208"/>
                  </a:lnTo>
                  <a:cubicBezTo>
                    <a:pt x="17722" y="48208"/>
                    <a:pt x="17326" y="46931"/>
                    <a:pt x="16901" y="44956"/>
                  </a:cubicBezTo>
                  <a:cubicBezTo>
                    <a:pt x="16141" y="41399"/>
                    <a:pt x="15260" y="35594"/>
                    <a:pt x="16323" y="30670"/>
                  </a:cubicBezTo>
                  <a:cubicBezTo>
                    <a:pt x="16627" y="28967"/>
                    <a:pt x="17266" y="27326"/>
                    <a:pt x="18208" y="25867"/>
                  </a:cubicBezTo>
                  <a:cubicBezTo>
                    <a:pt x="18208" y="25867"/>
                    <a:pt x="8421" y="12493"/>
                    <a:pt x="1222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40" name="Google Shape;1240;p35"/>
            <p:cNvSpPr/>
            <p:nvPr/>
          </p:nvSpPr>
          <p:spPr>
            <a:xfrm rot="736448">
              <a:off x="1579461" y="2271016"/>
              <a:ext cx="307693" cy="1124977"/>
            </a:xfrm>
            <a:custGeom>
              <a:avLst/>
              <a:gdLst/>
              <a:ahLst/>
              <a:cxnLst/>
              <a:rect l="l" t="t" r="r" b="b"/>
              <a:pathLst>
                <a:path w="18208" h="51765" extrusionOk="0">
                  <a:moveTo>
                    <a:pt x="12220" y="0"/>
                  </a:moveTo>
                  <a:lnTo>
                    <a:pt x="12220" y="0"/>
                  </a:lnTo>
                  <a:cubicBezTo>
                    <a:pt x="12220" y="1"/>
                    <a:pt x="4986" y="3283"/>
                    <a:pt x="2493" y="16262"/>
                  </a:cubicBezTo>
                  <a:cubicBezTo>
                    <a:pt x="1" y="29211"/>
                    <a:pt x="123" y="38633"/>
                    <a:pt x="4317" y="51764"/>
                  </a:cubicBezTo>
                  <a:lnTo>
                    <a:pt x="17722" y="48208"/>
                  </a:lnTo>
                  <a:cubicBezTo>
                    <a:pt x="17722" y="48208"/>
                    <a:pt x="17326" y="46931"/>
                    <a:pt x="16901" y="44956"/>
                  </a:cubicBezTo>
                  <a:cubicBezTo>
                    <a:pt x="14550" y="45681"/>
                    <a:pt x="11213" y="46279"/>
                    <a:pt x="9120" y="46279"/>
                  </a:cubicBezTo>
                  <a:cubicBezTo>
                    <a:pt x="8318" y="46279"/>
                    <a:pt x="7699" y="46191"/>
                    <a:pt x="7387" y="45989"/>
                  </a:cubicBezTo>
                  <a:cubicBezTo>
                    <a:pt x="5898" y="45016"/>
                    <a:pt x="3314" y="25746"/>
                    <a:pt x="4834" y="21581"/>
                  </a:cubicBezTo>
                  <a:cubicBezTo>
                    <a:pt x="5611" y="19409"/>
                    <a:pt x="6346" y="17957"/>
                    <a:pt x="7226" y="17957"/>
                  </a:cubicBezTo>
                  <a:cubicBezTo>
                    <a:pt x="8033" y="17957"/>
                    <a:pt x="8961" y="19179"/>
                    <a:pt x="10153" y="22189"/>
                  </a:cubicBezTo>
                  <a:cubicBezTo>
                    <a:pt x="11430" y="25502"/>
                    <a:pt x="13557" y="28420"/>
                    <a:pt x="16323" y="30670"/>
                  </a:cubicBezTo>
                  <a:cubicBezTo>
                    <a:pt x="16627" y="28967"/>
                    <a:pt x="17266" y="27326"/>
                    <a:pt x="18208" y="25867"/>
                  </a:cubicBezTo>
                  <a:cubicBezTo>
                    <a:pt x="18208" y="25867"/>
                    <a:pt x="8421" y="12493"/>
                    <a:pt x="12220" y="0"/>
                  </a:cubicBezTo>
                  <a:close/>
                </a:path>
              </a:pathLst>
            </a:custGeom>
            <a:solidFill>
              <a:srgbClr val="000000">
                <a:alpha val="1250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41" name="Google Shape;1241;p35"/>
            <p:cNvSpPr/>
            <p:nvPr/>
          </p:nvSpPr>
          <p:spPr>
            <a:xfrm rot="736448">
              <a:off x="1323988" y="3182557"/>
              <a:ext cx="317967" cy="233949"/>
            </a:xfrm>
            <a:custGeom>
              <a:avLst/>
              <a:gdLst/>
              <a:ahLst/>
              <a:cxnLst/>
              <a:rect l="l" t="t" r="r" b="b"/>
              <a:pathLst>
                <a:path w="18816" h="10765" extrusionOk="0">
                  <a:moveTo>
                    <a:pt x="16497" y="0"/>
                  </a:moveTo>
                  <a:cubicBezTo>
                    <a:pt x="16420" y="0"/>
                    <a:pt x="16341" y="10"/>
                    <a:pt x="16262" y="31"/>
                  </a:cubicBezTo>
                  <a:lnTo>
                    <a:pt x="2584" y="3892"/>
                  </a:lnTo>
                  <a:lnTo>
                    <a:pt x="730" y="4439"/>
                  </a:lnTo>
                  <a:cubicBezTo>
                    <a:pt x="274" y="4560"/>
                    <a:pt x="0" y="5077"/>
                    <a:pt x="183" y="5533"/>
                  </a:cubicBezTo>
                  <a:lnTo>
                    <a:pt x="2006" y="10244"/>
                  </a:lnTo>
                  <a:cubicBezTo>
                    <a:pt x="2129" y="10564"/>
                    <a:pt x="2452" y="10765"/>
                    <a:pt x="2780" y="10765"/>
                  </a:cubicBezTo>
                  <a:cubicBezTo>
                    <a:pt x="2857" y="10765"/>
                    <a:pt x="2934" y="10754"/>
                    <a:pt x="3009" y="10731"/>
                  </a:cubicBezTo>
                  <a:lnTo>
                    <a:pt x="18116" y="6475"/>
                  </a:lnTo>
                  <a:cubicBezTo>
                    <a:pt x="18542" y="6354"/>
                    <a:pt x="18815" y="5898"/>
                    <a:pt x="18694" y="5442"/>
                  </a:cubicBezTo>
                  <a:lnTo>
                    <a:pt x="18542" y="4986"/>
                  </a:lnTo>
                  <a:lnTo>
                    <a:pt x="17295" y="609"/>
                  </a:lnTo>
                  <a:cubicBezTo>
                    <a:pt x="17195" y="232"/>
                    <a:pt x="16866" y="0"/>
                    <a:pt x="164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42" name="Google Shape;1242;p35"/>
            <p:cNvSpPr/>
            <p:nvPr/>
          </p:nvSpPr>
          <p:spPr>
            <a:xfrm rot="736448">
              <a:off x="1301507" y="3260646"/>
              <a:ext cx="317967" cy="149388"/>
            </a:xfrm>
            <a:custGeom>
              <a:avLst/>
              <a:gdLst/>
              <a:ahLst/>
              <a:cxnLst/>
              <a:rect l="l" t="t" r="r" b="b"/>
              <a:pathLst>
                <a:path w="18816" h="6874" extrusionOk="0">
                  <a:moveTo>
                    <a:pt x="2584" y="1"/>
                  </a:moveTo>
                  <a:lnTo>
                    <a:pt x="730" y="548"/>
                  </a:lnTo>
                  <a:cubicBezTo>
                    <a:pt x="274" y="669"/>
                    <a:pt x="0" y="1186"/>
                    <a:pt x="183" y="1642"/>
                  </a:cubicBezTo>
                  <a:lnTo>
                    <a:pt x="2006" y="6353"/>
                  </a:lnTo>
                  <a:cubicBezTo>
                    <a:pt x="2129" y="6673"/>
                    <a:pt x="2452" y="6874"/>
                    <a:pt x="2780" y="6874"/>
                  </a:cubicBezTo>
                  <a:cubicBezTo>
                    <a:pt x="2857" y="6874"/>
                    <a:pt x="2934" y="6863"/>
                    <a:pt x="3009" y="6840"/>
                  </a:cubicBezTo>
                  <a:lnTo>
                    <a:pt x="18116" y="2584"/>
                  </a:lnTo>
                  <a:cubicBezTo>
                    <a:pt x="18542" y="2463"/>
                    <a:pt x="18815" y="1976"/>
                    <a:pt x="18694" y="1551"/>
                  </a:cubicBezTo>
                  <a:lnTo>
                    <a:pt x="18542" y="1095"/>
                  </a:lnTo>
                  <a:cubicBezTo>
                    <a:pt x="14557" y="2242"/>
                    <a:pt x="5679" y="4740"/>
                    <a:pt x="4350" y="4740"/>
                  </a:cubicBezTo>
                  <a:cubicBezTo>
                    <a:pt x="4270" y="4740"/>
                    <a:pt x="4217" y="4731"/>
                    <a:pt x="4195" y="4712"/>
                  </a:cubicBezTo>
                  <a:cubicBezTo>
                    <a:pt x="3861" y="4438"/>
                    <a:pt x="3161" y="2007"/>
                    <a:pt x="2584" y="1"/>
                  </a:cubicBezTo>
                  <a:close/>
                </a:path>
              </a:pathLst>
            </a:custGeom>
            <a:solidFill>
              <a:srgbClr val="000000">
                <a:alpha val="1250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43" name="Google Shape;1243;p35"/>
            <p:cNvSpPr/>
            <p:nvPr/>
          </p:nvSpPr>
          <p:spPr>
            <a:xfrm rot="736448">
              <a:off x="1704324" y="2325743"/>
              <a:ext cx="1284392" cy="1115132"/>
            </a:xfrm>
            <a:custGeom>
              <a:avLst/>
              <a:gdLst/>
              <a:ahLst/>
              <a:cxnLst/>
              <a:rect l="l" t="t" r="r" b="b"/>
              <a:pathLst>
                <a:path w="76005" h="51312" extrusionOk="0">
                  <a:moveTo>
                    <a:pt x="16204" y="0"/>
                  </a:moveTo>
                  <a:cubicBezTo>
                    <a:pt x="10880" y="0"/>
                    <a:pt x="7030" y="1063"/>
                    <a:pt x="4621" y="3770"/>
                  </a:cubicBezTo>
                  <a:cubicBezTo>
                    <a:pt x="2432" y="6232"/>
                    <a:pt x="1" y="21795"/>
                    <a:pt x="14044" y="36355"/>
                  </a:cubicBezTo>
                  <a:cubicBezTo>
                    <a:pt x="25894" y="48608"/>
                    <a:pt x="44254" y="51312"/>
                    <a:pt x="55052" y="51312"/>
                  </a:cubicBezTo>
                  <a:cubicBezTo>
                    <a:pt x="56468" y="51312"/>
                    <a:pt x="57753" y="51265"/>
                    <a:pt x="58877" y="51188"/>
                  </a:cubicBezTo>
                  <a:cubicBezTo>
                    <a:pt x="59364" y="51157"/>
                    <a:pt x="59820" y="51127"/>
                    <a:pt x="60245" y="51096"/>
                  </a:cubicBezTo>
                  <a:cubicBezTo>
                    <a:pt x="60245" y="51096"/>
                    <a:pt x="69637" y="43649"/>
                    <a:pt x="72829" y="31218"/>
                  </a:cubicBezTo>
                  <a:cubicBezTo>
                    <a:pt x="76005" y="18964"/>
                    <a:pt x="70853" y="6711"/>
                    <a:pt x="67124" y="6711"/>
                  </a:cubicBezTo>
                  <a:cubicBezTo>
                    <a:pt x="67070" y="6711"/>
                    <a:pt x="67016" y="6714"/>
                    <a:pt x="66963" y="6719"/>
                  </a:cubicBezTo>
                  <a:cubicBezTo>
                    <a:pt x="66750" y="6749"/>
                    <a:pt x="66507" y="6780"/>
                    <a:pt x="66263" y="6840"/>
                  </a:cubicBezTo>
                  <a:cubicBezTo>
                    <a:pt x="65868" y="6932"/>
                    <a:pt x="65443" y="7053"/>
                    <a:pt x="65078" y="7205"/>
                  </a:cubicBezTo>
                  <a:cubicBezTo>
                    <a:pt x="62792" y="8172"/>
                    <a:pt x="60364" y="10101"/>
                    <a:pt x="47818" y="10101"/>
                  </a:cubicBezTo>
                  <a:cubicBezTo>
                    <a:pt x="47354" y="10101"/>
                    <a:pt x="46877" y="10098"/>
                    <a:pt x="46385" y="10093"/>
                  </a:cubicBezTo>
                  <a:cubicBezTo>
                    <a:pt x="31400" y="9941"/>
                    <a:pt x="28178" y="4470"/>
                    <a:pt x="24165" y="1704"/>
                  </a:cubicBezTo>
                  <a:cubicBezTo>
                    <a:pt x="22950" y="792"/>
                    <a:pt x="21521" y="275"/>
                    <a:pt x="20001" y="153"/>
                  </a:cubicBezTo>
                  <a:cubicBezTo>
                    <a:pt x="18661" y="53"/>
                    <a:pt x="17395" y="0"/>
                    <a:pt x="1620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44" name="Google Shape;1244;p35"/>
            <p:cNvSpPr/>
            <p:nvPr/>
          </p:nvSpPr>
          <p:spPr>
            <a:xfrm rot="736448">
              <a:off x="1704324" y="2325743"/>
              <a:ext cx="1284392" cy="1115132"/>
            </a:xfrm>
            <a:custGeom>
              <a:avLst/>
              <a:gdLst/>
              <a:ahLst/>
              <a:cxnLst/>
              <a:rect l="l" t="t" r="r" b="b"/>
              <a:pathLst>
                <a:path w="76005" h="51312" extrusionOk="0">
                  <a:moveTo>
                    <a:pt x="16204" y="0"/>
                  </a:moveTo>
                  <a:cubicBezTo>
                    <a:pt x="10880" y="0"/>
                    <a:pt x="7030" y="1063"/>
                    <a:pt x="4621" y="3770"/>
                  </a:cubicBezTo>
                  <a:cubicBezTo>
                    <a:pt x="2432" y="6232"/>
                    <a:pt x="1" y="21795"/>
                    <a:pt x="14044" y="36355"/>
                  </a:cubicBezTo>
                  <a:cubicBezTo>
                    <a:pt x="25894" y="48608"/>
                    <a:pt x="44254" y="51312"/>
                    <a:pt x="55052" y="51312"/>
                  </a:cubicBezTo>
                  <a:cubicBezTo>
                    <a:pt x="56468" y="51312"/>
                    <a:pt x="57753" y="51265"/>
                    <a:pt x="58877" y="51188"/>
                  </a:cubicBezTo>
                  <a:cubicBezTo>
                    <a:pt x="59364" y="51157"/>
                    <a:pt x="59820" y="51127"/>
                    <a:pt x="60245" y="51096"/>
                  </a:cubicBezTo>
                  <a:cubicBezTo>
                    <a:pt x="60245" y="51096"/>
                    <a:pt x="69637" y="43649"/>
                    <a:pt x="72829" y="31218"/>
                  </a:cubicBezTo>
                  <a:cubicBezTo>
                    <a:pt x="76005" y="18964"/>
                    <a:pt x="70853" y="6711"/>
                    <a:pt x="67154" y="6711"/>
                  </a:cubicBezTo>
                  <a:cubicBezTo>
                    <a:pt x="67100" y="6711"/>
                    <a:pt x="67046" y="6714"/>
                    <a:pt x="66993" y="6719"/>
                  </a:cubicBezTo>
                  <a:cubicBezTo>
                    <a:pt x="66750" y="6749"/>
                    <a:pt x="66507" y="6780"/>
                    <a:pt x="66294" y="6840"/>
                  </a:cubicBezTo>
                  <a:cubicBezTo>
                    <a:pt x="65868" y="6932"/>
                    <a:pt x="65473" y="7053"/>
                    <a:pt x="65078" y="7205"/>
                  </a:cubicBezTo>
                  <a:cubicBezTo>
                    <a:pt x="64713" y="9546"/>
                    <a:pt x="65777" y="13102"/>
                    <a:pt x="66719" y="15503"/>
                  </a:cubicBezTo>
                  <a:cubicBezTo>
                    <a:pt x="68330" y="19485"/>
                    <a:pt x="68938" y="26932"/>
                    <a:pt x="66111" y="31917"/>
                  </a:cubicBezTo>
                  <a:cubicBezTo>
                    <a:pt x="63347" y="36739"/>
                    <a:pt x="60526" y="44009"/>
                    <a:pt x="49501" y="44009"/>
                  </a:cubicBezTo>
                  <a:cubicBezTo>
                    <a:pt x="49130" y="44009"/>
                    <a:pt x="48750" y="44001"/>
                    <a:pt x="48360" y="43984"/>
                  </a:cubicBezTo>
                  <a:cubicBezTo>
                    <a:pt x="36384" y="43497"/>
                    <a:pt x="15989" y="34136"/>
                    <a:pt x="11004" y="23680"/>
                  </a:cubicBezTo>
                  <a:cubicBezTo>
                    <a:pt x="6019" y="13193"/>
                    <a:pt x="10974" y="10457"/>
                    <a:pt x="13284" y="10123"/>
                  </a:cubicBezTo>
                  <a:cubicBezTo>
                    <a:pt x="15563" y="9789"/>
                    <a:pt x="15776" y="7236"/>
                    <a:pt x="15776" y="7236"/>
                  </a:cubicBezTo>
                  <a:cubicBezTo>
                    <a:pt x="15776" y="7236"/>
                    <a:pt x="16959" y="8382"/>
                    <a:pt x="18706" y="8382"/>
                  </a:cubicBezTo>
                  <a:cubicBezTo>
                    <a:pt x="19199" y="8382"/>
                    <a:pt x="19736" y="8290"/>
                    <a:pt x="20305" y="8056"/>
                  </a:cubicBezTo>
                  <a:cubicBezTo>
                    <a:pt x="22858" y="6992"/>
                    <a:pt x="21187" y="3527"/>
                    <a:pt x="21187" y="3527"/>
                  </a:cubicBezTo>
                  <a:lnTo>
                    <a:pt x="21187" y="3527"/>
                  </a:lnTo>
                  <a:cubicBezTo>
                    <a:pt x="21351" y="3542"/>
                    <a:pt x="21506" y="3548"/>
                    <a:pt x="21653" y="3548"/>
                  </a:cubicBezTo>
                  <a:cubicBezTo>
                    <a:pt x="23390" y="3548"/>
                    <a:pt x="23997" y="2600"/>
                    <a:pt x="24165" y="1704"/>
                  </a:cubicBezTo>
                  <a:cubicBezTo>
                    <a:pt x="22950" y="792"/>
                    <a:pt x="21521" y="275"/>
                    <a:pt x="20001" y="153"/>
                  </a:cubicBezTo>
                  <a:cubicBezTo>
                    <a:pt x="18661" y="53"/>
                    <a:pt x="17395" y="0"/>
                    <a:pt x="16204" y="0"/>
                  </a:cubicBezTo>
                  <a:close/>
                </a:path>
              </a:pathLst>
            </a:custGeom>
            <a:solidFill>
              <a:srgbClr val="000000">
                <a:alpha val="1250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45" name="Google Shape;1245;p35"/>
            <p:cNvSpPr/>
            <p:nvPr/>
          </p:nvSpPr>
          <p:spPr>
            <a:xfrm rot="736448">
              <a:off x="2623871" y="2559279"/>
              <a:ext cx="280469" cy="967721"/>
            </a:xfrm>
            <a:custGeom>
              <a:avLst/>
              <a:gdLst/>
              <a:ahLst/>
              <a:cxnLst/>
              <a:rect l="l" t="t" r="r" b="b"/>
              <a:pathLst>
                <a:path w="16597" h="44529" extrusionOk="0">
                  <a:moveTo>
                    <a:pt x="9697" y="0"/>
                  </a:moveTo>
                  <a:cubicBezTo>
                    <a:pt x="9454" y="31"/>
                    <a:pt x="9211" y="61"/>
                    <a:pt x="8967" y="122"/>
                  </a:cubicBezTo>
                  <a:cubicBezTo>
                    <a:pt x="8359" y="365"/>
                    <a:pt x="8208" y="1064"/>
                    <a:pt x="8359" y="2098"/>
                  </a:cubicBezTo>
                  <a:cubicBezTo>
                    <a:pt x="8755" y="5472"/>
                    <a:pt x="12098" y="12463"/>
                    <a:pt x="11338" y="19150"/>
                  </a:cubicBezTo>
                  <a:cubicBezTo>
                    <a:pt x="11186" y="20548"/>
                    <a:pt x="10822" y="21885"/>
                    <a:pt x="10305" y="23192"/>
                  </a:cubicBezTo>
                  <a:cubicBezTo>
                    <a:pt x="10244" y="23344"/>
                    <a:pt x="10183" y="23466"/>
                    <a:pt x="10122" y="23618"/>
                  </a:cubicBezTo>
                  <a:cubicBezTo>
                    <a:pt x="7235" y="29849"/>
                    <a:pt x="4013" y="34651"/>
                    <a:pt x="2037" y="37934"/>
                  </a:cubicBezTo>
                  <a:cubicBezTo>
                    <a:pt x="882" y="39788"/>
                    <a:pt x="153" y="41186"/>
                    <a:pt x="92" y="42068"/>
                  </a:cubicBezTo>
                  <a:cubicBezTo>
                    <a:pt x="1" y="43740"/>
                    <a:pt x="730" y="44348"/>
                    <a:pt x="1581" y="44500"/>
                  </a:cubicBezTo>
                  <a:cubicBezTo>
                    <a:pt x="1726" y="44519"/>
                    <a:pt x="1870" y="44529"/>
                    <a:pt x="2014" y="44529"/>
                  </a:cubicBezTo>
                  <a:cubicBezTo>
                    <a:pt x="2326" y="44529"/>
                    <a:pt x="2637" y="44482"/>
                    <a:pt x="2949" y="44378"/>
                  </a:cubicBezTo>
                  <a:cubicBezTo>
                    <a:pt x="8998" y="39150"/>
                    <a:pt x="13405" y="32220"/>
                    <a:pt x="15533" y="24499"/>
                  </a:cubicBezTo>
                  <a:cubicBezTo>
                    <a:pt x="15685" y="24013"/>
                    <a:pt x="15776" y="23527"/>
                    <a:pt x="15867" y="23071"/>
                  </a:cubicBezTo>
                  <a:cubicBezTo>
                    <a:pt x="16293" y="21034"/>
                    <a:pt x="16506" y="18967"/>
                    <a:pt x="16536" y="16900"/>
                  </a:cubicBezTo>
                  <a:cubicBezTo>
                    <a:pt x="16597" y="9332"/>
                    <a:pt x="14043" y="2827"/>
                    <a:pt x="11490" y="730"/>
                  </a:cubicBezTo>
                  <a:cubicBezTo>
                    <a:pt x="11004" y="244"/>
                    <a:pt x="10366" y="0"/>
                    <a:pt x="9697" y="0"/>
                  </a:cubicBezTo>
                  <a:close/>
                </a:path>
              </a:pathLst>
            </a:custGeom>
            <a:solidFill>
              <a:srgbClr val="D25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46" name="Google Shape;1246;p35"/>
            <p:cNvSpPr/>
            <p:nvPr/>
          </p:nvSpPr>
          <p:spPr>
            <a:xfrm rot="736448">
              <a:off x="2251317" y="2544311"/>
              <a:ext cx="78613" cy="100425"/>
            </a:xfrm>
            <a:custGeom>
              <a:avLst/>
              <a:gdLst/>
              <a:ahLst/>
              <a:cxnLst/>
              <a:rect l="l" t="t" r="r" b="b"/>
              <a:pathLst>
                <a:path w="4652" h="4621" extrusionOk="0">
                  <a:moveTo>
                    <a:pt x="2341" y="0"/>
                  </a:moveTo>
                  <a:cubicBezTo>
                    <a:pt x="1034" y="0"/>
                    <a:pt x="1" y="1034"/>
                    <a:pt x="1" y="2310"/>
                  </a:cubicBezTo>
                  <a:cubicBezTo>
                    <a:pt x="1" y="3587"/>
                    <a:pt x="1034" y="4620"/>
                    <a:pt x="2341" y="4620"/>
                  </a:cubicBezTo>
                  <a:cubicBezTo>
                    <a:pt x="3618" y="4620"/>
                    <a:pt x="4651" y="3587"/>
                    <a:pt x="4651" y="2310"/>
                  </a:cubicBezTo>
                  <a:cubicBezTo>
                    <a:pt x="4651" y="1034"/>
                    <a:pt x="3618" y="0"/>
                    <a:pt x="234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47" name="Google Shape;1247;p35"/>
            <p:cNvSpPr/>
            <p:nvPr/>
          </p:nvSpPr>
          <p:spPr>
            <a:xfrm rot="736448">
              <a:off x="2341369" y="2691652"/>
              <a:ext cx="78089" cy="100425"/>
            </a:xfrm>
            <a:custGeom>
              <a:avLst/>
              <a:gdLst/>
              <a:ahLst/>
              <a:cxnLst/>
              <a:rect l="l" t="t" r="r" b="b"/>
              <a:pathLst>
                <a:path w="4621" h="4621" extrusionOk="0">
                  <a:moveTo>
                    <a:pt x="2310" y="1"/>
                  </a:moveTo>
                  <a:cubicBezTo>
                    <a:pt x="1034" y="1"/>
                    <a:pt x="0" y="1034"/>
                    <a:pt x="0" y="2311"/>
                  </a:cubicBezTo>
                  <a:cubicBezTo>
                    <a:pt x="0" y="3587"/>
                    <a:pt x="1034" y="4621"/>
                    <a:pt x="2310" y="4621"/>
                  </a:cubicBezTo>
                  <a:cubicBezTo>
                    <a:pt x="3587" y="4621"/>
                    <a:pt x="4620" y="3587"/>
                    <a:pt x="4620" y="2311"/>
                  </a:cubicBezTo>
                  <a:cubicBezTo>
                    <a:pt x="4620" y="1034"/>
                    <a:pt x="3587" y="1"/>
                    <a:pt x="23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48" name="Google Shape;1248;p35"/>
            <p:cNvSpPr/>
            <p:nvPr/>
          </p:nvSpPr>
          <p:spPr>
            <a:xfrm rot="736448">
              <a:off x="2543855" y="2778952"/>
              <a:ext cx="78089" cy="100425"/>
            </a:xfrm>
            <a:custGeom>
              <a:avLst/>
              <a:gdLst/>
              <a:ahLst/>
              <a:cxnLst/>
              <a:rect l="l" t="t" r="r" b="b"/>
              <a:pathLst>
                <a:path w="4621" h="4621" extrusionOk="0">
                  <a:moveTo>
                    <a:pt x="2311" y="1"/>
                  </a:moveTo>
                  <a:cubicBezTo>
                    <a:pt x="1034" y="1"/>
                    <a:pt x="1" y="1034"/>
                    <a:pt x="1" y="2311"/>
                  </a:cubicBezTo>
                  <a:cubicBezTo>
                    <a:pt x="1" y="3587"/>
                    <a:pt x="1034" y="4621"/>
                    <a:pt x="2311" y="4621"/>
                  </a:cubicBezTo>
                  <a:cubicBezTo>
                    <a:pt x="3587" y="4621"/>
                    <a:pt x="4621" y="3587"/>
                    <a:pt x="4621" y="2311"/>
                  </a:cubicBezTo>
                  <a:cubicBezTo>
                    <a:pt x="4621" y="1034"/>
                    <a:pt x="3587" y="1"/>
                    <a:pt x="231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49" name="Google Shape;1249;p35"/>
            <p:cNvSpPr/>
            <p:nvPr/>
          </p:nvSpPr>
          <p:spPr>
            <a:xfrm rot="736532">
              <a:off x="1937938" y="2259996"/>
              <a:ext cx="506333" cy="272857"/>
            </a:xfrm>
            <a:custGeom>
              <a:avLst/>
              <a:gdLst/>
              <a:ahLst/>
              <a:cxnLst/>
              <a:rect l="l" t="t" r="r" b="b"/>
              <a:pathLst>
                <a:path w="21328" h="8937" extrusionOk="0">
                  <a:moveTo>
                    <a:pt x="18231" y="0"/>
                  </a:moveTo>
                  <a:cubicBezTo>
                    <a:pt x="17156" y="0"/>
                    <a:pt x="15903" y="233"/>
                    <a:pt x="14799" y="665"/>
                  </a:cubicBezTo>
                  <a:cubicBezTo>
                    <a:pt x="12253" y="1663"/>
                    <a:pt x="7303" y="1731"/>
                    <a:pt x="6001" y="1731"/>
                  </a:cubicBezTo>
                  <a:cubicBezTo>
                    <a:pt x="5795" y="1731"/>
                    <a:pt x="5680" y="1729"/>
                    <a:pt x="5680" y="1729"/>
                  </a:cubicBezTo>
                  <a:cubicBezTo>
                    <a:pt x="5680" y="1729"/>
                    <a:pt x="5268" y="1610"/>
                    <a:pt x="4672" y="1610"/>
                  </a:cubicBezTo>
                  <a:cubicBezTo>
                    <a:pt x="3731" y="1610"/>
                    <a:pt x="2331" y="1906"/>
                    <a:pt x="1364" y="3431"/>
                  </a:cubicBezTo>
                  <a:cubicBezTo>
                    <a:pt x="0" y="5516"/>
                    <a:pt x="1622" y="7121"/>
                    <a:pt x="3461" y="7121"/>
                  </a:cubicBezTo>
                  <a:cubicBezTo>
                    <a:pt x="3794" y="7121"/>
                    <a:pt x="4134" y="7069"/>
                    <a:pt x="4465" y="6957"/>
                  </a:cubicBezTo>
                  <a:cubicBezTo>
                    <a:pt x="5741" y="6531"/>
                    <a:pt x="6775" y="5589"/>
                    <a:pt x="7291" y="4373"/>
                  </a:cubicBezTo>
                  <a:lnTo>
                    <a:pt x="7291" y="4373"/>
                  </a:lnTo>
                  <a:cubicBezTo>
                    <a:pt x="7291" y="4374"/>
                    <a:pt x="6350" y="8936"/>
                    <a:pt x="9361" y="8936"/>
                  </a:cubicBezTo>
                  <a:cubicBezTo>
                    <a:pt x="9410" y="8936"/>
                    <a:pt x="9460" y="8935"/>
                    <a:pt x="9510" y="8933"/>
                  </a:cubicBezTo>
                  <a:cubicBezTo>
                    <a:pt x="12732" y="8750"/>
                    <a:pt x="12276" y="4647"/>
                    <a:pt x="12276" y="4647"/>
                  </a:cubicBezTo>
                  <a:lnTo>
                    <a:pt x="12276" y="4647"/>
                  </a:lnTo>
                  <a:cubicBezTo>
                    <a:pt x="12276" y="4647"/>
                    <a:pt x="13960" y="7815"/>
                    <a:pt x="16155" y="7815"/>
                  </a:cubicBezTo>
                  <a:cubicBezTo>
                    <a:pt x="16531" y="7815"/>
                    <a:pt x="16922" y="7722"/>
                    <a:pt x="17322" y="7504"/>
                  </a:cubicBezTo>
                  <a:cubicBezTo>
                    <a:pt x="20088" y="5984"/>
                    <a:pt x="15590" y="2611"/>
                    <a:pt x="15589" y="2610"/>
                  </a:cubicBezTo>
                  <a:lnTo>
                    <a:pt x="15589" y="2610"/>
                  </a:lnTo>
                  <a:cubicBezTo>
                    <a:pt x="15590" y="2610"/>
                    <a:pt x="17018" y="3274"/>
                    <a:pt x="18396" y="3274"/>
                  </a:cubicBezTo>
                  <a:cubicBezTo>
                    <a:pt x="19285" y="3274"/>
                    <a:pt x="20152" y="2999"/>
                    <a:pt x="20605" y="2094"/>
                  </a:cubicBezTo>
                  <a:cubicBezTo>
                    <a:pt x="21327" y="648"/>
                    <a:pt x="20028" y="0"/>
                    <a:pt x="182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50" name="Google Shape;1250;p35"/>
            <p:cNvSpPr/>
            <p:nvPr/>
          </p:nvSpPr>
          <p:spPr>
            <a:xfrm rot="1583001">
              <a:off x="3252969" y="3093591"/>
              <a:ext cx="216872" cy="183631"/>
            </a:xfrm>
            <a:custGeom>
              <a:avLst/>
              <a:gdLst/>
              <a:ahLst/>
              <a:cxnLst/>
              <a:rect l="l" t="t" r="r" b="b"/>
              <a:pathLst>
                <a:path w="10792" h="9940" extrusionOk="0">
                  <a:moveTo>
                    <a:pt x="5503" y="0"/>
                  </a:moveTo>
                  <a:lnTo>
                    <a:pt x="1" y="5380"/>
                  </a:lnTo>
                  <a:lnTo>
                    <a:pt x="7873" y="9940"/>
                  </a:lnTo>
                  <a:lnTo>
                    <a:pt x="10791" y="4104"/>
                  </a:lnTo>
                  <a:lnTo>
                    <a:pt x="9241" y="2918"/>
                  </a:lnTo>
                  <a:lnTo>
                    <a:pt x="7083" y="1247"/>
                  </a:lnTo>
                  <a:lnTo>
                    <a:pt x="5503" y="0"/>
                  </a:lnTo>
                  <a:close/>
                </a:path>
              </a:pathLst>
            </a:custGeom>
            <a:solidFill>
              <a:srgbClr val="FFD5B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51" name="Google Shape;1251;p35"/>
            <p:cNvSpPr/>
            <p:nvPr/>
          </p:nvSpPr>
          <p:spPr>
            <a:xfrm rot="446729">
              <a:off x="2572529" y="3582766"/>
              <a:ext cx="191484" cy="175789"/>
            </a:xfrm>
            <a:custGeom>
              <a:avLst/>
              <a:gdLst/>
              <a:ahLst/>
              <a:cxnLst/>
              <a:rect l="l" t="t" r="r" b="b"/>
              <a:pathLst>
                <a:path w="9089" h="10153" extrusionOk="0">
                  <a:moveTo>
                    <a:pt x="2554" y="0"/>
                  </a:moveTo>
                  <a:lnTo>
                    <a:pt x="0" y="8724"/>
                  </a:lnTo>
                  <a:lnTo>
                    <a:pt x="6323" y="10152"/>
                  </a:lnTo>
                  <a:lnTo>
                    <a:pt x="7174" y="8298"/>
                  </a:lnTo>
                  <a:lnTo>
                    <a:pt x="8511" y="5350"/>
                  </a:lnTo>
                  <a:lnTo>
                    <a:pt x="9089" y="4073"/>
                  </a:lnTo>
                  <a:lnTo>
                    <a:pt x="2554" y="0"/>
                  </a:lnTo>
                  <a:close/>
                </a:path>
              </a:pathLst>
            </a:custGeom>
            <a:solidFill>
              <a:srgbClr val="FFD5B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52" name="Google Shape;1252;p35"/>
            <p:cNvSpPr/>
            <p:nvPr/>
          </p:nvSpPr>
          <p:spPr>
            <a:xfrm rot="1381816">
              <a:off x="3084148" y="3566163"/>
              <a:ext cx="1141" cy="14"/>
            </a:xfrm>
            <a:custGeom>
              <a:avLst/>
              <a:gdLst/>
              <a:ahLst/>
              <a:cxnLst/>
              <a:rect l="l" t="t" r="r" b="b"/>
              <a:pathLst>
                <a:path w="92" h="1" extrusionOk="0">
                  <a:moveTo>
                    <a:pt x="92" y="0"/>
                  </a:moveTo>
                  <a:lnTo>
                    <a:pt x="1" y="0"/>
                  </a:lnTo>
                  <a:cubicBezTo>
                    <a:pt x="61" y="0"/>
                    <a:pt x="92" y="0"/>
                    <a:pt x="92" y="0"/>
                  </a:cubicBezTo>
                  <a:close/>
                </a:path>
              </a:pathLst>
            </a:custGeom>
            <a:solidFill>
              <a:srgbClr val="A33628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53" name="Google Shape;1253;p35"/>
            <p:cNvSpPr/>
            <p:nvPr/>
          </p:nvSpPr>
          <p:spPr>
            <a:xfrm rot="1382566">
              <a:off x="3327145" y="3161558"/>
              <a:ext cx="255462" cy="257005"/>
            </a:xfrm>
            <a:custGeom>
              <a:avLst/>
              <a:gdLst/>
              <a:ahLst/>
              <a:cxnLst/>
              <a:rect l="l" t="t" r="r" b="b"/>
              <a:pathLst>
                <a:path w="15563" h="13397" extrusionOk="0">
                  <a:moveTo>
                    <a:pt x="4408" y="0"/>
                  </a:moveTo>
                  <a:lnTo>
                    <a:pt x="1459" y="5563"/>
                  </a:lnTo>
                  <a:lnTo>
                    <a:pt x="0" y="8359"/>
                  </a:lnTo>
                  <a:lnTo>
                    <a:pt x="578" y="8754"/>
                  </a:lnTo>
                  <a:cubicBezTo>
                    <a:pt x="2371" y="9848"/>
                    <a:pt x="7630" y="13101"/>
                    <a:pt x="8967" y="13374"/>
                  </a:cubicBezTo>
                  <a:cubicBezTo>
                    <a:pt x="9043" y="13389"/>
                    <a:pt x="9111" y="13397"/>
                    <a:pt x="9165" y="13397"/>
                  </a:cubicBezTo>
                  <a:cubicBezTo>
                    <a:pt x="9218" y="13397"/>
                    <a:pt x="9256" y="13389"/>
                    <a:pt x="9271" y="13374"/>
                  </a:cubicBezTo>
                  <a:cubicBezTo>
                    <a:pt x="9544" y="12979"/>
                    <a:pt x="9788" y="12553"/>
                    <a:pt x="10031" y="12158"/>
                  </a:cubicBezTo>
                  <a:cubicBezTo>
                    <a:pt x="10244" y="11824"/>
                    <a:pt x="10456" y="11429"/>
                    <a:pt x="10730" y="11003"/>
                  </a:cubicBezTo>
                  <a:cubicBezTo>
                    <a:pt x="10851" y="10791"/>
                    <a:pt x="11003" y="10517"/>
                    <a:pt x="11155" y="10274"/>
                  </a:cubicBezTo>
                  <a:cubicBezTo>
                    <a:pt x="11520" y="9605"/>
                    <a:pt x="11946" y="8845"/>
                    <a:pt x="12371" y="8085"/>
                  </a:cubicBezTo>
                  <a:cubicBezTo>
                    <a:pt x="12736" y="7417"/>
                    <a:pt x="13101" y="6778"/>
                    <a:pt x="13435" y="6110"/>
                  </a:cubicBezTo>
                  <a:cubicBezTo>
                    <a:pt x="13800" y="5380"/>
                    <a:pt x="14165" y="4651"/>
                    <a:pt x="14499" y="3982"/>
                  </a:cubicBezTo>
                  <a:cubicBezTo>
                    <a:pt x="14803" y="3344"/>
                    <a:pt x="15107" y="2645"/>
                    <a:pt x="15350" y="1945"/>
                  </a:cubicBezTo>
                  <a:cubicBezTo>
                    <a:pt x="15502" y="1429"/>
                    <a:pt x="15563" y="1094"/>
                    <a:pt x="15502" y="942"/>
                  </a:cubicBezTo>
                  <a:cubicBezTo>
                    <a:pt x="15441" y="881"/>
                    <a:pt x="15365" y="853"/>
                    <a:pt x="15278" y="853"/>
                  </a:cubicBezTo>
                  <a:cubicBezTo>
                    <a:pt x="14328" y="853"/>
                    <a:pt x="12007" y="4195"/>
                    <a:pt x="12007" y="4195"/>
                  </a:cubicBezTo>
                  <a:lnTo>
                    <a:pt x="11307" y="3830"/>
                  </a:lnTo>
                  <a:lnTo>
                    <a:pt x="9058" y="2584"/>
                  </a:lnTo>
                  <a:lnTo>
                    <a:pt x="8116" y="2067"/>
                  </a:lnTo>
                  <a:lnTo>
                    <a:pt x="5867" y="821"/>
                  </a:lnTo>
                  <a:lnTo>
                    <a:pt x="4894" y="274"/>
                  </a:lnTo>
                  <a:lnTo>
                    <a:pt x="440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54" name="Google Shape;1254;p35"/>
            <p:cNvSpPr/>
            <p:nvPr/>
          </p:nvSpPr>
          <p:spPr>
            <a:xfrm rot="1382566">
              <a:off x="3451316" y="3214508"/>
              <a:ext cx="158172" cy="269686"/>
            </a:xfrm>
            <a:custGeom>
              <a:avLst/>
              <a:gdLst/>
              <a:ahLst/>
              <a:cxnLst/>
              <a:rect l="l" t="t" r="r" b="b"/>
              <a:pathLst>
                <a:path w="9636" h="14058" extrusionOk="0">
                  <a:moveTo>
                    <a:pt x="6536" y="0"/>
                  </a:moveTo>
                  <a:cubicBezTo>
                    <a:pt x="6444" y="274"/>
                    <a:pt x="6353" y="578"/>
                    <a:pt x="6232" y="912"/>
                  </a:cubicBezTo>
                  <a:cubicBezTo>
                    <a:pt x="5989" y="1520"/>
                    <a:pt x="5685" y="2249"/>
                    <a:pt x="5381" y="2949"/>
                  </a:cubicBezTo>
                  <a:cubicBezTo>
                    <a:pt x="5046" y="3648"/>
                    <a:pt x="4712" y="4347"/>
                    <a:pt x="4317" y="5076"/>
                  </a:cubicBezTo>
                  <a:cubicBezTo>
                    <a:pt x="3982" y="5715"/>
                    <a:pt x="3618" y="6383"/>
                    <a:pt x="3283" y="7022"/>
                  </a:cubicBezTo>
                  <a:cubicBezTo>
                    <a:pt x="2827" y="7781"/>
                    <a:pt x="2402" y="8511"/>
                    <a:pt x="2007" y="9180"/>
                  </a:cubicBezTo>
                  <a:cubicBezTo>
                    <a:pt x="1855" y="9453"/>
                    <a:pt x="1733" y="9696"/>
                    <a:pt x="1581" y="9909"/>
                  </a:cubicBezTo>
                  <a:cubicBezTo>
                    <a:pt x="1308" y="10335"/>
                    <a:pt x="1095" y="10699"/>
                    <a:pt x="882" y="11064"/>
                  </a:cubicBezTo>
                  <a:cubicBezTo>
                    <a:pt x="396" y="11824"/>
                    <a:pt x="61" y="12310"/>
                    <a:pt x="1" y="12402"/>
                  </a:cubicBezTo>
                  <a:cubicBezTo>
                    <a:pt x="578" y="12949"/>
                    <a:pt x="1186" y="13435"/>
                    <a:pt x="1855" y="13861"/>
                  </a:cubicBezTo>
                  <a:cubicBezTo>
                    <a:pt x="2082" y="13992"/>
                    <a:pt x="2337" y="14058"/>
                    <a:pt x="2592" y="14058"/>
                  </a:cubicBezTo>
                  <a:cubicBezTo>
                    <a:pt x="2987" y="14058"/>
                    <a:pt x="3383" y="13901"/>
                    <a:pt x="3678" y="13587"/>
                  </a:cubicBezTo>
                  <a:cubicBezTo>
                    <a:pt x="3830" y="13405"/>
                    <a:pt x="4013" y="13222"/>
                    <a:pt x="4165" y="13009"/>
                  </a:cubicBezTo>
                  <a:cubicBezTo>
                    <a:pt x="4408" y="12706"/>
                    <a:pt x="4681" y="12341"/>
                    <a:pt x="4925" y="12067"/>
                  </a:cubicBezTo>
                  <a:cubicBezTo>
                    <a:pt x="5137" y="11763"/>
                    <a:pt x="5350" y="11490"/>
                    <a:pt x="5563" y="11216"/>
                  </a:cubicBezTo>
                  <a:cubicBezTo>
                    <a:pt x="6019" y="10547"/>
                    <a:pt x="6444" y="9848"/>
                    <a:pt x="6840" y="9149"/>
                  </a:cubicBezTo>
                  <a:cubicBezTo>
                    <a:pt x="7265" y="8450"/>
                    <a:pt x="7599" y="7751"/>
                    <a:pt x="7903" y="7113"/>
                  </a:cubicBezTo>
                  <a:cubicBezTo>
                    <a:pt x="8268" y="6322"/>
                    <a:pt x="8603" y="5502"/>
                    <a:pt x="8876" y="4681"/>
                  </a:cubicBezTo>
                  <a:cubicBezTo>
                    <a:pt x="9180" y="3830"/>
                    <a:pt x="9393" y="3101"/>
                    <a:pt x="9545" y="2553"/>
                  </a:cubicBezTo>
                  <a:cubicBezTo>
                    <a:pt x="9545" y="2523"/>
                    <a:pt x="9545" y="2493"/>
                    <a:pt x="9545" y="2462"/>
                  </a:cubicBezTo>
                  <a:cubicBezTo>
                    <a:pt x="9636" y="1885"/>
                    <a:pt x="9393" y="1307"/>
                    <a:pt x="8876" y="1003"/>
                  </a:cubicBezTo>
                  <a:cubicBezTo>
                    <a:pt x="8147" y="547"/>
                    <a:pt x="7356" y="213"/>
                    <a:pt x="653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55" name="Google Shape;1255;p35"/>
            <p:cNvSpPr/>
            <p:nvPr/>
          </p:nvSpPr>
          <p:spPr>
            <a:xfrm rot="1382566">
              <a:off x="3423067" y="3366162"/>
              <a:ext cx="76837" cy="73493"/>
            </a:xfrm>
            <a:custGeom>
              <a:avLst/>
              <a:gdLst/>
              <a:ahLst/>
              <a:cxnLst/>
              <a:rect l="l" t="t" r="r" b="b"/>
              <a:pathLst>
                <a:path w="4681" h="3831" extrusionOk="0">
                  <a:moveTo>
                    <a:pt x="1155" y="1"/>
                  </a:moveTo>
                  <a:cubicBezTo>
                    <a:pt x="1003" y="244"/>
                    <a:pt x="851" y="487"/>
                    <a:pt x="699" y="730"/>
                  </a:cubicBezTo>
                  <a:cubicBezTo>
                    <a:pt x="456" y="1125"/>
                    <a:pt x="213" y="1520"/>
                    <a:pt x="0" y="1855"/>
                  </a:cubicBezTo>
                  <a:lnTo>
                    <a:pt x="213" y="1976"/>
                  </a:lnTo>
                  <a:lnTo>
                    <a:pt x="3283" y="3830"/>
                  </a:lnTo>
                  <a:cubicBezTo>
                    <a:pt x="3526" y="3527"/>
                    <a:pt x="3799" y="3162"/>
                    <a:pt x="4043" y="2888"/>
                  </a:cubicBezTo>
                  <a:cubicBezTo>
                    <a:pt x="4255" y="2584"/>
                    <a:pt x="4468" y="2311"/>
                    <a:pt x="4681" y="2037"/>
                  </a:cubicBezTo>
                  <a:lnTo>
                    <a:pt x="1337" y="92"/>
                  </a:lnTo>
                  <a:lnTo>
                    <a:pt x="1155" y="1"/>
                  </a:lnTo>
                  <a:close/>
                </a:path>
              </a:pathLst>
            </a:custGeom>
            <a:solidFill>
              <a:srgbClr val="000000">
                <a:alpha val="1250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56" name="Google Shape;1256;p35"/>
            <p:cNvSpPr/>
            <p:nvPr/>
          </p:nvSpPr>
          <p:spPr>
            <a:xfrm rot="1382566">
              <a:off x="3502960" y="3315924"/>
              <a:ext cx="76361" cy="78749"/>
            </a:xfrm>
            <a:custGeom>
              <a:avLst/>
              <a:gdLst/>
              <a:ahLst/>
              <a:cxnLst/>
              <a:rect l="l" t="t" r="r" b="b"/>
              <a:pathLst>
                <a:path w="4652" h="4105" extrusionOk="0">
                  <a:moveTo>
                    <a:pt x="1065" y="1"/>
                  </a:moveTo>
                  <a:cubicBezTo>
                    <a:pt x="730" y="639"/>
                    <a:pt x="366" y="1308"/>
                    <a:pt x="1" y="1946"/>
                  </a:cubicBezTo>
                  <a:lnTo>
                    <a:pt x="3588" y="4104"/>
                  </a:lnTo>
                  <a:cubicBezTo>
                    <a:pt x="4013" y="3405"/>
                    <a:pt x="4347" y="2706"/>
                    <a:pt x="4651" y="2068"/>
                  </a:cubicBezTo>
                  <a:lnTo>
                    <a:pt x="1065" y="1"/>
                  </a:lnTo>
                  <a:close/>
                </a:path>
              </a:pathLst>
            </a:custGeom>
            <a:solidFill>
              <a:srgbClr val="000000">
                <a:alpha val="1250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57" name="Google Shape;1257;p35"/>
            <p:cNvSpPr/>
            <p:nvPr/>
          </p:nvSpPr>
          <p:spPr>
            <a:xfrm rot="1382566">
              <a:off x="3583014" y="3263197"/>
              <a:ext cx="68367" cy="72918"/>
            </a:xfrm>
            <a:custGeom>
              <a:avLst/>
              <a:gdLst/>
              <a:ahLst/>
              <a:cxnLst/>
              <a:rect l="l" t="t" r="r" b="b"/>
              <a:pathLst>
                <a:path w="4165" h="3801" extrusionOk="0">
                  <a:moveTo>
                    <a:pt x="852" y="1"/>
                  </a:moveTo>
                  <a:cubicBezTo>
                    <a:pt x="609" y="609"/>
                    <a:pt x="335" y="1308"/>
                    <a:pt x="1" y="2037"/>
                  </a:cubicBezTo>
                  <a:lnTo>
                    <a:pt x="3496" y="3800"/>
                  </a:lnTo>
                  <a:cubicBezTo>
                    <a:pt x="3800" y="2949"/>
                    <a:pt x="4013" y="2220"/>
                    <a:pt x="4165" y="1672"/>
                  </a:cubicBezTo>
                  <a:cubicBezTo>
                    <a:pt x="4165" y="1642"/>
                    <a:pt x="4165" y="1612"/>
                    <a:pt x="4165" y="1581"/>
                  </a:cubicBezTo>
                  <a:lnTo>
                    <a:pt x="852" y="1"/>
                  </a:lnTo>
                  <a:close/>
                </a:path>
              </a:pathLst>
            </a:custGeom>
            <a:solidFill>
              <a:srgbClr val="000000">
                <a:alpha val="1250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58" name="Google Shape;1258;p35"/>
            <p:cNvSpPr/>
            <p:nvPr/>
          </p:nvSpPr>
          <p:spPr>
            <a:xfrm rot="1382566">
              <a:off x="3343309" y="3110716"/>
              <a:ext cx="105300" cy="201295"/>
            </a:xfrm>
            <a:custGeom>
              <a:avLst/>
              <a:gdLst/>
              <a:ahLst/>
              <a:cxnLst/>
              <a:rect l="l" t="t" r="r" b="b"/>
              <a:pathLst>
                <a:path w="6415" h="10493" extrusionOk="0">
                  <a:moveTo>
                    <a:pt x="4930" y="1"/>
                  </a:moveTo>
                  <a:cubicBezTo>
                    <a:pt x="4820" y="1"/>
                    <a:pt x="4719" y="63"/>
                    <a:pt x="4652" y="176"/>
                  </a:cubicBezTo>
                  <a:lnTo>
                    <a:pt x="1673" y="6164"/>
                  </a:lnTo>
                  <a:lnTo>
                    <a:pt x="62" y="9386"/>
                  </a:lnTo>
                  <a:cubicBezTo>
                    <a:pt x="1" y="9508"/>
                    <a:pt x="62" y="9659"/>
                    <a:pt x="153" y="9751"/>
                  </a:cubicBezTo>
                  <a:lnTo>
                    <a:pt x="1186" y="10450"/>
                  </a:lnTo>
                  <a:cubicBezTo>
                    <a:pt x="1225" y="10479"/>
                    <a:pt x="1274" y="10493"/>
                    <a:pt x="1323" y="10493"/>
                  </a:cubicBezTo>
                  <a:cubicBezTo>
                    <a:pt x="1429" y="10493"/>
                    <a:pt x="1540" y="10431"/>
                    <a:pt x="1582" y="10328"/>
                  </a:cubicBezTo>
                  <a:lnTo>
                    <a:pt x="1794" y="9933"/>
                  </a:lnTo>
                  <a:lnTo>
                    <a:pt x="3253" y="7076"/>
                  </a:lnTo>
                  <a:lnTo>
                    <a:pt x="6111" y="1483"/>
                  </a:lnTo>
                  <a:lnTo>
                    <a:pt x="6354" y="1027"/>
                  </a:lnTo>
                  <a:cubicBezTo>
                    <a:pt x="6414" y="875"/>
                    <a:pt x="6354" y="693"/>
                    <a:pt x="6202" y="632"/>
                  </a:cubicBezTo>
                  <a:lnTo>
                    <a:pt x="5047" y="24"/>
                  </a:lnTo>
                  <a:cubicBezTo>
                    <a:pt x="5007" y="8"/>
                    <a:pt x="4968" y="1"/>
                    <a:pt x="493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59" name="Google Shape;1259;p35"/>
            <p:cNvSpPr/>
            <p:nvPr/>
          </p:nvSpPr>
          <p:spPr>
            <a:xfrm rot="1382566">
              <a:off x="3441587" y="3170318"/>
              <a:ext cx="68367" cy="99353"/>
            </a:xfrm>
            <a:custGeom>
              <a:avLst/>
              <a:gdLst/>
              <a:ahLst/>
              <a:cxnLst/>
              <a:rect l="l" t="t" r="r" b="b"/>
              <a:pathLst>
                <a:path w="4165" h="5179" extrusionOk="0">
                  <a:moveTo>
                    <a:pt x="2064" y="1"/>
                  </a:moveTo>
                  <a:cubicBezTo>
                    <a:pt x="1920" y="1"/>
                    <a:pt x="1778" y="86"/>
                    <a:pt x="1733" y="219"/>
                  </a:cubicBezTo>
                  <a:lnTo>
                    <a:pt x="92" y="3988"/>
                  </a:lnTo>
                  <a:cubicBezTo>
                    <a:pt x="1" y="4170"/>
                    <a:pt x="92" y="4414"/>
                    <a:pt x="274" y="4505"/>
                  </a:cubicBezTo>
                  <a:lnTo>
                    <a:pt x="1916" y="5143"/>
                  </a:lnTo>
                  <a:cubicBezTo>
                    <a:pt x="1964" y="5168"/>
                    <a:pt x="2015" y="5179"/>
                    <a:pt x="2066" y="5179"/>
                  </a:cubicBezTo>
                  <a:cubicBezTo>
                    <a:pt x="2203" y="5179"/>
                    <a:pt x="2335" y="5094"/>
                    <a:pt x="2402" y="4961"/>
                  </a:cubicBezTo>
                  <a:lnTo>
                    <a:pt x="4074" y="1253"/>
                  </a:lnTo>
                  <a:cubicBezTo>
                    <a:pt x="4165" y="1070"/>
                    <a:pt x="4074" y="827"/>
                    <a:pt x="3891" y="736"/>
                  </a:cubicBezTo>
                  <a:lnTo>
                    <a:pt x="2219" y="37"/>
                  </a:lnTo>
                  <a:cubicBezTo>
                    <a:pt x="2171" y="12"/>
                    <a:pt x="2117" y="1"/>
                    <a:pt x="206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60" name="Google Shape;1260;p35"/>
            <p:cNvSpPr/>
            <p:nvPr/>
          </p:nvSpPr>
          <p:spPr>
            <a:xfrm rot="1382566">
              <a:off x="3470349" y="3218591"/>
              <a:ext cx="68860" cy="99353"/>
            </a:xfrm>
            <a:custGeom>
              <a:avLst/>
              <a:gdLst/>
              <a:ahLst/>
              <a:cxnLst/>
              <a:rect l="l" t="t" r="r" b="b"/>
              <a:pathLst>
                <a:path w="4195" h="5179" extrusionOk="0">
                  <a:moveTo>
                    <a:pt x="2069" y="1"/>
                  </a:moveTo>
                  <a:cubicBezTo>
                    <a:pt x="1931" y="1"/>
                    <a:pt x="1799" y="85"/>
                    <a:pt x="1733" y="219"/>
                  </a:cubicBezTo>
                  <a:lnTo>
                    <a:pt x="91" y="3988"/>
                  </a:lnTo>
                  <a:cubicBezTo>
                    <a:pt x="0" y="4170"/>
                    <a:pt x="91" y="4414"/>
                    <a:pt x="304" y="4474"/>
                  </a:cubicBezTo>
                  <a:lnTo>
                    <a:pt x="1915" y="5143"/>
                  </a:lnTo>
                  <a:cubicBezTo>
                    <a:pt x="1964" y="5168"/>
                    <a:pt x="2015" y="5179"/>
                    <a:pt x="2065" y="5179"/>
                  </a:cubicBezTo>
                  <a:cubicBezTo>
                    <a:pt x="2203" y="5179"/>
                    <a:pt x="2335" y="5094"/>
                    <a:pt x="2401" y="4961"/>
                  </a:cubicBezTo>
                  <a:lnTo>
                    <a:pt x="4104" y="1252"/>
                  </a:lnTo>
                  <a:cubicBezTo>
                    <a:pt x="4195" y="1040"/>
                    <a:pt x="4104" y="827"/>
                    <a:pt x="3891" y="736"/>
                  </a:cubicBezTo>
                  <a:lnTo>
                    <a:pt x="2219" y="37"/>
                  </a:lnTo>
                  <a:cubicBezTo>
                    <a:pt x="2170" y="12"/>
                    <a:pt x="2119" y="1"/>
                    <a:pt x="206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61" name="Google Shape;1261;p35"/>
            <p:cNvSpPr/>
            <p:nvPr/>
          </p:nvSpPr>
          <p:spPr>
            <a:xfrm rot="1382566">
              <a:off x="3271787" y="3236647"/>
              <a:ext cx="247993" cy="192720"/>
            </a:xfrm>
            <a:custGeom>
              <a:avLst/>
              <a:gdLst/>
              <a:ahLst/>
              <a:cxnLst/>
              <a:rect l="l" t="t" r="r" b="b"/>
              <a:pathLst>
                <a:path w="15108" h="10046" extrusionOk="0">
                  <a:moveTo>
                    <a:pt x="1673" y="0"/>
                  </a:moveTo>
                  <a:lnTo>
                    <a:pt x="62" y="3222"/>
                  </a:lnTo>
                  <a:cubicBezTo>
                    <a:pt x="1" y="3344"/>
                    <a:pt x="62" y="3496"/>
                    <a:pt x="153" y="3587"/>
                  </a:cubicBezTo>
                  <a:lnTo>
                    <a:pt x="1186" y="4286"/>
                  </a:lnTo>
                  <a:cubicBezTo>
                    <a:pt x="1225" y="4315"/>
                    <a:pt x="1274" y="4329"/>
                    <a:pt x="1324" y="4329"/>
                  </a:cubicBezTo>
                  <a:cubicBezTo>
                    <a:pt x="1432" y="4329"/>
                    <a:pt x="1550" y="4268"/>
                    <a:pt x="1612" y="4165"/>
                  </a:cubicBezTo>
                  <a:lnTo>
                    <a:pt x="1794" y="3769"/>
                  </a:lnTo>
                  <a:cubicBezTo>
                    <a:pt x="3588" y="4864"/>
                    <a:pt x="8846" y="8116"/>
                    <a:pt x="10184" y="8390"/>
                  </a:cubicBezTo>
                  <a:cubicBezTo>
                    <a:pt x="10761" y="8937"/>
                    <a:pt x="11369" y="9423"/>
                    <a:pt x="12038" y="9849"/>
                  </a:cubicBezTo>
                  <a:cubicBezTo>
                    <a:pt x="12265" y="9980"/>
                    <a:pt x="12520" y="10046"/>
                    <a:pt x="12775" y="10046"/>
                  </a:cubicBezTo>
                  <a:cubicBezTo>
                    <a:pt x="13170" y="10046"/>
                    <a:pt x="13566" y="9889"/>
                    <a:pt x="13861" y="9575"/>
                  </a:cubicBezTo>
                  <a:cubicBezTo>
                    <a:pt x="14013" y="9393"/>
                    <a:pt x="14196" y="9210"/>
                    <a:pt x="14348" y="8997"/>
                  </a:cubicBezTo>
                  <a:cubicBezTo>
                    <a:pt x="14591" y="8694"/>
                    <a:pt x="14864" y="8359"/>
                    <a:pt x="15108" y="8055"/>
                  </a:cubicBezTo>
                  <a:cubicBezTo>
                    <a:pt x="13649" y="7508"/>
                    <a:pt x="12585" y="6475"/>
                    <a:pt x="12068" y="6080"/>
                  </a:cubicBezTo>
                  <a:lnTo>
                    <a:pt x="11946" y="6019"/>
                  </a:lnTo>
                  <a:cubicBezTo>
                    <a:pt x="11886" y="5988"/>
                    <a:pt x="11825" y="5928"/>
                    <a:pt x="11764" y="5897"/>
                  </a:cubicBezTo>
                  <a:cubicBezTo>
                    <a:pt x="10457" y="5046"/>
                    <a:pt x="6019" y="2493"/>
                    <a:pt x="3253" y="912"/>
                  </a:cubicBezTo>
                  <a:cubicBezTo>
                    <a:pt x="3071" y="791"/>
                    <a:pt x="2858" y="699"/>
                    <a:pt x="2676" y="578"/>
                  </a:cubicBezTo>
                  <a:lnTo>
                    <a:pt x="1673" y="0"/>
                  </a:lnTo>
                  <a:close/>
                </a:path>
              </a:pathLst>
            </a:custGeom>
            <a:solidFill>
              <a:srgbClr val="000000">
                <a:alpha val="1250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62" name="Google Shape;1262;p35"/>
            <p:cNvSpPr/>
            <p:nvPr/>
          </p:nvSpPr>
          <p:spPr>
            <a:xfrm rot="1515169">
              <a:off x="2382509" y="3838089"/>
              <a:ext cx="316562" cy="118461"/>
            </a:xfrm>
            <a:custGeom>
              <a:avLst/>
              <a:gdLst/>
              <a:ahLst/>
              <a:cxnLst/>
              <a:rect l="l" t="t" r="r" b="b"/>
              <a:pathLst>
                <a:path w="14804" h="6901" extrusionOk="0">
                  <a:moveTo>
                    <a:pt x="1186" y="1"/>
                  </a:moveTo>
                  <a:cubicBezTo>
                    <a:pt x="791" y="700"/>
                    <a:pt x="457" y="1399"/>
                    <a:pt x="214" y="2159"/>
                  </a:cubicBezTo>
                  <a:cubicBezTo>
                    <a:pt x="1" y="2797"/>
                    <a:pt x="305" y="3496"/>
                    <a:pt x="913" y="3831"/>
                  </a:cubicBezTo>
                  <a:cubicBezTo>
                    <a:pt x="1125" y="3952"/>
                    <a:pt x="1338" y="4074"/>
                    <a:pt x="1581" y="4195"/>
                  </a:cubicBezTo>
                  <a:cubicBezTo>
                    <a:pt x="2250" y="4530"/>
                    <a:pt x="2949" y="4834"/>
                    <a:pt x="3679" y="5107"/>
                  </a:cubicBezTo>
                  <a:cubicBezTo>
                    <a:pt x="4469" y="5411"/>
                    <a:pt x="5198" y="5654"/>
                    <a:pt x="5989" y="5867"/>
                  </a:cubicBezTo>
                  <a:cubicBezTo>
                    <a:pt x="6749" y="6110"/>
                    <a:pt x="7509" y="6262"/>
                    <a:pt x="8208" y="6414"/>
                  </a:cubicBezTo>
                  <a:cubicBezTo>
                    <a:pt x="9150" y="6597"/>
                    <a:pt x="10031" y="6718"/>
                    <a:pt x="10791" y="6779"/>
                  </a:cubicBezTo>
                  <a:cubicBezTo>
                    <a:pt x="11703" y="6870"/>
                    <a:pt x="12463" y="6901"/>
                    <a:pt x="13010" y="6901"/>
                  </a:cubicBezTo>
                  <a:lnTo>
                    <a:pt x="13101" y="6901"/>
                  </a:lnTo>
                  <a:cubicBezTo>
                    <a:pt x="13709" y="6870"/>
                    <a:pt x="14226" y="6475"/>
                    <a:pt x="14408" y="5928"/>
                  </a:cubicBezTo>
                  <a:cubicBezTo>
                    <a:pt x="14652" y="5107"/>
                    <a:pt x="14804" y="4256"/>
                    <a:pt x="14804" y="3375"/>
                  </a:cubicBezTo>
                  <a:cubicBezTo>
                    <a:pt x="14530" y="3375"/>
                    <a:pt x="14196" y="3344"/>
                    <a:pt x="13861" y="3314"/>
                  </a:cubicBezTo>
                  <a:cubicBezTo>
                    <a:pt x="13193" y="3253"/>
                    <a:pt x="12433" y="3101"/>
                    <a:pt x="11673" y="2980"/>
                  </a:cubicBezTo>
                  <a:cubicBezTo>
                    <a:pt x="10943" y="2828"/>
                    <a:pt x="10153" y="2645"/>
                    <a:pt x="9363" y="2463"/>
                  </a:cubicBezTo>
                  <a:cubicBezTo>
                    <a:pt x="8633" y="2281"/>
                    <a:pt x="7934" y="2098"/>
                    <a:pt x="7235" y="1885"/>
                  </a:cubicBezTo>
                  <a:cubicBezTo>
                    <a:pt x="6384" y="1642"/>
                    <a:pt x="5624" y="1429"/>
                    <a:pt x="4803" y="1186"/>
                  </a:cubicBezTo>
                  <a:cubicBezTo>
                    <a:pt x="4013" y="943"/>
                    <a:pt x="3314" y="730"/>
                    <a:pt x="2706" y="518"/>
                  </a:cubicBezTo>
                  <a:cubicBezTo>
                    <a:pt x="1764" y="214"/>
                    <a:pt x="1186" y="1"/>
                    <a:pt x="118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63" name="Google Shape;1263;p35"/>
            <p:cNvSpPr/>
            <p:nvPr/>
          </p:nvSpPr>
          <p:spPr>
            <a:xfrm rot="1515169">
              <a:off x="2438678" y="3681940"/>
              <a:ext cx="313312" cy="230537"/>
            </a:xfrm>
            <a:custGeom>
              <a:avLst/>
              <a:gdLst/>
              <a:ahLst/>
              <a:cxnLst/>
              <a:rect l="l" t="t" r="r" b="b"/>
              <a:pathLst>
                <a:path w="14652" h="13430" extrusionOk="0">
                  <a:moveTo>
                    <a:pt x="3192" y="1"/>
                  </a:moveTo>
                  <a:cubicBezTo>
                    <a:pt x="3192" y="1"/>
                    <a:pt x="3101" y="244"/>
                    <a:pt x="2979" y="670"/>
                  </a:cubicBezTo>
                  <a:cubicBezTo>
                    <a:pt x="2250" y="2888"/>
                    <a:pt x="0" y="9910"/>
                    <a:pt x="547" y="10183"/>
                  </a:cubicBezTo>
                  <a:cubicBezTo>
                    <a:pt x="1003" y="10366"/>
                    <a:pt x="1459" y="10518"/>
                    <a:pt x="1915" y="10670"/>
                  </a:cubicBezTo>
                  <a:cubicBezTo>
                    <a:pt x="2189" y="10761"/>
                    <a:pt x="2523" y="10852"/>
                    <a:pt x="2888" y="10943"/>
                  </a:cubicBezTo>
                  <a:lnTo>
                    <a:pt x="4013" y="11278"/>
                  </a:lnTo>
                  <a:cubicBezTo>
                    <a:pt x="4772" y="11521"/>
                    <a:pt x="5593" y="11734"/>
                    <a:pt x="6444" y="11977"/>
                  </a:cubicBezTo>
                  <a:cubicBezTo>
                    <a:pt x="7143" y="12159"/>
                    <a:pt x="7873" y="12341"/>
                    <a:pt x="8602" y="12524"/>
                  </a:cubicBezTo>
                  <a:cubicBezTo>
                    <a:pt x="9393" y="12706"/>
                    <a:pt x="10183" y="12889"/>
                    <a:pt x="10912" y="13041"/>
                  </a:cubicBezTo>
                  <a:cubicBezTo>
                    <a:pt x="11642" y="13193"/>
                    <a:pt x="12371" y="13314"/>
                    <a:pt x="13101" y="13405"/>
                  </a:cubicBezTo>
                  <a:cubicBezTo>
                    <a:pt x="13247" y="13422"/>
                    <a:pt x="13381" y="13429"/>
                    <a:pt x="13499" y="13429"/>
                  </a:cubicBezTo>
                  <a:cubicBezTo>
                    <a:pt x="13822" y="13429"/>
                    <a:pt x="14029" y="13373"/>
                    <a:pt x="14074" y="13284"/>
                  </a:cubicBezTo>
                  <a:cubicBezTo>
                    <a:pt x="14651" y="12402"/>
                    <a:pt x="10092" y="10670"/>
                    <a:pt x="10092" y="10670"/>
                  </a:cubicBezTo>
                  <a:lnTo>
                    <a:pt x="10304" y="9910"/>
                  </a:lnTo>
                  <a:lnTo>
                    <a:pt x="10973" y="7417"/>
                  </a:lnTo>
                  <a:lnTo>
                    <a:pt x="11247" y="6384"/>
                  </a:lnTo>
                  <a:lnTo>
                    <a:pt x="11915" y="3892"/>
                  </a:lnTo>
                  <a:lnTo>
                    <a:pt x="12219" y="2828"/>
                  </a:lnTo>
                  <a:lnTo>
                    <a:pt x="12371" y="2281"/>
                  </a:lnTo>
                  <a:lnTo>
                    <a:pt x="5350" y="548"/>
                  </a:lnTo>
                  <a:lnTo>
                    <a:pt x="3192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64" name="Google Shape;1264;p35"/>
            <p:cNvSpPr/>
            <p:nvPr/>
          </p:nvSpPr>
          <p:spPr>
            <a:xfrm rot="1515169">
              <a:off x="2428940" y="3809329"/>
              <a:ext cx="68919" cy="78808"/>
            </a:xfrm>
            <a:custGeom>
              <a:avLst/>
              <a:gdLst/>
              <a:ahLst/>
              <a:cxnLst/>
              <a:rect l="l" t="t" r="r" b="b"/>
              <a:pathLst>
                <a:path w="3223" h="4591" extrusionOk="0">
                  <a:moveTo>
                    <a:pt x="1125" y="1"/>
                  </a:moveTo>
                  <a:lnTo>
                    <a:pt x="1064" y="244"/>
                  </a:lnTo>
                  <a:lnTo>
                    <a:pt x="0" y="3648"/>
                  </a:lnTo>
                  <a:cubicBezTo>
                    <a:pt x="396" y="3861"/>
                    <a:pt x="821" y="4074"/>
                    <a:pt x="1247" y="4226"/>
                  </a:cubicBezTo>
                  <a:cubicBezTo>
                    <a:pt x="1520" y="4378"/>
                    <a:pt x="1794" y="4499"/>
                    <a:pt x="2098" y="4590"/>
                  </a:cubicBezTo>
                  <a:lnTo>
                    <a:pt x="3162" y="852"/>
                  </a:lnTo>
                  <a:lnTo>
                    <a:pt x="3222" y="669"/>
                  </a:lnTo>
                  <a:cubicBezTo>
                    <a:pt x="2827" y="548"/>
                    <a:pt x="2432" y="426"/>
                    <a:pt x="2098" y="335"/>
                  </a:cubicBezTo>
                  <a:lnTo>
                    <a:pt x="1125" y="1"/>
                  </a:lnTo>
                  <a:close/>
                </a:path>
              </a:pathLst>
            </a:custGeom>
            <a:solidFill>
              <a:srgbClr val="000000">
                <a:alpha val="1250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65" name="Google Shape;1265;p35"/>
            <p:cNvSpPr/>
            <p:nvPr/>
          </p:nvSpPr>
          <p:spPr>
            <a:xfrm rot="1515169">
              <a:off x="2505572" y="3872106"/>
              <a:ext cx="72169" cy="77761"/>
            </a:xfrm>
            <a:custGeom>
              <a:avLst/>
              <a:gdLst/>
              <a:ahLst/>
              <a:cxnLst/>
              <a:rect l="l" t="t" r="r" b="b"/>
              <a:pathLst>
                <a:path w="3375" h="4530" extrusionOk="0">
                  <a:moveTo>
                    <a:pt x="1247" y="0"/>
                  </a:moveTo>
                  <a:lnTo>
                    <a:pt x="1" y="4013"/>
                  </a:lnTo>
                  <a:cubicBezTo>
                    <a:pt x="761" y="4225"/>
                    <a:pt x="1521" y="4408"/>
                    <a:pt x="2220" y="4529"/>
                  </a:cubicBezTo>
                  <a:lnTo>
                    <a:pt x="3375" y="547"/>
                  </a:lnTo>
                  <a:cubicBezTo>
                    <a:pt x="2645" y="365"/>
                    <a:pt x="1946" y="183"/>
                    <a:pt x="1247" y="0"/>
                  </a:cubicBezTo>
                  <a:close/>
                </a:path>
              </a:pathLst>
            </a:custGeom>
            <a:solidFill>
              <a:srgbClr val="000000">
                <a:alpha val="1250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66" name="Google Shape;1266;p35"/>
            <p:cNvSpPr/>
            <p:nvPr/>
          </p:nvSpPr>
          <p:spPr>
            <a:xfrm rot="1515169">
              <a:off x="2593875" y="3931872"/>
              <a:ext cx="65669" cy="67839"/>
            </a:xfrm>
            <a:custGeom>
              <a:avLst/>
              <a:gdLst/>
              <a:ahLst/>
              <a:cxnLst/>
              <a:rect l="l" t="t" r="r" b="b"/>
              <a:pathLst>
                <a:path w="3071" h="3952" extrusionOk="0">
                  <a:moveTo>
                    <a:pt x="882" y="0"/>
                  </a:moveTo>
                  <a:lnTo>
                    <a:pt x="0" y="3830"/>
                  </a:lnTo>
                  <a:cubicBezTo>
                    <a:pt x="912" y="3921"/>
                    <a:pt x="1672" y="3952"/>
                    <a:pt x="2219" y="3952"/>
                  </a:cubicBezTo>
                  <a:lnTo>
                    <a:pt x="2310" y="3952"/>
                  </a:lnTo>
                  <a:lnTo>
                    <a:pt x="3070" y="365"/>
                  </a:lnTo>
                  <a:cubicBezTo>
                    <a:pt x="2402" y="274"/>
                    <a:pt x="1642" y="152"/>
                    <a:pt x="882" y="0"/>
                  </a:cubicBezTo>
                  <a:close/>
                </a:path>
              </a:pathLst>
            </a:custGeom>
            <a:solidFill>
              <a:srgbClr val="000000">
                <a:alpha val="1250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67" name="Google Shape;1267;p35"/>
            <p:cNvSpPr/>
            <p:nvPr/>
          </p:nvSpPr>
          <p:spPr>
            <a:xfrm rot="1515169">
              <a:off x="2522463" y="3673432"/>
              <a:ext cx="237913" cy="70672"/>
            </a:xfrm>
            <a:custGeom>
              <a:avLst/>
              <a:gdLst/>
              <a:ahLst/>
              <a:cxnLst/>
              <a:rect l="l" t="t" r="r" b="b"/>
              <a:pathLst>
                <a:path w="11126" h="4117" extrusionOk="0">
                  <a:moveTo>
                    <a:pt x="772" y="1"/>
                  </a:moveTo>
                  <a:cubicBezTo>
                    <a:pt x="661" y="1"/>
                    <a:pt x="540" y="84"/>
                    <a:pt x="487" y="189"/>
                  </a:cubicBezTo>
                  <a:lnTo>
                    <a:pt x="61" y="1344"/>
                  </a:lnTo>
                  <a:cubicBezTo>
                    <a:pt x="1" y="1496"/>
                    <a:pt x="92" y="1679"/>
                    <a:pt x="274" y="1709"/>
                  </a:cubicBezTo>
                  <a:lnTo>
                    <a:pt x="730" y="1831"/>
                  </a:lnTo>
                  <a:lnTo>
                    <a:pt x="2919" y="2347"/>
                  </a:lnTo>
                  <a:lnTo>
                    <a:pt x="9970" y="3989"/>
                  </a:lnTo>
                  <a:lnTo>
                    <a:pt x="10457" y="4110"/>
                  </a:lnTo>
                  <a:cubicBezTo>
                    <a:pt x="10476" y="4114"/>
                    <a:pt x="10496" y="4116"/>
                    <a:pt x="10515" y="4116"/>
                  </a:cubicBezTo>
                  <a:cubicBezTo>
                    <a:pt x="10646" y="4116"/>
                    <a:pt x="10765" y="4030"/>
                    <a:pt x="10791" y="3897"/>
                  </a:cubicBezTo>
                  <a:lnTo>
                    <a:pt x="11095" y="2621"/>
                  </a:lnTo>
                  <a:cubicBezTo>
                    <a:pt x="11125" y="2469"/>
                    <a:pt x="11034" y="2317"/>
                    <a:pt x="10882" y="2287"/>
                  </a:cubicBezTo>
                  <a:lnTo>
                    <a:pt x="3375" y="584"/>
                  </a:lnTo>
                  <a:lnTo>
                    <a:pt x="821" y="7"/>
                  </a:lnTo>
                  <a:cubicBezTo>
                    <a:pt x="805" y="3"/>
                    <a:pt x="789" y="1"/>
                    <a:pt x="77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68" name="Google Shape;1268;p35"/>
            <p:cNvSpPr/>
            <p:nvPr/>
          </p:nvSpPr>
          <p:spPr>
            <a:xfrm rot="1515169">
              <a:off x="2605745" y="3765291"/>
              <a:ext cx="109869" cy="55995"/>
            </a:xfrm>
            <a:custGeom>
              <a:avLst/>
              <a:gdLst/>
              <a:ahLst/>
              <a:cxnLst/>
              <a:rect l="l" t="t" r="r" b="b"/>
              <a:pathLst>
                <a:path w="5138" h="3262" extrusionOk="0">
                  <a:moveTo>
                    <a:pt x="676" y="0"/>
                  </a:moveTo>
                  <a:cubicBezTo>
                    <a:pt x="487" y="0"/>
                    <a:pt x="332" y="144"/>
                    <a:pt x="304" y="339"/>
                  </a:cubicBezTo>
                  <a:lnTo>
                    <a:pt x="31" y="2071"/>
                  </a:lnTo>
                  <a:cubicBezTo>
                    <a:pt x="0" y="2284"/>
                    <a:pt x="152" y="2466"/>
                    <a:pt x="335" y="2497"/>
                  </a:cubicBezTo>
                  <a:lnTo>
                    <a:pt x="4347" y="3257"/>
                  </a:lnTo>
                  <a:cubicBezTo>
                    <a:pt x="4369" y="3260"/>
                    <a:pt x="4390" y="3261"/>
                    <a:pt x="4412" y="3261"/>
                  </a:cubicBezTo>
                  <a:cubicBezTo>
                    <a:pt x="4601" y="3261"/>
                    <a:pt x="4776" y="3144"/>
                    <a:pt x="4803" y="2953"/>
                  </a:cubicBezTo>
                  <a:lnTo>
                    <a:pt x="5077" y="1159"/>
                  </a:lnTo>
                  <a:cubicBezTo>
                    <a:pt x="5137" y="946"/>
                    <a:pt x="4985" y="764"/>
                    <a:pt x="4773" y="734"/>
                  </a:cubicBezTo>
                  <a:lnTo>
                    <a:pt x="730" y="4"/>
                  </a:lnTo>
                  <a:cubicBezTo>
                    <a:pt x="712" y="2"/>
                    <a:pt x="694" y="0"/>
                    <a:pt x="67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69" name="Google Shape;1269;p35"/>
            <p:cNvSpPr/>
            <p:nvPr/>
          </p:nvSpPr>
          <p:spPr>
            <a:xfrm rot="1515169">
              <a:off x="2565351" y="3812714"/>
              <a:ext cx="109206" cy="56132"/>
            </a:xfrm>
            <a:custGeom>
              <a:avLst/>
              <a:gdLst/>
              <a:ahLst/>
              <a:cxnLst/>
              <a:rect l="l" t="t" r="r" b="b"/>
              <a:pathLst>
                <a:path w="5107" h="3270" extrusionOk="0">
                  <a:moveTo>
                    <a:pt x="665" y="0"/>
                  </a:moveTo>
                  <a:cubicBezTo>
                    <a:pt x="464" y="0"/>
                    <a:pt x="304" y="162"/>
                    <a:pt x="304" y="346"/>
                  </a:cubicBezTo>
                  <a:lnTo>
                    <a:pt x="31" y="2079"/>
                  </a:lnTo>
                  <a:cubicBezTo>
                    <a:pt x="0" y="2292"/>
                    <a:pt x="122" y="2474"/>
                    <a:pt x="335" y="2505"/>
                  </a:cubicBezTo>
                  <a:lnTo>
                    <a:pt x="4347" y="3264"/>
                  </a:lnTo>
                  <a:cubicBezTo>
                    <a:pt x="4368" y="3268"/>
                    <a:pt x="4390" y="3269"/>
                    <a:pt x="4411" y="3269"/>
                  </a:cubicBezTo>
                  <a:cubicBezTo>
                    <a:pt x="4595" y="3269"/>
                    <a:pt x="4748" y="3152"/>
                    <a:pt x="4803" y="2960"/>
                  </a:cubicBezTo>
                  <a:lnTo>
                    <a:pt x="5076" y="1167"/>
                  </a:lnTo>
                  <a:cubicBezTo>
                    <a:pt x="5107" y="954"/>
                    <a:pt x="4985" y="772"/>
                    <a:pt x="4772" y="742"/>
                  </a:cubicBezTo>
                  <a:lnTo>
                    <a:pt x="760" y="12"/>
                  </a:lnTo>
                  <a:cubicBezTo>
                    <a:pt x="728" y="4"/>
                    <a:pt x="696" y="0"/>
                    <a:pt x="66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70" name="Google Shape;1270;p35"/>
            <p:cNvSpPr/>
            <p:nvPr/>
          </p:nvSpPr>
          <p:spPr>
            <a:xfrm rot="1515169">
              <a:off x="2447617" y="3621276"/>
              <a:ext cx="120261" cy="270945"/>
            </a:xfrm>
            <a:custGeom>
              <a:avLst/>
              <a:gdLst/>
              <a:ahLst/>
              <a:cxnLst/>
              <a:rect l="l" t="t" r="r" b="b"/>
              <a:pathLst>
                <a:path w="5624" h="15784" extrusionOk="0">
                  <a:moveTo>
                    <a:pt x="3008" y="1"/>
                  </a:moveTo>
                  <a:cubicBezTo>
                    <a:pt x="2901" y="1"/>
                    <a:pt x="2787" y="64"/>
                    <a:pt x="2736" y="191"/>
                  </a:cubicBezTo>
                  <a:lnTo>
                    <a:pt x="2310" y="1315"/>
                  </a:lnTo>
                  <a:cubicBezTo>
                    <a:pt x="2250" y="1498"/>
                    <a:pt x="2341" y="1680"/>
                    <a:pt x="2523" y="1710"/>
                  </a:cubicBezTo>
                  <a:lnTo>
                    <a:pt x="2979" y="1802"/>
                  </a:lnTo>
                  <a:cubicBezTo>
                    <a:pt x="2250" y="4020"/>
                    <a:pt x="0" y="11042"/>
                    <a:pt x="547" y="11346"/>
                  </a:cubicBezTo>
                  <a:cubicBezTo>
                    <a:pt x="1003" y="11528"/>
                    <a:pt x="1459" y="11680"/>
                    <a:pt x="1915" y="11802"/>
                  </a:cubicBezTo>
                  <a:lnTo>
                    <a:pt x="851" y="15206"/>
                  </a:lnTo>
                  <a:cubicBezTo>
                    <a:pt x="1247" y="15419"/>
                    <a:pt x="1672" y="15632"/>
                    <a:pt x="2098" y="15784"/>
                  </a:cubicBezTo>
                  <a:cubicBezTo>
                    <a:pt x="2158" y="14537"/>
                    <a:pt x="2402" y="13261"/>
                    <a:pt x="2888" y="12075"/>
                  </a:cubicBezTo>
                  <a:cubicBezTo>
                    <a:pt x="2888" y="12015"/>
                    <a:pt x="2949" y="11923"/>
                    <a:pt x="2949" y="11863"/>
                  </a:cubicBezTo>
                  <a:cubicBezTo>
                    <a:pt x="2949" y="11802"/>
                    <a:pt x="2949" y="11771"/>
                    <a:pt x="2949" y="11711"/>
                  </a:cubicBezTo>
                  <a:cubicBezTo>
                    <a:pt x="3009" y="11194"/>
                    <a:pt x="4286" y="5935"/>
                    <a:pt x="5168" y="2318"/>
                  </a:cubicBezTo>
                  <a:cubicBezTo>
                    <a:pt x="5228" y="2106"/>
                    <a:pt x="5289" y="1893"/>
                    <a:pt x="5350" y="1680"/>
                  </a:cubicBezTo>
                  <a:cubicBezTo>
                    <a:pt x="5441" y="1254"/>
                    <a:pt x="5532" y="890"/>
                    <a:pt x="5624" y="555"/>
                  </a:cubicBezTo>
                  <a:lnTo>
                    <a:pt x="3070" y="8"/>
                  </a:lnTo>
                  <a:cubicBezTo>
                    <a:pt x="3050" y="3"/>
                    <a:pt x="3029" y="1"/>
                    <a:pt x="3008" y="1"/>
                  </a:cubicBezTo>
                  <a:close/>
                </a:path>
              </a:pathLst>
            </a:custGeom>
            <a:solidFill>
              <a:srgbClr val="000000">
                <a:alpha val="1250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71" name="Google Shape;1271;p35"/>
            <p:cNvSpPr/>
            <p:nvPr/>
          </p:nvSpPr>
          <p:spPr>
            <a:xfrm rot="1381816">
              <a:off x="2859018" y="2802492"/>
              <a:ext cx="628502" cy="374905"/>
            </a:xfrm>
            <a:custGeom>
              <a:avLst/>
              <a:gdLst/>
              <a:ahLst/>
              <a:cxnLst/>
              <a:rect l="l" t="t" r="r" b="b"/>
              <a:pathLst>
                <a:path w="50671" h="25869" extrusionOk="0">
                  <a:moveTo>
                    <a:pt x="23793" y="0"/>
                  </a:moveTo>
                  <a:cubicBezTo>
                    <a:pt x="14526" y="0"/>
                    <a:pt x="7561" y="1913"/>
                    <a:pt x="3131" y="3649"/>
                  </a:cubicBezTo>
                  <a:lnTo>
                    <a:pt x="3070" y="3680"/>
                  </a:lnTo>
                  <a:cubicBezTo>
                    <a:pt x="1855" y="4166"/>
                    <a:pt x="821" y="4622"/>
                    <a:pt x="0" y="5048"/>
                  </a:cubicBezTo>
                  <a:cubicBezTo>
                    <a:pt x="396" y="8421"/>
                    <a:pt x="3709" y="15412"/>
                    <a:pt x="2949" y="22099"/>
                  </a:cubicBezTo>
                  <a:cubicBezTo>
                    <a:pt x="4651" y="21188"/>
                    <a:pt x="6384" y="20428"/>
                    <a:pt x="8147" y="19820"/>
                  </a:cubicBezTo>
                  <a:cubicBezTo>
                    <a:pt x="12524" y="18300"/>
                    <a:pt x="17113" y="17510"/>
                    <a:pt x="21733" y="17479"/>
                  </a:cubicBezTo>
                  <a:cubicBezTo>
                    <a:pt x="21859" y="17478"/>
                    <a:pt x="21983" y="17477"/>
                    <a:pt x="22108" y="17477"/>
                  </a:cubicBezTo>
                  <a:cubicBezTo>
                    <a:pt x="36072" y="17477"/>
                    <a:pt x="44105" y="25868"/>
                    <a:pt x="44105" y="25868"/>
                  </a:cubicBezTo>
                  <a:cubicBezTo>
                    <a:pt x="44834" y="24987"/>
                    <a:pt x="45472" y="24075"/>
                    <a:pt x="46080" y="23133"/>
                  </a:cubicBezTo>
                  <a:cubicBezTo>
                    <a:pt x="47995" y="20093"/>
                    <a:pt x="49545" y="16811"/>
                    <a:pt x="50670" y="13406"/>
                  </a:cubicBezTo>
                  <a:cubicBezTo>
                    <a:pt x="50670" y="13406"/>
                    <a:pt x="41612" y="63"/>
                    <a:pt x="24226" y="2"/>
                  </a:cubicBezTo>
                  <a:cubicBezTo>
                    <a:pt x="24081" y="1"/>
                    <a:pt x="23937" y="0"/>
                    <a:pt x="23793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72" name="Google Shape;1272;p35"/>
            <p:cNvSpPr/>
            <p:nvPr/>
          </p:nvSpPr>
          <p:spPr>
            <a:xfrm rot="1381816">
              <a:off x="2846213" y="2839478"/>
              <a:ext cx="571570" cy="321587"/>
            </a:xfrm>
            <a:custGeom>
              <a:avLst/>
              <a:gdLst/>
              <a:ahLst/>
              <a:cxnLst/>
              <a:rect l="l" t="t" r="r" b="b"/>
              <a:pathLst>
                <a:path w="46081" h="22190" extrusionOk="0">
                  <a:moveTo>
                    <a:pt x="3070" y="0"/>
                  </a:moveTo>
                  <a:lnTo>
                    <a:pt x="3070" y="0"/>
                  </a:lnTo>
                  <a:cubicBezTo>
                    <a:pt x="1855" y="487"/>
                    <a:pt x="821" y="973"/>
                    <a:pt x="0" y="1368"/>
                  </a:cubicBezTo>
                  <a:cubicBezTo>
                    <a:pt x="396" y="4742"/>
                    <a:pt x="3709" y="11733"/>
                    <a:pt x="2949" y="18420"/>
                  </a:cubicBezTo>
                  <a:cubicBezTo>
                    <a:pt x="4651" y="17539"/>
                    <a:pt x="6384" y="16779"/>
                    <a:pt x="8147" y="16140"/>
                  </a:cubicBezTo>
                  <a:cubicBezTo>
                    <a:pt x="12524" y="14651"/>
                    <a:pt x="17113" y="13861"/>
                    <a:pt x="21733" y="13830"/>
                  </a:cubicBezTo>
                  <a:cubicBezTo>
                    <a:pt x="21883" y="13828"/>
                    <a:pt x="22033" y="13827"/>
                    <a:pt x="22181" y="13827"/>
                  </a:cubicBezTo>
                  <a:cubicBezTo>
                    <a:pt x="36100" y="13827"/>
                    <a:pt x="44105" y="22189"/>
                    <a:pt x="44105" y="22189"/>
                  </a:cubicBezTo>
                  <a:cubicBezTo>
                    <a:pt x="44834" y="21338"/>
                    <a:pt x="45472" y="20426"/>
                    <a:pt x="46080" y="19484"/>
                  </a:cubicBezTo>
                  <a:cubicBezTo>
                    <a:pt x="44804" y="18268"/>
                    <a:pt x="43345" y="17022"/>
                    <a:pt x="42342" y="16505"/>
                  </a:cubicBezTo>
                  <a:cubicBezTo>
                    <a:pt x="40058" y="15273"/>
                    <a:pt x="32903" y="10150"/>
                    <a:pt x="21788" y="10150"/>
                  </a:cubicBezTo>
                  <a:cubicBezTo>
                    <a:pt x="21659" y="10150"/>
                    <a:pt x="21529" y="10151"/>
                    <a:pt x="21399" y="10152"/>
                  </a:cubicBezTo>
                  <a:cubicBezTo>
                    <a:pt x="11470" y="10285"/>
                    <a:pt x="7501" y="12852"/>
                    <a:pt x="6310" y="12852"/>
                  </a:cubicBezTo>
                  <a:cubicBezTo>
                    <a:pt x="6138" y="12852"/>
                    <a:pt x="6023" y="12798"/>
                    <a:pt x="5958" y="12675"/>
                  </a:cubicBezTo>
                  <a:cubicBezTo>
                    <a:pt x="5411" y="11703"/>
                    <a:pt x="5867" y="9848"/>
                    <a:pt x="3982" y="5046"/>
                  </a:cubicBezTo>
                  <a:cubicBezTo>
                    <a:pt x="3314" y="3465"/>
                    <a:pt x="3010" y="1733"/>
                    <a:pt x="3070" y="0"/>
                  </a:cubicBezTo>
                  <a:close/>
                </a:path>
              </a:pathLst>
            </a:custGeom>
            <a:solidFill>
              <a:srgbClr val="000000">
                <a:alpha val="1250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73" name="Google Shape;1273;p35"/>
            <p:cNvSpPr/>
            <p:nvPr/>
          </p:nvSpPr>
          <p:spPr>
            <a:xfrm rot="1051534">
              <a:off x="2461164" y="3153329"/>
              <a:ext cx="524049" cy="546217"/>
            </a:xfrm>
            <a:custGeom>
              <a:avLst/>
              <a:gdLst/>
              <a:ahLst/>
              <a:cxnLst/>
              <a:rect l="l" t="t" r="r" b="b"/>
              <a:pathLst>
                <a:path w="42251" h="37691" extrusionOk="0">
                  <a:moveTo>
                    <a:pt x="12280" y="0"/>
                  </a:moveTo>
                  <a:cubicBezTo>
                    <a:pt x="10791" y="0"/>
                    <a:pt x="9453" y="61"/>
                    <a:pt x="8268" y="152"/>
                  </a:cubicBezTo>
                  <a:cubicBezTo>
                    <a:pt x="8207" y="304"/>
                    <a:pt x="8146" y="456"/>
                    <a:pt x="8085" y="608"/>
                  </a:cubicBezTo>
                  <a:cubicBezTo>
                    <a:pt x="5198" y="6839"/>
                    <a:pt x="1976" y="11611"/>
                    <a:pt x="0" y="14925"/>
                  </a:cubicBezTo>
                  <a:cubicBezTo>
                    <a:pt x="1490" y="14654"/>
                    <a:pt x="3004" y="14518"/>
                    <a:pt x="4519" y="14518"/>
                  </a:cubicBezTo>
                  <a:cubicBezTo>
                    <a:pt x="5384" y="14518"/>
                    <a:pt x="6251" y="14563"/>
                    <a:pt x="7113" y="14651"/>
                  </a:cubicBezTo>
                  <a:cubicBezTo>
                    <a:pt x="10608" y="15046"/>
                    <a:pt x="14469" y="16232"/>
                    <a:pt x="17782" y="19180"/>
                  </a:cubicBezTo>
                  <a:cubicBezTo>
                    <a:pt x="24682" y="25350"/>
                    <a:pt x="19909" y="34682"/>
                    <a:pt x="19909" y="34682"/>
                  </a:cubicBezTo>
                  <a:cubicBezTo>
                    <a:pt x="21581" y="35502"/>
                    <a:pt x="23374" y="36080"/>
                    <a:pt x="25229" y="36445"/>
                  </a:cubicBezTo>
                  <a:cubicBezTo>
                    <a:pt x="28268" y="37083"/>
                    <a:pt x="31338" y="37508"/>
                    <a:pt x="34439" y="37691"/>
                  </a:cubicBezTo>
                  <a:cubicBezTo>
                    <a:pt x="34439" y="37691"/>
                    <a:pt x="42250" y="17994"/>
                    <a:pt x="32493" y="7326"/>
                  </a:cubicBezTo>
                  <a:cubicBezTo>
                    <a:pt x="27448" y="1824"/>
                    <a:pt x="19909" y="274"/>
                    <a:pt x="13830" y="31"/>
                  </a:cubicBezTo>
                  <a:cubicBezTo>
                    <a:pt x="13314" y="0"/>
                    <a:pt x="12766" y="0"/>
                    <a:pt x="1228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  <p:sp>
          <p:nvSpPr>
            <p:cNvPr id="1274" name="Google Shape;1274;p35"/>
            <p:cNvSpPr/>
            <p:nvPr/>
          </p:nvSpPr>
          <p:spPr>
            <a:xfrm rot="1051534">
              <a:off x="2469787" y="3127485"/>
              <a:ext cx="344586" cy="528160"/>
            </a:xfrm>
            <a:custGeom>
              <a:avLst/>
              <a:gdLst/>
              <a:ahLst/>
              <a:cxnLst/>
              <a:rect l="l" t="t" r="r" b="b"/>
              <a:pathLst>
                <a:path w="27782" h="36445" extrusionOk="0">
                  <a:moveTo>
                    <a:pt x="12280" y="0"/>
                  </a:moveTo>
                  <a:cubicBezTo>
                    <a:pt x="10821" y="0"/>
                    <a:pt x="9453" y="61"/>
                    <a:pt x="8298" y="152"/>
                  </a:cubicBezTo>
                  <a:cubicBezTo>
                    <a:pt x="8207" y="304"/>
                    <a:pt x="8146" y="456"/>
                    <a:pt x="8085" y="608"/>
                  </a:cubicBezTo>
                  <a:cubicBezTo>
                    <a:pt x="5198" y="6839"/>
                    <a:pt x="1976" y="11611"/>
                    <a:pt x="0" y="14925"/>
                  </a:cubicBezTo>
                  <a:cubicBezTo>
                    <a:pt x="1490" y="14654"/>
                    <a:pt x="3004" y="14518"/>
                    <a:pt x="4519" y="14518"/>
                  </a:cubicBezTo>
                  <a:cubicBezTo>
                    <a:pt x="5384" y="14518"/>
                    <a:pt x="6251" y="14563"/>
                    <a:pt x="7113" y="14651"/>
                  </a:cubicBezTo>
                  <a:cubicBezTo>
                    <a:pt x="10639" y="15016"/>
                    <a:pt x="14499" y="16232"/>
                    <a:pt x="17782" y="19180"/>
                  </a:cubicBezTo>
                  <a:cubicBezTo>
                    <a:pt x="24712" y="25350"/>
                    <a:pt x="19909" y="34682"/>
                    <a:pt x="19909" y="34682"/>
                  </a:cubicBezTo>
                  <a:cubicBezTo>
                    <a:pt x="21612" y="35502"/>
                    <a:pt x="23374" y="36080"/>
                    <a:pt x="25229" y="36445"/>
                  </a:cubicBezTo>
                  <a:cubicBezTo>
                    <a:pt x="27782" y="29058"/>
                    <a:pt x="27204" y="17782"/>
                    <a:pt x="20061" y="13648"/>
                  </a:cubicBezTo>
                  <a:cubicBezTo>
                    <a:pt x="11794" y="8845"/>
                    <a:pt x="8359" y="9636"/>
                    <a:pt x="9788" y="6627"/>
                  </a:cubicBezTo>
                  <a:cubicBezTo>
                    <a:pt x="10730" y="4468"/>
                    <a:pt x="11581" y="2250"/>
                    <a:pt x="12280" y="0"/>
                  </a:cubicBezTo>
                  <a:close/>
                </a:path>
              </a:pathLst>
            </a:custGeom>
            <a:solidFill>
              <a:srgbClr val="000000">
                <a:alpha val="12500"/>
              </a:srgbClr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pPr defTabSz="1219170">
                <a:buClr>
                  <a:srgbClr val="000000"/>
                </a:buClr>
              </a:pPr>
              <a:endParaRPr sz="1867" kern="0">
                <a:solidFill>
                  <a:srgbClr val="000000"/>
                </a:solidFill>
                <a:latin typeface="Arial"/>
                <a:cs typeface="Arial"/>
                <a:sym typeface="Arial"/>
              </a:endParaRPr>
            </a:p>
          </p:txBody>
        </p:sp>
      </p:grpSp>
      <p:pic>
        <p:nvPicPr>
          <p:cNvPr id="6" name="Picture 5">
            <a:extLst>
              <a:ext uri="{FF2B5EF4-FFF2-40B4-BE49-F238E27FC236}">
                <a16:creationId xmlns:a16="http://schemas.microsoft.com/office/drawing/2014/main" id="{4C7B7E5D-8D0C-8321-A7AB-05AAEE5B7E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28481" y="161841"/>
            <a:ext cx="3627049" cy="200258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D66CA4A3-D76A-3DC9-5768-EE92EFA025A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03720" y="987049"/>
            <a:ext cx="5114970" cy="257402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B1FDB32-6B8B-93AB-FC0E-53B8EDF59EB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28574" y="2767038"/>
            <a:ext cx="7706069" cy="1813529"/>
          </a:xfrm>
          <a:prstGeom prst="rect">
            <a:avLst/>
          </a:prstGeom>
        </p:spPr>
      </p:pic>
      <p:sp>
        <p:nvSpPr>
          <p:cNvPr id="2" name="WordArt 3">
            <a:extLst>
              <a:ext uri="{FF2B5EF4-FFF2-40B4-BE49-F238E27FC236}">
                <a16:creationId xmlns:a16="http://schemas.microsoft.com/office/drawing/2014/main" id="{FB400B84-8C6D-5A70-07CE-80F7ACD133F9}"/>
              </a:ext>
            </a:extLst>
          </p:cNvPr>
          <p:cNvSpPr>
            <a:spLocks noTextEdit="1"/>
          </p:cNvSpPr>
          <p:nvPr/>
        </p:nvSpPr>
        <p:spPr>
          <a:xfrm>
            <a:off x="2924652" y="5096369"/>
            <a:ext cx="7909991" cy="1024281"/>
          </a:xfrm>
          <a:prstGeom prst="rect">
            <a:avLst/>
          </a:prstGeom>
        </p:spPr>
        <p:txBody>
          <a:bodyPr wrap="none" lIns="121917" tIns="60958" rIns="121917" bIns="60958" fromWordArt="1">
            <a:prstTxWarp prst="textPlain">
              <a:avLst>
                <a:gd name="adj" fmla="val 48413"/>
              </a:avLst>
            </a:prstTxWarp>
            <a:normAutofit/>
          </a:bodyPr>
          <a:lstStyle/>
          <a:p>
            <a:pPr algn="l"/>
            <a:r>
              <a:rPr lang="en-US" sz="37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GV </a:t>
            </a:r>
            <a:r>
              <a:rPr lang="en-US" sz="37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thực</a:t>
            </a:r>
            <a:r>
              <a:rPr lang="en-US" sz="37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7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hiện</a:t>
            </a:r>
            <a:r>
              <a:rPr lang="en-US" sz="37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</a:t>
            </a:r>
            <a:r>
              <a:rPr lang="en-US" sz="37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Vũ</a:t>
            </a:r>
            <a:r>
              <a:rPr lang="en-US" sz="37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7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Thị</a:t>
            </a:r>
            <a:r>
              <a:rPr lang="en-US" sz="37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7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Bích</a:t>
            </a:r>
            <a:r>
              <a:rPr lang="en-US" sz="37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7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Hiểu</a:t>
            </a:r>
            <a:endParaRPr lang="en-US" sz="370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5071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BD50685A-7C0F-9987-8ED4-F14DA8484B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7835" y="308372"/>
            <a:ext cx="4584589" cy="3389670"/>
          </a:xfrm>
          <a:prstGeom prst="rect">
            <a:avLst/>
          </a:prstGeom>
          <a:effectLst>
            <a:outerShdw blurRad="50800" dist="50800" dir="5400000" algn="ctr" rotWithShape="0">
              <a:schemeClr val="tx1"/>
            </a:outerShdw>
          </a:effectLst>
        </p:spPr>
      </p:pic>
      <p:sp>
        <p:nvSpPr>
          <p:cNvPr id="3" name="TextBox 2"/>
          <p:cNvSpPr txBox="1"/>
          <p:nvPr/>
        </p:nvSpPr>
        <p:spPr>
          <a:xfrm>
            <a:off x="5265174" y="2636213"/>
            <a:ext cx="5138928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NHANH AI ĐÚNG !!!</a:t>
            </a:r>
          </a:p>
        </p:txBody>
      </p:sp>
    </p:spTree>
    <p:extLst>
      <p:ext uri="{BB962C8B-B14F-4D97-AF65-F5344CB8AC3E}">
        <p14:creationId xmlns:p14="http://schemas.microsoft.com/office/powerpoint/2010/main" val="2432917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192" name="Group 184"/>
          <p:cNvGrpSpPr>
            <a:grpSpLocks/>
          </p:cNvGrpSpPr>
          <p:nvPr/>
        </p:nvGrpSpPr>
        <p:grpSpPr bwMode="auto">
          <a:xfrm>
            <a:off x="9448800" y="273050"/>
            <a:ext cx="685800" cy="457200"/>
            <a:chOff x="2880" y="1920"/>
            <a:chExt cx="432" cy="288"/>
          </a:xfrm>
        </p:grpSpPr>
        <p:sp>
          <p:nvSpPr>
            <p:cNvPr id="5143" name="AutoShape 185"/>
            <p:cNvSpPr>
              <a:spLocks noChangeArrowheads="1"/>
            </p:cNvSpPr>
            <p:nvPr/>
          </p:nvSpPr>
          <p:spPr bwMode="auto">
            <a:xfrm>
              <a:off x="2880" y="1920"/>
              <a:ext cx="432" cy="288"/>
            </a:xfrm>
            <a:prstGeom prst="flowChartAlternate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5144" name="Text Box 186"/>
            <p:cNvSpPr txBox="1">
              <a:spLocks noChangeArrowheads="1"/>
            </p:cNvSpPr>
            <p:nvPr/>
          </p:nvSpPr>
          <p:spPr bwMode="auto">
            <a:xfrm>
              <a:off x="2928" y="1920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400" b="1">
                  <a:solidFill>
                    <a:srgbClr val="FF00FF"/>
                  </a:solidFill>
                </a:rPr>
                <a:t>1</a:t>
              </a:r>
            </a:p>
          </p:txBody>
        </p:sp>
      </p:grpSp>
      <p:grpSp>
        <p:nvGrpSpPr>
          <p:cNvPr id="2" name="Group 184"/>
          <p:cNvGrpSpPr>
            <a:grpSpLocks/>
          </p:cNvGrpSpPr>
          <p:nvPr/>
        </p:nvGrpSpPr>
        <p:grpSpPr bwMode="auto">
          <a:xfrm>
            <a:off x="9448800" y="261938"/>
            <a:ext cx="685800" cy="457200"/>
            <a:chOff x="2880" y="1920"/>
            <a:chExt cx="432" cy="288"/>
          </a:xfrm>
        </p:grpSpPr>
        <p:sp>
          <p:nvSpPr>
            <p:cNvPr id="5141" name="AutoShape 185"/>
            <p:cNvSpPr>
              <a:spLocks noChangeArrowheads="1"/>
            </p:cNvSpPr>
            <p:nvPr/>
          </p:nvSpPr>
          <p:spPr bwMode="auto">
            <a:xfrm>
              <a:off x="2880" y="1920"/>
              <a:ext cx="432" cy="288"/>
            </a:xfrm>
            <a:prstGeom prst="flowChartAlternate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5142" name="Text Box 186"/>
            <p:cNvSpPr txBox="1">
              <a:spLocks noChangeArrowheads="1"/>
            </p:cNvSpPr>
            <p:nvPr/>
          </p:nvSpPr>
          <p:spPr bwMode="auto">
            <a:xfrm>
              <a:off x="2928" y="1920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400" b="1">
                  <a:solidFill>
                    <a:srgbClr val="FF00FF"/>
                  </a:solidFill>
                </a:rPr>
                <a:t>2</a:t>
              </a:r>
            </a:p>
          </p:txBody>
        </p:sp>
      </p:grpSp>
      <p:grpSp>
        <p:nvGrpSpPr>
          <p:cNvPr id="3" name="Group 184"/>
          <p:cNvGrpSpPr>
            <a:grpSpLocks/>
          </p:cNvGrpSpPr>
          <p:nvPr/>
        </p:nvGrpSpPr>
        <p:grpSpPr bwMode="auto">
          <a:xfrm>
            <a:off x="9459913" y="260350"/>
            <a:ext cx="685800" cy="457200"/>
            <a:chOff x="2880" y="1920"/>
            <a:chExt cx="432" cy="288"/>
          </a:xfrm>
        </p:grpSpPr>
        <p:sp>
          <p:nvSpPr>
            <p:cNvPr id="5139" name="AutoShape 185"/>
            <p:cNvSpPr>
              <a:spLocks noChangeArrowheads="1"/>
            </p:cNvSpPr>
            <p:nvPr/>
          </p:nvSpPr>
          <p:spPr bwMode="auto">
            <a:xfrm>
              <a:off x="2880" y="1920"/>
              <a:ext cx="432" cy="288"/>
            </a:xfrm>
            <a:prstGeom prst="flowChartAlternate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5140" name="Text Box 186"/>
            <p:cNvSpPr txBox="1">
              <a:spLocks noChangeArrowheads="1"/>
            </p:cNvSpPr>
            <p:nvPr/>
          </p:nvSpPr>
          <p:spPr bwMode="auto">
            <a:xfrm>
              <a:off x="2928" y="1920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400" b="1">
                  <a:solidFill>
                    <a:srgbClr val="FF00FF"/>
                  </a:solidFill>
                </a:rPr>
                <a:t>3</a:t>
              </a:r>
            </a:p>
          </p:txBody>
        </p:sp>
      </p:grpSp>
      <p:grpSp>
        <p:nvGrpSpPr>
          <p:cNvPr id="4" name="Group 184"/>
          <p:cNvGrpSpPr>
            <a:grpSpLocks/>
          </p:cNvGrpSpPr>
          <p:nvPr/>
        </p:nvGrpSpPr>
        <p:grpSpPr bwMode="auto">
          <a:xfrm>
            <a:off x="9458325" y="263525"/>
            <a:ext cx="685800" cy="457200"/>
            <a:chOff x="2880" y="1920"/>
            <a:chExt cx="432" cy="288"/>
          </a:xfrm>
        </p:grpSpPr>
        <p:sp>
          <p:nvSpPr>
            <p:cNvPr id="5137" name="AutoShape 185"/>
            <p:cNvSpPr>
              <a:spLocks noChangeArrowheads="1"/>
            </p:cNvSpPr>
            <p:nvPr/>
          </p:nvSpPr>
          <p:spPr bwMode="auto">
            <a:xfrm>
              <a:off x="2880" y="1920"/>
              <a:ext cx="432" cy="288"/>
            </a:xfrm>
            <a:prstGeom prst="flowChartAlternate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5138" name="Text Box 186"/>
            <p:cNvSpPr txBox="1">
              <a:spLocks noChangeArrowheads="1"/>
            </p:cNvSpPr>
            <p:nvPr/>
          </p:nvSpPr>
          <p:spPr bwMode="auto">
            <a:xfrm>
              <a:off x="2928" y="1920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400" b="1">
                  <a:solidFill>
                    <a:srgbClr val="FF00FF"/>
                  </a:solidFill>
                </a:rPr>
                <a:t>4</a:t>
              </a:r>
            </a:p>
          </p:txBody>
        </p:sp>
      </p:grpSp>
      <p:grpSp>
        <p:nvGrpSpPr>
          <p:cNvPr id="5" name="Group 184"/>
          <p:cNvGrpSpPr>
            <a:grpSpLocks/>
          </p:cNvGrpSpPr>
          <p:nvPr/>
        </p:nvGrpSpPr>
        <p:grpSpPr bwMode="auto">
          <a:xfrm>
            <a:off x="9458325" y="261938"/>
            <a:ext cx="685800" cy="457200"/>
            <a:chOff x="2880" y="1920"/>
            <a:chExt cx="432" cy="288"/>
          </a:xfrm>
        </p:grpSpPr>
        <p:sp>
          <p:nvSpPr>
            <p:cNvPr id="5135" name="AutoShape 185"/>
            <p:cNvSpPr>
              <a:spLocks noChangeArrowheads="1"/>
            </p:cNvSpPr>
            <p:nvPr/>
          </p:nvSpPr>
          <p:spPr bwMode="auto">
            <a:xfrm>
              <a:off x="2880" y="1920"/>
              <a:ext cx="432" cy="288"/>
            </a:xfrm>
            <a:prstGeom prst="flowChartAlternate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5136" name="Text Box 186"/>
            <p:cNvSpPr txBox="1">
              <a:spLocks noChangeArrowheads="1"/>
            </p:cNvSpPr>
            <p:nvPr/>
          </p:nvSpPr>
          <p:spPr bwMode="auto">
            <a:xfrm>
              <a:off x="2928" y="1920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400" b="1">
                  <a:solidFill>
                    <a:srgbClr val="FF00FF"/>
                  </a:solidFill>
                </a:rPr>
                <a:t>5</a:t>
              </a:r>
            </a:p>
          </p:txBody>
        </p:sp>
      </p:grpSp>
      <p:sp>
        <p:nvSpPr>
          <p:cNvPr id="73745" name="Text Box 17"/>
          <p:cNvSpPr txBox="1">
            <a:spLocks noChangeArrowheads="1"/>
          </p:cNvSpPr>
          <p:nvPr/>
        </p:nvSpPr>
        <p:spPr bwMode="auto">
          <a:xfrm>
            <a:off x="1905000" y="1219201"/>
            <a:ext cx="9136626" cy="615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400" b="1" u="sng" dirty="0" err="1">
                <a:solidFill>
                  <a:srgbClr val="660033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3400" b="1" u="sng" dirty="0">
                <a:solidFill>
                  <a:srgbClr val="660033"/>
                </a:solidFill>
                <a:latin typeface="Times New Roman" panose="02020603050405020304" pitchFamily="18" charset="0"/>
              </a:rPr>
              <a:t> 1</a:t>
            </a:r>
            <a:r>
              <a:rPr lang="en-US" altLang="en-US" sz="32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nhẩm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40.000 + 5.000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bao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endParaRPr lang="en-US" altLang="en-US" sz="34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73746" name="Text Box 18"/>
          <p:cNvSpPr txBox="1">
            <a:spLocks noChangeArrowheads="1"/>
          </p:cNvSpPr>
          <p:nvPr/>
        </p:nvSpPr>
        <p:spPr bwMode="auto">
          <a:xfrm>
            <a:off x="2986088" y="2482851"/>
            <a:ext cx="688022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9.000 </a:t>
            </a:r>
            <a:endParaRPr lang="en-US" altLang="en-US" sz="3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747" name="Text Box 19"/>
          <p:cNvSpPr txBox="1">
            <a:spLocks noChangeArrowheads="1"/>
          </p:cNvSpPr>
          <p:nvPr/>
        </p:nvSpPr>
        <p:spPr bwMode="auto">
          <a:xfrm>
            <a:off x="2976369" y="3864487"/>
            <a:ext cx="7466012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45.000 </a:t>
            </a:r>
            <a:endParaRPr lang="en-US" altLang="en-US" sz="3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748" name="Oval 20"/>
          <p:cNvSpPr>
            <a:spLocks noChangeArrowheads="1"/>
          </p:cNvSpPr>
          <p:nvPr/>
        </p:nvSpPr>
        <p:spPr bwMode="auto">
          <a:xfrm>
            <a:off x="2137501" y="3668757"/>
            <a:ext cx="2149475" cy="990600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66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0099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C.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45.000 </a:t>
            </a:r>
            <a:endParaRPr lang="en-US" altLang="en-US" sz="3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3749" name="Oval 21"/>
          <p:cNvSpPr>
            <a:spLocks noChangeArrowheads="1"/>
          </p:cNvSpPr>
          <p:nvPr/>
        </p:nvSpPr>
        <p:spPr bwMode="auto">
          <a:xfrm>
            <a:off x="2911479" y="3921047"/>
            <a:ext cx="601521" cy="529816"/>
          </a:xfrm>
          <a:prstGeom prst="ellipse">
            <a:avLst/>
          </a:prstGeom>
          <a:noFill/>
          <a:ln w="38100">
            <a:solidFill>
              <a:srgbClr val="99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99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73750" name="Text Box 22"/>
          <p:cNvSpPr txBox="1">
            <a:spLocks noChangeArrowheads="1"/>
          </p:cNvSpPr>
          <p:nvPr/>
        </p:nvSpPr>
        <p:spPr bwMode="auto">
          <a:xfrm>
            <a:off x="2986088" y="3201949"/>
            <a:ext cx="67595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90.000 </a:t>
            </a:r>
            <a:endParaRPr lang="en-US" altLang="en-US" sz="320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133" name="Picture 4" descr="33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700" y="962025"/>
            <a:ext cx="84582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34" name="WordArt 5"/>
          <p:cNvSpPr>
            <a:spLocks noChangeArrowheads="1" noChangeShapeType="1" noTextEdit="1"/>
          </p:cNvSpPr>
          <p:nvPr/>
        </p:nvSpPr>
        <p:spPr bwMode="auto">
          <a:xfrm>
            <a:off x="3403600" y="147638"/>
            <a:ext cx="51816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 panose="020B0A04020102020204" pitchFamily="34" charset="0"/>
              </a:rPr>
              <a:t>AI NHANH, AI ĐÚNG</a:t>
            </a:r>
          </a:p>
        </p:txBody>
      </p:sp>
      <p:pic>
        <p:nvPicPr>
          <p:cNvPr id="6" name="cau_1_tinh_nham_bon_muoi_nghin_cong_nam_nghin_9323a76f-1b69-44f1-a475-08d229fdfd09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1905000" y="4531544"/>
            <a:ext cx="487363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9470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737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500"/>
                                        <p:tgtEl>
                                          <p:spTgt spid="73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737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500"/>
                                        <p:tgtEl>
                                          <p:spTgt spid="73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431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1" dur="500"/>
                                        <p:tgtEl>
                                          <p:spTgt spid="737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737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737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3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50" dur="500" fill="hold"/>
                                        <p:tgtEl>
                                          <p:spTgt spid="737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737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7374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737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6" dur="500"/>
                                        <p:tgtEl>
                                          <p:spTgt spid="73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1" dur="846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6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73745" grpId="0"/>
      <p:bldP spid="73746" grpId="0"/>
      <p:bldP spid="73747" grpId="0"/>
      <p:bldP spid="73747" grpId="1"/>
      <p:bldP spid="73748" grpId="0"/>
      <p:bldP spid="73748" grpId="1"/>
      <p:bldP spid="73749" grpId="0" animBg="1"/>
      <p:bldP spid="7375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192" name="Group 184"/>
          <p:cNvGrpSpPr>
            <a:grpSpLocks/>
          </p:cNvGrpSpPr>
          <p:nvPr/>
        </p:nvGrpSpPr>
        <p:grpSpPr bwMode="auto">
          <a:xfrm>
            <a:off x="9448800" y="273050"/>
            <a:ext cx="685800" cy="457200"/>
            <a:chOff x="2880" y="1920"/>
            <a:chExt cx="432" cy="288"/>
          </a:xfrm>
        </p:grpSpPr>
        <p:sp>
          <p:nvSpPr>
            <p:cNvPr id="3095" name="AutoShape 185"/>
            <p:cNvSpPr>
              <a:spLocks noChangeArrowheads="1"/>
            </p:cNvSpPr>
            <p:nvPr/>
          </p:nvSpPr>
          <p:spPr bwMode="auto">
            <a:xfrm>
              <a:off x="2880" y="1920"/>
              <a:ext cx="432" cy="288"/>
            </a:xfrm>
            <a:prstGeom prst="flowChartAlternate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3096" name="Text Box 186"/>
            <p:cNvSpPr txBox="1">
              <a:spLocks noChangeArrowheads="1"/>
            </p:cNvSpPr>
            <p:nvPr/>
          </p:nvSpPr>
          <p:spPr bwMode="auto">
            <a:xfrm>
              <a:off x="2928" y="1920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400" b="1">
                  <a:solidFill>
                    <a:srgbClr val="FF00FF"/>
                  </a:solidFill>
                </a:rPr>
                <a:t>1</a:t>
              </a:r>
            </a:p>
          </p:txBody>
        </p:sp>
      </p:grpSp>
      <p:grpSp>
        <p:nvGrpSpPr>
          <p:cNvPr id="2" name="Group 184"/>
          <p:cNvGrpSpPr>
            <a:grpSpLocks/>
          </p:cNvGrpSpPr>
          <p:nvPr/>
        </p:nvGrpSpPr>
        <p:grpSpPr bwMode="auto">
          <a:xfrm>
            <a:off x="9448800" y="261938"/>
            <a:ext cx="685800" cy="457200"/>
            <a:chOff x="2880" y="1920"/>
            <a:chExt cx="432" cy="288"/>
          </a:xfrm>
        </p:grpSpPr>
        <p:sp>
          <p:nvSpPr>
            <p:cNvPr id="3093" name="AutoShape 185"/>
            <p:cNvSpPr>
              <a:spLocks noChangeArrowheads="1"/>
            </p:cNvSpPr>
            <p:nvPr/>
          </p:nvSpPr>
          <p:spPr bwMode="auto">
            <a:xfrm>
              <a:off x="2880" y="1920"/>
              <a:ext cx="432" cy="288"/>
            </a:xfrm>
            <a:prstGeom prst="flowChartAlternate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3094" name="Text Box 186"/>
            <p:cNvSpPr txBox="1">
              <a:spLocks noChangeArrowheads="1"/>
            </p:cNvSpPr>
            <p:nvPr/>
          </p:nvSpPr>
          <p:spPr bwMode="auto">
            <a:xfrm>
              <a:off x="2928" y="1920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400" b="1">
                  <a:solidFill>
                    <a:srgbClr val="FF00FF"/>
                  </a:solidFill>
                </a:rPr>
                <a:t>2</a:t>
              </a:r>
            </a:p>
          </p:txBody>
        </p:sp>
      </p:grpSp>
      <p:grpSp>
        <p:nvGrpSpPr>
          <p:cNvPr id="3" name="Group 184"/>
          <p:cNvGrpSpPr>
            <a:grpSpLocks/>
          </p:cNvGrpSpPr>
          <p:nvPr/>
        </p:nvGrpSpPr>
        <p:grpSpPr bwMode="auto">
          <a:xfrm>
            <a:off x="9459913" y="260350"/>
            <a:ext cx="685800" cy="457200"/>
            <a:chOff x="2880" y="1920"/>
            <a:chExt cx="432" cy="288"/>
          </a:xfrm>
        </p:grpSpPr>
        <p:sp>
          <p:nvSpPr>
            <p:cNvPr id="3091" name="AutoShape 185"/>
            <p:cNvSpPr>
              <a:spLocks noChangeArrowheads="1"/>
            </p:cNvSpPr>
            <p:nvPr/>
          </p:nvSpPr>
          <p:spPr bwMode="auto">
            <a:xfrm>
              <a:off x="2880" y="1920"/>
              <a:ext cx="432" cy="288"/>
            </a:xfrm>
            <a:prstGeom prst="flowChartAlternate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3092" name="Text Box 186"/>
            <p:cNvSpPr txBox="1">
              <a:spLocks noChangeArrowheads="1"/>
            </p:cNvSpPr>
            <p:nvPr/>
          </p:nvSpPr>
          <p:spPr bwMode="auto">
            <a:xfrm>
              <a:off x="2928" y="1920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400" b="1">
                  <a:solidFill>
                    <a:srgbClr val="FF00FF"/>
                  </a:solidFill>
                </a:rPr>
                <a:t>3</a:t>
              </a:r>
            </a:p>
          </p:txBody>
        </p:sp>
      </p:grpSp>
      <p:grpSp>
        <p:nvGrpSpPr>
          <p:cNvPr id="4" name="Group 184"/>
          <p:cNvGrpSpPr>
            <a:grpSpLocks/>
          </p:cNvGrpSpPr>
          <p:nvPr/>
        </p:nvGrpSpPr>
        <p:grpSpPr bwMode="auto">
          <a:xfrm>
            <a:off x="9458325" y="263525"/>
            <a:ext cx="685800" cy="457200"/>
            <a:chOff x="2880" y="1920"/>
            <a:chExt cx="432" cy="288"/>
          </a:xfrm>
        </p:grpSpPr>
        <p:sp>
          <p:nvSpPr>
            <p:cNvPr id="3089" name="AutoShape 185"/>
            <p:cNvSpPr>
              <a:spLocks noChangeArrowheads="1"/>
            </p:cNvSpPr>
            <p:nvPr/>
          </p:nvSpPr>
          <p:spPr bwMode="auto">
            <a:xfrm>
              <a:off x="2880" y="1920"/>
              <a:ext cx="432" cy="288"/>
            </a:xfrm>
            <a:prstGeom prst="flowChartAlternate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3090" name="Text Box 186"/>
            <p:cNvSpPr txBox="1">
              <a:spLocks noChangeArrowheads="1"/>
            </p:cNvSpPr>
            <p:nvPr/>
          </p:nvSpPr>
          <p:spPr bwMode="auto">
            <a:xfrm>
              <a:off x="2928" y="1920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400" b="1">
                  <a:solidFill>
                    <a:srgbClr val="FF00FF"/>
                  </a:solidFill>
                </a:rPr>
                <a:t>4</a:t>
              </a:r>
            </a:p>
          </p:txBody>
        </p:sp>
      </p:grpSp>
      <p:grpSp>
        <p:nvGrpSpPr>
          <p:cNvPr id="5" name="Group 184"/>
          <p:cNvGrpSpPr>
            <a:grpSpLocks/>
          </p:cNvGrpSpPr>
          <p:nvPr/>
        </p:nvGrpSpPr>
        <p:grpSpPr bwMode="auto">
          <a:xfrm>
            <a:off x="9458325" y="261938"/>
            <a:ext cx="685800" cy="457200"/>
            <a:chOff x="2880" y="1920"/>
            <a:chExt cx="432" cy="288"/>
          </a:xfrm>
        </p:grpSpPr>
        <p:sp>
          <p:nvSpPr>
            <p:cNvPr id="3087" name="AutoShape 185"/>
            <p:cNvSpPr>
              <a:spLocks noChangeArrowheads="1"/>
            </p:cNvSpPr>
            <p:nvPr/>
          </p:nvSpPr>
          <p:spPr bwMode="auto">
            <a:xfrm>
              <a:off x="2880" y="1920"/>
              <a:ext cx="432" cy="288"/>
            </a:xfrm>
            <a:prstGeom prst="flowChartAlternate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3088" name="Text Box 186"/>
            <p:cNvSpPr txBox="1">
              <a:spLocks noChangeArrowheads="1"/>
            </p:cNvSpPr>
            <p:nvPr/>
          </p:nvSpPr>
          <p:spPr bwMode="auto">
            <a:xfrm>
              <a:off x="2928" y="1920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400" b="1">
                  <a:solidFill>
                    <a:srgbClr val="FF00FF"/>
                  </a:solidFill>
                </a:rPr>
                <a:t>5</a:t>
              </a:r>
            </a:p>
          </p:txBody>
        </p:sp>
      </p:grpSp>
      <p:sp>
        <p:nvSpPr>
          <p:cNvPr id="55313" name="Text Box 17"/>
          <p:cNvSpPr txBox="1">
            <a:spLocks noChangeArrowheads="1"/>
          </p:cNvSpPr>
          <p:nvPr/>
        </p:nvSpPr>
        <p:spPr bwMode="auto">
          <a:xfrm>
            <a:off x="1392529" y="1179815"/>
            <a:ext cx="10229200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 u="sng" dirty="0" err="1">
                <a:solidFill>
                  <a:srgbClr val="660033"/>
                </a:solidFill>
                <a:latin typeface="Times New Roman" panose="02020603050405020304" pitchFamily="18" charset="0"/>
              </a:rPr>
              <a:t>Câu</a:t>
            </a:r>
            <a:r>
              <a:rPr lang="en-US" altLang="en-US" sz="2800" b="1" u="sng" dirty="0">
                <a:solidFill>
                  <a:srgbClr val="660033"/>
                </a:solidFill>
                <a:latin typeface="Times New Roman" panose="02020603050405020304" pitchFamily="18" charset="0"/>
              </a:rPr>
              <a:t> 2</a:t>
            </a:r>
            <a:r>
              <a:rPr lang="en-US" altLang="en-US" sz="2800" b="1" dirty="0">
                <a:solidFill>
                  <a:srgbClr val="660033"/>
                </a:solidFill>
                <a:latin typeface="Times New Roman" panose="02020603050405020304" pitchFamily="18" charset="0"/>
              </a:rPr>
              <a:t>:</a:t>
            </a:r>
            <a:r>
              <a:rPr lang="en-US" altLang="en-US" sz="3400" b="1" dirty="0">
                <a:solidFill>
                  <a:srgbClr val="660033"/>
                </a:solidFill>
                <a:latin typeface="Times New Roman" panose="02020603050405020304" pitchFamily="18" charset="0"/>
              </a:rPr>
              <a:t> </a:t>
            </a:r>
            <a:r>
              <a:rPr lang="vi-VN" sz="3200" b="1" dirty="0">
                <a:latin typeface="+mj-lt"/>
              </a:rPr>
              <a:t>Khi thực hiện phép cộng trong trường hợp không tính nhẩm được thì em phải thực hiện theo mấy bước?</a:t>
            </a:r>
            <a:endParaRPr lang="en-US" altLang="en-US" sz="3200" b="1" dirty="0">
              <a:solidFill>
                <a:srgbClr val="0000FF"/>
              </a:solidFill>
              <a:latin typeface="+mj-lt"/>
            </a:endParaRPr>
          </a:p>
        </p:txBody>
      </p:sp>
      <p:sp>
        <p:nvSpPr>
          <p:cNvPr id="55314" name="Text Box 18"/>
          <p:cNvSpPr txBox="1">
            <a:spLocks noChangeArrowheads="1"/>
          </p:cNvSpPr>
          <p:nvPr/>
        </p:nvSpPr>
        <p:spPr bwMode="auto">
          <a:xfrm>
            <a:off x="1912250" y="2404518"/>
            <a:ext cx="59880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800" b="1" dirty="0">
                <a:solidFill>
                  <a:srgbClr val="FF0000"/>
                </a:solidFill>
              </a:rPr>
              <a:t>A</a:t>
            </a:r>
            <a:r>
              <a:rPr lang="en-US" altLang="en-US" sz="2800" b="1" dirty="0">
                <a:solidFill>
                  <a:srgbClr val="000000"/>
                </a:solidFill>
              </a:rPr>
              <a:t>.</a:t>
            </a:r>
            <a:r>
              <a:rPr lang="en-US" altLang="en-US" sz="28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+mj-lt"/>
              </a:rPr>
              <a:t>Một bước</a:t>
            </a:r>
            <a:endParaRPr lang="en-US" altLang="en-US" sz="2800" b="1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55315" name="Text Box 19"/>
          <p:cNvSpPr txBox="1">
            <a:spLocks noChangeArrowheads="1"/>
          </p:cNvSpPr>
          <p:nvPr/>
        </p:nvSpPr>
        <p:spPr bwMode="auto">
          <a:xfrm>
            <a:off x="1912250" y="3044445"/>
            <a:ext cx="687730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FF0000"/>
                </a:solidFill>
              </a:rPr>
              <a:t>B</a:t>
            </a:r>
            <a:r>
              <a:rPr lang="en-US" altLang="en-US" sz="2400" b="1" dirty="0">
                <a:solidFill>
                  <a:srgbClr val="000000"/>
                </a:solidFill>
              </a:rPr>
              <a:t>. </a:t>
            </a:r>
            <a:r>
              <a:rPr lang="vi-VN" sz="2800" dirty="0">
                <a:latin typeface="+mj-lt"/>
              </a:rPr>
              <a:t>Hai bước</a:t>
            </a:r>
            <a:endParaRPr lang="en-US" altLang="en-US" sz="2800" b="1" dirty="0">
              <a:solidFill>
                <a:srgbClr val="00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55316" name="Oval 20"/>
          <p:cNvSpPr>
            <a:spLocks noChangeArrowheads="1"/>
          </p:cNvSpPr>
          <p:nvPr/>
        </p:nvSpPr>
        <p:spPr bwMode="auto">
          <a:xfrm>
            <a:off x="1059055" y="2825836"/>
            <a:ext cx="3638550" cy="960437"/>
          </a:xfrm>
          <a:prstGeom prst="ellipse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CC66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srgbClr val="009900"/>
                </a:solidFill>
              </a:rPr>
              <a:t> B.  </a:t>
            </a:r>
            <a:r>
              <a:rPr lang="vi-VN" sz="2800" dirty="0">
                <a:latin typeface="+mj-lt"/>
              </a:rPr>
              <a:t>Hai bước</a:t>
            </a:r>
            <a:endParaRPr lang="en-US" altLang="en-US" sz="2800" b="1" dirty="0">
              <a:solidFill>
                <a:srgbClr val="009900"/>
              </a:solidFill>
              <a:latin typeface="+mj-lt"/>
            </a:endParaRPr>
          </a:p>
        </p:txBody>
      </p:sp>
      <p:sp>
        <p:nvSpPr>
          <p:cNvPr id="55317" name="Oval 21"/>
          <p:cNvSpPr>
            <a:spLocks noChangeArrowheads="1"/>
          </p:cNvSpPr>
          <p:nvPr/>
        </p:nvSpPr>
        <p:spPr bwMode="auto">
          <a:xfrm>
            <a:off x="1823181" y="3050252"/>
            <a:ext cx="544512" cy="554038"/>
          </a:xfrm>
          <a:prstGeom prst="ellipse">
            <a:avLst/>
          </a:prstGeom>
          <a:noFill/>
          <a:ln w="38100">
            <a:solidFill>
              <a:srgbClr val="99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99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5318" name="Text Box 22"/>
          <p:cNvSpPr txBox="1">
            <a:spLocks noChangeArrowheads="1"/>
          </p:cNvSpPr>
          <p:nvPr/>
        </p:nvSpPr>
        <p:spPr bwMode="auto">
          <a:xfrm>
            <a:off x="1912250" y="3828706"/>
            <a:ext cx="734377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32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 bước </a:t>
            </a:r>
            <a:endParaRPr lang="en-US" altLang="en-US" sz="32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85" name="Picture 4" descr="33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700" y="962025"/>
            <a:ext cx="84582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86" name="WordArt 5"/>
          <p:cNvSpPr>
            <a:spLocks noChangeArrowheads="1" noChangeShapeType="1" noTextEdit="1"/>
          </p:cNvSpPr>
          <p:nvPr/>
        </p:nvSpPr>
        <p:spPr bwMode="auto">
          <a:xfrm>
            <a:off x="3403600" y="147638"/>
            <a:ext cx="51816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 panose="020B0A04020102020204" pitchFamily="34" charset="0"/>
              </a:rPr>
              <a:t>AI NHANH, AI ĐÚNG</a:t>
            </a:r>
            <a:endParaRPr lang="en-US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6" name="tải xuống (15)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2007112" y="5108560"/>
            <a:ext cx="487363" cy="462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940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55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500"/>
                                        <p:tgtEl>
                                          <p:spTgt spid="55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53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4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500"/>
                                        <p:tgtEl>
                                          <p:spTgt spid="55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1000"/>
                                        <p:tgtEl>
                                          <p:spTgt spid="431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1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1" dur="500"/>
                                        <p:tgtEl>
                                          <p:spTgt spid="553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5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5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5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Clr clrSpc="hsl" dir="cw">
                                      <p:cBhvr override="childStyle">
                                        <p:cTn id="50" dur="500" fill="hold"/>
                                        <p:tgtEl>
                                          <p:spTgt spid="5531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500" fill="hold"/>
                                        <p:tgtEl>
                                          <p:spTgt spid="553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500" fill="hold"/>
                                        <p:tgtEl>
                                          <p:spTgt spid="5531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553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6" dur="500"/>
                                        <p:tgtEl>
                                          <p:spTgt spid="55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1" dur="1381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6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55313" grpId="0"/>
      <p:bldP spid="55314" grpId="0"/>
      <p:bldP spid="55315" grpId="0"/>
      <p:bldP spid="55315" grpId="1"/>
      <p:bldP spid="55316" grpId="0"/>
      <p:bldP spid="55316" grpId="1"/>
      <p:bldP spid="55317" grpId="0" animBg="1"/>
      <p:bldP spid="553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192" name="Group 184"/>
          <p:cNvGrpSpPr>
            <a:grpSpLocks/>
          </p:cNvGrpSpPr>
          <p:nvPr/>
        </p:nvGrpSpPr>
        <p:grpSpPr bwMode="auto">
          <a:xfrm>
            <a:off x="9448800" y="273050"/>
            <a:ext cx="685800" cy="457200"/>
            <a:chOff x="2880" y="1920"/>
            <a:chExt cx="432" cy="288"/>
          </a:xfrm>
        </p:grpSpPr>
        <p:sp>
          <p:nvSpPr>
            <p:cNvPr id="7191" name="AutoShape 185"/>
            <p:cNvSpPr>
              <a:spLocks noChangeArrowheads="1"/>
            </p:cNvSpPr>
            <p:nvPr/>
          </p:nvSpPr>
          <p:spPr bwMode="auto">
            <a:xfrm>
              <a:off x="2880" y="1920"/>
              <a:ext cx="432" cy="288"/>
            </a:xfrm>
            <a:prstGeom prst="flowChartAlternate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7192" name="Text Box 186"/>
            <p:cNvSpPr txBox="1">
              <a:spLocks noChangeArrowheads="1"/>
            </p:cNvSpPr>
            <p:nvPr/>
          </p:nvSpPr>
          <p:spPr bwMode="auto">
            <a:xfrm>
              <a:off x="2928" y="1920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400" b="1">
                  <a:solidFill>
                    <a:srgbClr val="FF00FF"/>
                  </a:solidFill>
                </a:rPr>
                <a:t>1</a:t>
              </a:r>
            </a:p>
          </p:txBody>
        </p:sp>
      </p:grpSp>
      <p:grpSp>
        <p:nvGrpSpPr>
          <p:cNvPr id="2" name="Group 184"/>
          <p:cNvGrpSpPr>
            <a:grpSpLocks/>
          </p:cNvGrpSpPr>
          <p:nvPr/>
        </p:nvGrpSpPr>
        <p:grpSpPr bwMode="auto">
          <a:xfrm>
            <a:off x="9448800" y="261938"/>
            <a:ext cx="685800" cy="457200"/>
            <a:chOff x="2880" y="1920"/>
            <a:chExt cx="432" cy="288"/>
          </a:xfrm>
        </p:grpSpPr>
        <p:sp>
          <p:nvSpPr>
            <p:cNvPr id="7189" name="AutoShape 185"/>
            <p:cNvSpPr>
              <a:spLocks noChangeArrowheads="1"/>
            </p:cNvSpPr>
            <p:nvPr/>
          </p:nvSpPr>
          <p:spPr bwMode="auto">
            <a:xfrm>
              <a:off x="2880" y="1920"/>
              <a:ext cx="432" cy="288"/>
            </a:xfrm>
            <a:prstGeom prst="flowChartAlternate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7190" name="Text Box 186"/>
            <p:cNvSpPr txBox="1">
              <a:spLocks noChangeArrowheads="1"/>
            </p:cNvSpPr>
            <p:nvPr/>
          </p:nvSpPr>
          <p:spPr bwMode="auto">
            <a:xfrm>
              <a:off x="2928" y="1920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400" b="1">
                  <a:solidFill>
                    <a:srgbClr val="FF00FF"/>
                  </a:solidFill>
                </a:rPr>
                <a:t>2</a:t>
              </a:r>
            </a:p>
          </p:txBody>
        </p:sp>
      </p:grpSp>
      <p:grpSp>
        <p:nvGrpSpPr>
          <p:cNvPr id="3" name="Group 184"/>
          <p:cNvGrpSpPr>
            <a:grpSpLocks/>
          </p:cNvGrpSpPr>
          <p:nvPr/>
        </p:nvGrpSpPr>
        <p:grpSpPr bwMode="auto">
          <a:xfrm>
            <a:off x="9459913" y="260350"/>
            <a:ext cx="685800" cy="457200"/>
            <a:chOff x="2880" y="1920"/>
            <a:chExt cx="432" cy="288"/>
          </a:xfrm>
        </p:grpSpPr>
        <p:sp>
          <p:nvSpPr>
            <p:cNvPr id="7187" name="AutoShape 185"/>
            <p:cNvSpPr>
              <a:spLocks noChangeArrowheads="1"/>
            </p:cNvSpPr>
            <p:nvPr/>
          </p:nvSpPr>
          <p:spPr bwMode="auto">
            <a:xfrm>
              <a:off x="2880" y="1920"/>
              <a:ext cx="432" cy="288"/>
            </a:xfrm>
            <a:prstGeom prst="flowChartAlternate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7188" name="Text Box 186"/>
            <p:cNvSpPr txBox="1">
              <a:spLocks noChangeArrowheads="1"/>
            </p:cNvSpPr>
            <p:nvPr/>
          </p:nvSpPr>
          <p:spPr bwMode="auto">
            <a:xfrm>
              <a:off x="2928" y="1920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400" b="1">
                  <a:solidFill>
                    <a:srgbClr val="FF00FF"/>
                  </a:solidFill>
                </a:rPr>
                <a:t>3</a:t>
              </a:r>
            </a:p>
          </p:txBody>
        </p:sp>
      </p:grpSp>
      <p:grpSp>
        <p:nvGrpSpPr>
          <p:cNvPr id="4" name="Group 184"/>
          <p:cNvGrpSpPr>
            <a:grpSpLocks/>
          </p:cNvGrpSpPr>
          <p:nvPr/>
        </p:nvGrpSpPr>
        <p:grpSpPr bwMode="auto">
          <a:xfrm>
            <a:off x="9458325" y="263525"/>
            <a:ext cx="685800" cy="457200"/>
            <a:chOff x="2880" y="1920"/>
            <a:chExt cx="432" cy="288"/>
          </a:xfrm>
        </p:grpSpPr>
        <p:sp>
          <p:nvSpPr>
            <p:cNvPr id="7185" name="AutoShape 185"/>
            <p:cNvSpPr>
              <a:spLocks noChangeArrowheads="1"/>
            </p:cNvSpPr>
            <p:nvPr/>
          </p:nvSpPr>
          <p:spPr bwMode="auto">
            <a:xfrm>
              <a:off x="2880" y="1920"/>
              <a:ext cx="432" cy="288"/>
            </a:xfrm>
            <a:prstGeom prst="flowChartAlternate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7186" name="Text Box 186"/>
            <p:cNvSpPr txBox="1">
              <a:spLocks noChangeArrowheads="1"/>
            </p:cNvSpPr>
            <p:nvPr/>
          </p:nvSpPr>
          <p:spPr bwMode="auto">
            <a:xfrm>
              <a:off x="2928" y="1920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400" b="1">
                  <a:solidFill>
                    <a:srgbClr val="FF00FF"/>
                  </a:solidFill>
                </a:rPr>
                <a:t>4</a:t>
              </a:r>
            </a:p>
          </p:txBody>
        </p:sp>
      </p:grpSp>
      <p:grpSp>
        <p:nvGrpSpPr>
          <p:cNvPr id="5" name="Group 184"/>
          <p:cNvGrpSpPr>
            <a:grpSpLocks/>
          </p:cNvGrpSpPr>
          <p:nvPr/>
        </p:nvGrpSpPr>
        <p:grpSpPr bwMode="auto">
          <a:xfrm>
            <a:off x="9458325" y="261938"/>
            <a:ext cx="685800" cy="457200"/>
            <a:chOff x="2880" y="1920"/>
            <a:chExt cx="432" cy="288"/>
          </a:xfrm>
        </p:grpSpPr>
        <p:sp>
          <p:nvSpPr>
            <p:cNvPr id="7183" name="AutoShape 185"/>
            <p:cNvSpPr>
              <a:spLocks noChangeArrowheads="1"/>
            </p:cNvSpPr>
            <p:nvPr/>
          </p:nvSpPr>
          <p:spPr bwMode="auto">
            <a:xfrm>
              <a:off x="2880" y="1920"/>
              <a:ext cx="432" cy="288"/>
            </a:xfrm>
            <a:prstGeom prst="flowChartAlternateProcess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None/>
              </a:pPr>
              <a:endParaRPr lang="en-US" altLang="en-US" sz="1800">
                <a:solidFill>
                  <a:srgbClr val="000000"/>
                </a:solidFill>
              </a:endParaRPr>
            </a:p>
          </p:txBody>
        </p:sp>
        <p:sp>
          <p:nvSpPr>
            <p:cNvPr id="7184" name="Text Box 186"/>
            <p:cNvSpPr txBox="1">
              <a:spLocks noChangeArrowheads="1"/>
            </p:cNvSpPr>
            <p:nvPr/>
          </p:nvSpPr>
          <p:spPr bwMode="auto">
            <a:xfrm>
              <a:off x="2928" y="1920"/>
              <a:ext cx="33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fontAlgn="base">
                <a:spcBef>
                  <a:spcPct val="50000"/>
                </a:spcBef>
                <a:spcAft>
                  <a:spcPct val="0"/>
                </a:spcAft>
                <a:buFontTx/>
                <a:buNone/>
              </a:pPr>
              <a:r>
                <a:rPr lang="en-US" altLang="en-US" sz="2400" b="1">
                  <a:solidFill>
                    <a:srgbClr val="FF00FF"/>
                  </a:solidFill>
                </a:rPr>
                <a:t>5</a:t>
              </a:r>
            </a:p>
          </p:txBody>
        </p:sp>
      </p:grpSp>
      <p:sp>
        <p:nvSpPr>
          <p:cNvPr id="70673" name="Text Box 17"/>
          <p:cNvSpPr txBox="1">
            <a:spLocks noChangeArrowheads="1"/>
          </p:cNvSpPr>
          <p:nvPr/>
        </p:nvSpPr>
        <p:spPr bwMode="auto">
          <a:xfrm>
            <a:off x="1091381" y="1710814"/>
            <a:ext cx="10884309" cy="144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2800" b="1" u="sng" dirty="0">
              <a:solidFill>
                <a:srgbClr val="660033"/>
              </a:solidFill>
              <a:latin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200" b="1" u="sng" dirty="0" err="1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altLang="en-US" sz="3200" b="1" u="sng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altLang="en-US" sz="3200" b="1" dirty="0">
                <a:solidFill>
                  <a:srgbClr val="6600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Khi thực hiện phép cộng em đặt tính như thế nào ?</a:t>
            </a:r>
            <a:endParaRPr lang="en-US" altLang="en-US" sz="32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 sz="2800" b="1" dirty="0">
              <a:solidFill>
                <a:srgbClr val="0000FF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7181" name="Picture 4" descr="33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0700" y="962025"/>
            <a:ext cx="8458200" cy="7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82" name="WordArt 5"/>
          <p:cNvSpPr>
            <a:spLocks noChangeArrowheads="1" noChangeShapeType="1" noTextEdit="1"/>
          </p:cNvSpPr>
          <p:nvPr/>
        </p:nvSpPr>
        <p:spPr bwMode="auto">
          <a:xfrm>
            <a:off x="3403600" y="147638"/>
            <a:ext cx="51816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 panose="020B0A04020102020204" pitchFamily="34" charset="0"/>
              </a:rPr>
              <a:t>AI NHANH, AI ĐÚNG</a:t>
            </a:r>
          </a:p>
        </p:txBody>
      </p:sp>
      <p:pic>
        <p:nvPicPr>
          <p:cNvPr id="6" name="tải xuống (16)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2292247" y="3821330"/>
            <a:ext cx="487363" cy="487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867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706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1000"/>
                                        <p:tgtEl>
                                          <p:spTgt spid="431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3" dur="449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3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70673" grpId="0"/>
    </p:bldLst>
  </p:timing>
</p:sld>
</file>

<file path=ppt/theme/theme1.xml><?xml version="1.0" encoding="utf-8"?>
<a:theme xmlns:a="http://schemas.openxmlformats.org/drawingml/2006/main" name="Find a Rainbow Day by Slidesgo">
  <a:themeElements>
    <a:clrScheme name="Simple Light">
      <a:dk1>
        <a:srgbClr val="434343"/>
      </a:dk1>
      <a:lt1>
        <a:srgbClr val="E1FDFF"/>
      </a:lt1>
      <a:dk2>
        <a:srgbClr val="FF7D7D"/>
      </a:dk2>
      <a:lt2>
        <a:srgbClr val="6AA0FF"/>
      </a:lt2>
      <a:accent1>
        <a:srgbClr val="FFBE5D"/>
      </a:accent1>
      <a:accent2>
        <a:srgbClr val="E8AEFF"/>
      </a:accent2>
      <a:accent3>
        <a:srgbClr val="6FFFBC"/>
      </a:accent3>
      <a:accent4>
        <a:srgbClr val="FFE340"/>
      </a:accent4>
      <a:accent5>
        <a:srgbClr val="00E8ED"/>
      </a:accent5>
      <a:accent6>
        <a:srgbClr val="FFFFB5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687</TotalTime>
  <Words>125</Words>
  <Application>Microsoft Office PowerPoint</Application>
  <PresentationFormat>Widescreen</PresentationFormat>
  <Paragraphs>32</Paragraphs>
  <Slides>5</Slides>
  <Notes>1</Notes>
  <HiddenSlides>0</HiddenSlides>
  <MMClips>3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Arial Black</vt:lpstr>
      <vt:lpstr>Calibri</vt:lpstr>
      <vt:lpstr>Times New Roman</vt:lpstr>
      <vt:lpstr>Find a Rainbow Day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Thao Tran</dc:creator>
  <cp:lastModifiedBy>HIEU</cp:lastModifiedBy>
  <cp:revision>58</cp:revision>
  <dcterms:created xsi:type="dcterms:W3CDTF">2023-08-30T12:02:07Z</dcterms:created>
  <dcterms:modified xsi:type="dcterms:W3CDTF">2025-12-02T07:47:34Z</dcterms:modified>
</cp:coreProperties>
</file>