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69" r:id="rId3"/>
    <p:sldId id="258" r:id="rId4"/>
    <p:sldId id="268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mbria Math" panose="02040503050406030204" pitchFamily="18" charset="0"/>
      <p:regular r:id="rId11"/>
    </p:embeddedFont>
    <p:embeddedFont>
      <p:font typeface="Baloo 2 ExtraBold" panose="020B0604020202020204" charset="0"/>
      <p:bold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FD9"/>
    <a:srgbClr val="8BB4E0"/>
    <a:srgbClr val="B8D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13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3D36B-375C-4641-B750-63DBCA686381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8D777-CAA5-4BDD-8460-FB6CE0886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5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8D777-CAA5-4BDD-8460-FB6CE08860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3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7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5.xml"/><Relationship Id="rId7" Type="http://schemas.openxmlformats.org/officeDocument/2006/relationships/image" Target="../media/image14.png"/><Relationship Id="rId12" Type="http://schemas.openxmlformats.org/officeDocument/2006/relationships/image" Target="../media/image29.svg"/><Relationship Id="rId17" Type="http://schemas.openxmlformats.org/officeDocument/2006/relationships/image" Target="../media/image100.svg"/><Relationship Id="rId25" Type="http://schemas.openxmlformats.org/officeDocument/2006/relationships/slide" Target="slide6.xml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20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image" Target="../media/image23.svg"/><Relationship Id="rId11" Type="http://schemas.openxmlformats.org/officeDocument/2006/relationships/image" Target="../media/image16.png"/><Relationship Id="rId24" Type="http://schemas.openxmlformats.org/officeDocument/2006/relationships/slide" Target="slide7.xml"/><Relationship Id="rId5" Type="http://schemas.openxmlformats.org/officeDocument/2006/relationships/image" Target="../media/image13.png"/><Relationship Id="rId15" Type="http://schemas.openxmlformats.org/officeDocument/2006/relationships/image" Target="../media/image9.png"/><Relationship Id="rId23" Type="http://schemas.openxmlformats.org/officeDocument/2006/relationships/slide" Target="slide8.xml"/><Relationship Id="rId10" Type="http://schemas.openxmlformats.org/officeDocument/2006/relationships/image" Target="../media/image27.svg"/><Relationship Id="rId19" Type="http://schemas.openxmlformats.org/officeDocument/2006/relationships/slide" Target="slide3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image" Target="../media/image31.svg"/><Relationship Id="rId2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openxmlformats.org/officeDocument/2006/relationships/slide" Target="slide2.xml"/><Relationship Id="rId2" Type="http://schemas.microsoft.com/office/2007/relationships/media" Target="../media/media2.mp3"/><Relationship Id="rId16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0.png"/><Relationship Id="rId5" Type="http://schemas.openxmlformats.org/officeDocument/2006/relationships/audio" Target="../media/media4.m4a"/><Relationship Id="rId15" Type="http://schemas.openxmlformats.org/officeDocument/2006/relationships/image" Target="../media/image18.png"/><Relationship Id="rId10" Type="http://schemas.openxmlformats.org/officeDocument/2006/relationships/image" Target="../media/image250.svg"/><Relationship Id="rId4" Type="http://schemas.microsoft.com/office/2007/relationships/media" Target="../media/media4.m4a"/><Relationship Id="rId9" Type="http://schemas.openxmlformats.org/officeDocument/2006/relationships/image" Target="../media/image14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slide" Target="slide2.xml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40.svg"/><Relationship Id="rId17" Type="http://schemas.openxmlformats.org/officeDocument/2006/relationships/image" Target="../media/image44.svg"/><Relationship Id="rId2" Type="http://schemas.microsoft.com/office/2007/relationships/media" Target="../media/media2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audio" Target="../media/media5.m4a"/><Relationship Id="rId15" Type="http://schemas.openxmlformats.org/officeDocument/2006/relationships/image" Target="../media/image42.svg"/><Relationship Id="rId10" Type="http://schemas.openxmlformats.org/officeDocument/2006/relationships/image" Target="../media/image38.svg"/><Relationship Id="rId19" Type="http://schemas.openxmlformats.org/officeDocument/2006/relationships/image" Target="../media/image20.gif"/><Relationship Id="rId4" Type="http://schemas.microsoft.com/office/2007/relationships/media" Target="../media/media5.m4a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42.svg"/><Relationship Id="rId18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17" Type="http://schemas.openxmlformats.org/officeDocument/2006/relationships/image" Target="../media/image50.sv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slide" Target="slide2.xml"/><Relationship Id="rId5" Type="http://schemas.openxmlformats.org/officeDocument/2006/relationships/audio" Target="../media/media6.m4a"/><Relationship Id="rId15" Type="http://schemas.openxmlformats.org/officeDocument/2006/relationships/image" Target="../media/image48.svg"/><Relationship Id="rId10" Type="http://schemas.openxmlformats.org/officeDocument/2006/relationships/image" Target="../media/image46.svg"/><Relationship Id="rId19" Type="http://schemas.openxmlformats.org/officeDocument/2006/relationships/image" Target="../media/image20.gif"/><Relationship Id="rId4" Type="http://schemas.microsoft.com/office/2007/relationships/media" Target="../media/media6.m4a"/><Relationship Id="rId9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slide" Target="slide2.xml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12" Type="http://schemas.openxmlformats.org/officeDocument/2006/relationships/image" Target="../media/image54.svg"/><Relationship Id="rId17" Type="http://schemas.openxmlformats.org/officeDocument/2006/relationships/image" Target="../media/image20.gif"/><Relationship Id="rId2" Type="http://schemas.microsoft.com/office/2007/relationships/media" Target="../media/media2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5" Type="http://schemas.openxmlformats.org/officeDocument/2006/relationships/audio" Target="../media/media7.m4a"/><Relationship Id="rId15" Type="http://schemas.openxmlformats.org/officeDocument/2006/relationships/image" Target="../media/image42.svg"/><Relationship Id="rId10" Type="http://schemas.openxmlformats.org/officeDocument/2006/relationships/image" Target="../media/image52.svg"/><Relationship Id="rId4" Type="http://schemas.microsoft.com/office/2007/relationships/media" Target="../media/media7.m4a"/><Relationship Id="rId9" Type="http://schemas.openxmlformats.org/officeDocument/2006/relationships/image" Target="../media/image3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slide" Target="slide2.xml"/><Relationship Id="rId18" Type="http://schemas.openxmlformats.org/officeDocument/2006/relationships/image" Target="../media/image18.png"/><Relationship Id="rId3" Type="http://schemas.microsoft.com/office/2007/relationships/media" Target="../media/media9.m4a"/><Relationship Id="rId7" Type="http://schemas.openxmlformats.org/officeDocument/2006/relationships/image" Target="../media/image34.png"/><Relationship Id="rId12" Type="http://schemas.openxmlformats.org/officeDocument/2006/relationships/image" Target="../media/image40.svg"/><Relationship Id="rId17" Type="http://schemas.openxmlformats.org/officeDocument/2006/relationships/image" Target="../media/image44.svg"/><Relationship Id="rId2" Type="http://schemas.microsoft.com/office/2007/relationships/media" Target="../media/media8.mp3"/><Relationship Id="rId16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2.svg"/><Relationship Id="rId10" Type="http://schemas.openxmlformats.org/officeDocument/2006/relationships/image" Target="../media/image38.svg"/><Relationship Id="rId19" Type="http://schemas.openxmlformats.org/officeDocument/2006/relationships/image" Target="../media/image20.gif"/><Relationship Id="rId4" Type="http://schemas.openxmlformats.org/officeDocument/2006/relationships/audio" Target="../media/media9.m4a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2.svg"/><Relationship Id="rId18" Type="http://schemas.openxmlformats.org/officeDocument/2006/relationships/image" Target="../media/image29.png"/><Relationship Id="rId3" Type="http://schemas.microsoft.com/office/2007/relationships/media" Target="../media/media10.m4a"/><Relationship Id="rId21" Type="http://schemas.openxmlformats.org/officeDocument/2006/relationships/image" Target="../media/image20.gif"/><Relationship Id="rId7" Type="http://schemas.openxmlformats.org/officeDocument/2006/relationships/slide" Target="slide2.xml"/><Relationship Id="rId12" Type="http://schemas.openxmlformats.org/officeDocument/2006/relationships/image" Target="../media/image37.png"/><Relationship Id="rId17" Type="http://schemas.openxmlformats.org/officeDocument/2006/relationships/image" Target="../media/image50.svg"/><Relationship Id="rId2" Type="http://schemas.microsoft.com/office/2007/relationships/media" Target="../media/media8.mp3"/><Relationship Id="rId16" Type="http://schemas.openxmlformats.org/officeDocument/2006/relationships/image" Target="../media/image30.png"/><Relationship Id="rId20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35.jpeg"/><Relationship Id="rId11" Type="http://schemas.openxmlformats.org/officeDocument/2006/relationships/image" Target="../media/image46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4.svg"/><Relationship Id="rId10" Type="http://schemas.openxmlformats.org/officeDocument/2006/relationships/image" Target="../media/image28.png"/><Relationship Id="rId19" Type="http://schemas.openxmlformats.org/officeDocument/2006/relationships/image" Target="../media/image48.svg"/><Relationship Id="rId4" Type="http://schemas.openxmlformats.org/officeDocument/2006/relationships/audio" Target="../media/media10.m4a"/><Relationship Id="rId9" Type="http://schemas.openxmlformats.org/officeDocument/2006/relationships/image" Target="../media/image60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D4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89449" y="-375738"/>
            <a:ext cx="19647772" cy="11038476"/>
          </a:xfrm>
          <a:custGeom>
            <a:avLst/>
            <a:gdLst/>
            <a:ahLst/>
            <a:cxnLst/>
            <a:rect l="l" t="t" r="r" b="b"/>
            <a:pathLst>
              <a:path w="19647772" h="11038476">
                <a:moveTo>
                  <a:pt x="0" y="0"/>
                </a:moveTo>
                <a:lnTo>
                  <a:pt x="19647772" y="0"/>
                </a:lnTo>
                <a:lnTo>
                  <a:pt x="19647772" y="11038476"/>
                </a:lnTo>
                <a:lnTo>
                  <a:pt x="0" y="110384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6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30561" y="672765"/>
            <a:ext cx="16026878" cy="8904747"/>
          </a:xfrm>
          <a:custGeom>
            <a:avLst/>
            <a:gdLst/>
            <a:ahLst/>
            <a:cxnLst/>
            <a:rect l="l" t="t" r="r" b="b"/>
            <a:pathLst>
              <a:path w="16026878" h="8904747">
                <a:moveTo>
                  <a:pt x="0" y="0"/>
                </a:moveTo>
                <a:lnTo>
                  <a:pt x="16026878" y="0"/>
                </a:lnTo>
                <a:lnTo>
                  <a:pt x="16026878" y="8904746"/>
                </a:lnTo>
                <a:lnTo>
                  <a:pt x="0" y="8904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045391" y="3668022"/>
            <a:ext cx="272426" cy="309574"/>
          </a:xfrm>
          <a:custGeom>
            <a:avLst/>
            <a:gdLst/>
            <a:ahLst/>
            <a:cxnLst/>
            <a:rect l="l" t="t" r="r" b="b"/>
            <a:pathLst>
              <a:path w="272426" h="309574">
                <a:moveTo>
                  <a:pt x="0" y="0"/>
                </a:moveTo>
                <a:lnTo>
                  <a:pt x="272426" y="0"/>
                </a:lnTo>
                <a:lnTo>
                  <a:pt x="272426" y="309574"/>
                </a:lnTo>
                <a:lnTo>
                  <a:pt x="0" y="309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491607" y="560438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36215" y="6795867"/>
            <a:ext cx="326867" cy="371440"/>
          </a:xfrm>
          <a:custGeom>
            <a:avLst/>
            <a:gdLst/>
            <a:ahLst/>
            <a:cxnLst/>
            <a:rect l="l" t="t" r="r" b="b"/>
            <a:pathLst>
              <a:path w="326867" h="371440">
                <a:moveTo>
                  <a:pt x="0" y="0"/>
                </a:moveTo>
                <a:lnTo>
                  <a:pt x="326867" y="0"/>
                </a:lnTo>
                <a:lnTo>
                  <a:pt x="326867" y="371440"/>
                </a:lnTo>
                <a:lnTo>
                  <a:pt x="0" y="371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370754" y="8860477"/>
            <a:ext cx="1189599" cy="1165807"/>
          </a:xfrm>
          <a:custGeom>
            <a:avLst/>
            <a:gdLst/>
            <a:ahLst/>
            <a:cxnLst/>
            <a:rect l="l" t="t" r="r" b="b"/>
            <a:pathLst>
              <a:path w="1189599" h="1165807">
                <a:moveTo>
                  <a:pt x="0" y="0"/>
                </a:moveTo>
                <a:lnTo>
                  <a:pt x="1189599" y="0"/>
                </a:lnTo>
                <a:lnTo>
                  <a:pt x="1189599" y="1165807"/>
                </a:lnTo>
                <a:lnTo>
                  <a:pt x="0" y="1165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955352" y="4349045"/>
            <a:ext cx="1136044" cy="1113323"/>
          </a:xfrm>
          <a:custGeom>
            <a:avLst/>
            <a:gdLst/>
            <a:ahLst/>
            <a:cxnLst/>
            <a:rect l="l" t="t" r="r" b="b"/>
            <a:pathLst>
              <a:path w="1136044" h="1113323">
                <a:moveTo>
                  <a:pt x="0" y="0"/>
                </a:moveTo>
                <a:lnTo>
                  <a:pt x="1136044" y="0"/>
                </a:lnTo>
                <a:lnTo>
                  <a:pt x="1136044" y="1113322"/>
                </a:lnTo>
                <a:lnTo>
                  <a:pt x="0" y="11133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126029">
            <a:off x="16306295" y="5036824"/>
            <a:ext cx="1421274" cy="1354086"/>
          </a:xfrm>
          <a:custGeom>
            <a:avLst/>
            <a:gdLst/>
            <a:ahLst/>
            <a:cxnLst/>
            <a:rect l="l" t="t" r="r" b="b"/>
            <a:pathLst>
              <a:path w="1421274" h="1354086">
                <a:moveTo>
                  <a:pt x="0" y="0"/>
                </a:moveTo>
                <a:lnTo>
                  <a:pt x="1421274" y="0"/>
                </a:lnTo>
                <a:lnTo>
                  <a:pt x="1421274" y="1354086"/>
                </a:lnTo>
                <a:lnTo>
                  <a:pt x="0" y="1354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5705696" y="8762083"/>
            <a:ext cx="1041677" cy="992434"/>
          </a:xfrm>
          <a:custGeom>
            <a:avLst/>
            <a:gdLst/>
            <a:ahLst/>
            <a:cxnLst/>
            <a:rect l="l" t="t" r="r" b="b"/>
            <a:pathLst>
              <a:path w="1041677" h="992434">
                <a:moveTo>
                  <a:pt x="0" y="0"/>
                </a:moveTo>
                <a:lnTo>
                  <a:pt x="1041677" y="0"/>
                </a:lnTo>
                <a:lnTo>
                  <a:pt x="1041677" y="992434"/>
                </a:lnTo>
                <a:lnTo>
                  <a:pt x="0" y="9924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782528" y="386499"/>
            <a:ext cx="1176452" cy="1120838"/>
          </a:xfrm>
          <a:custGeom>
            <a:avLst/>
            <a:gdLst/>
            <a:ahLst/>
            <a:cxnLst/>
            <a:rect l="l" t="t" r="r" b="b"/>
            <a:pathLst>
              <a:path w="1176452" h="1120838">
                <a:moveTo>
                  <a:pt x="0" y="0"/>
                </a:moveTo>
                <a:lnTo>
                  <a:pt x="1176452" y="0"/>
                </a:lnTo>
                <a:lnTo>
                  <a:pt x="1176452" y="1120838"/>
                </a:lnTo>
                <a:lnTo>
                  <a:pt x="0" y="1120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973598" y="694569"/>
            <a:ext cx="732098" cy="717456"/>
          </a:xfrm>
          <a:custGeom>
            <a:avLst/>
            <a:gdLst/>
            <a:ahLst/>
            <a:cxnLst/>
            <a:rect l="l" t="t" r="r" b="b"/>
            <a:pathLst>
              <a:path w="732098" h="717456">
                <a:moveTo>
                  <a:pt x="0" y="0"/>
                </a:moveTo>
                <a:lnTo>
                  <a:pt x="732098" y="0"/>
                </a:lnTo>
                <a:lnTo>
                  <a:pt x="732098" y="717456"/>
                </a:lnTo>
                <a:lnTo>
                  <a:pt x="0" y="7174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126077" y="58243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922677" y="12008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43275" y="3822809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1"/>
                </a:lnTo>
                <a:lnTo>
                  <a:pt x="0" y="2682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8362147" y="9443380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752201" y="7582103"/>
            <a:ext cx="236070" cy="268261"/>
          </a:xfrm>
          <a:custGeom>
            <a:avLst/>
            <a:gdLst/>
            <a:ahLst/>
            <a:cxnLst/>
            <a:rect l="l" t="t" r="r" b="b"/>
            <a:pathLst>
              <a:path w="236070" h="268261">
                <a:moveTo>
                  <a:pt x="0" y="0"/>
                </a:moveTo>
                <a:lnTo>
                  <a:pt x="236070" y="0"/>
                </a:lnTo>
                <a:lnTo>
                  <a:pt x="236070" y="268262"/>
                </a:lnTo>
                <a:lnTo>
                  <a:pt x="0" y="2682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2">
            <a:extLst>
              <a:ext uri="{FF2B5EF4-FFF2-40B4-BE49-F238E27FC236}">
                <a16:creationId xmlns:a16="http://schemas.microsoft.com/office/drawing/2014/main" id="{C7820D2D-744D-CB29-DC6C-EEC0728F23D8}"/>
              </a:ext>
            </a:extLst>
          </p:cNvPr>
          <p:cNvSpPr/>
          <p:nvPr/>
        </p:nvSpPr>
        <p:spPr>
          <a:xfrm rot="-780706">
            <a:off x="574616" y="545214"/>
            <a:ext cx="2841856" cy="2253355"/>
          </a:xfrm>
          <a:custGeom>
            <a:avLst/>
            <a:gdLst/>
            <a:ahLst/>
            <a:cxnLst/>
            <a:rect l="l" t="t" r="r" b="b"/>
            <a:pathLst>
              <a:path w="2841856" h="2253355">
                <a:moveTo>
                  <a:pt x="0" y="0"/>
                </a:moveTo>
                <a:lnTo>
                  <a:pt x="2841856" y="0"/>
                </a:lnTo>
                <a:lnTo>
                  <a:pt x="2841856" y="2253356"/>
                </a:lnTo>
                <a:lnTo>
                  <a:pt x="0" y="225335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D84DA599-F12D-7168-7F02-B14595F8FCCD}"/>
              </a:ext>
            </a:extLst>
          </p:cNvPr>
          <p:cNvSpPr txBox="1"/>
          <p:nvPr/>
        </p:nvSpPr>
        <p:spPr>
          <a:xfrm>
            <a:off x="2245622" y="2384717"/>
            <a:ext cx="13964472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24514"/>
              </a:lnSpc>
              <a:defRPr sz="19930" spc="617">
                <a:ln w="63500">
                  <a:solidFill>
                    <a:schemeClr val="bg1"/>
                  </a:solidFill>
                </a:ln>
                <a:solidFill>
                  <a:srgbClr val="E56C73"/>
                </a:solidFill>
                <a:latin typeface="Scripter"/>
                <a:ea typeface="Scripter"/>
                <a:cs typeface="Scripter"/>
              </a:defRPr>
            </a:lvl1pPr>
          </a:lstStyle>
          <a:p>
            <a:r>
              <a:rPr lang="en-US" b="1" spc="-300">
                <a:ln w="73025">
                  <a:solidFill>
                    <a:schemeClr val="bg1">
                      <a:alpha val="91000"/>
                    </a:scheme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TRÒ CHƠI</a:t>
            </a:r>
          </a:p>
          <a:p>
            <a:r>
              <a:rPr lang="en-US" b="1" spc="-300">
                <a:ln w="73025">
                  <a:solidFill>
                    <a:schemeClr val="bg1">
                      <a:alpha val="91000"/>
                    </a:schemeClr>
                  </a:solidFill>
                </a:ln>
                <a:effectLst>
                  <a:outerShdw dist="101600" dir="5400000" algn="tl" rotWithShape="0">
                    <a:srgbClr val="8BB4E0"/>
                  </a:outerShdw>
                </a:effectLst>
                <a:latin typeface="Baloo 2 ExtraBold" pitchFamily="2" charset="0"/>
                <a:cs typeface="Baloo 2 ExtraBold" pitchFamily="2" charset="0"/>
                <a:sym typeface="Scripter"/>
              </a:rPr>
              <a:t>XÉ TÚI MÙ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160D-821A-F645-85A5-7B259493E3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20959"/>
          <a:stretch/>
        </p:blipFill>
        <p:spPr>
          <a:xfrm rot="1771921">
            <a:off x="13856173" y="431040"/>
            <a:ext cx="4356675" cy="2517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A73FF8-D7BA-5403-387B-1DEEF39BC07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b="22259"/>
          <a:stretch/>
        </p:blipFill>
        <p:spPr>
          <a:xfrm rot="20749460">
            <a:off x="-67330" y="7645971"/>
            <a:ext cx="4125748" cy="2192991"/>
          </a:xfrm>
          <a:prstGeom prst="rect">
            <a:avLst/>
          </a:prstGeom>
        </p:spPr>
      </p:pic>
      <p:sp>
        <p:nvSpPr>
          <p:cNvPr id="9" name="Freeform 19">
            <a:extLst>
              <a:ext uri="{FF2B5EF4-FFF2-40B4-BE49-F238E27FC236}">
                <a16:creationId xmlns:a16="http://schemas.microsoft.com/office/drawing/2014/main" id="{4454134A-7080-2CA9-93F3-E8CBCB59AFB2}"/>
              </a:ext>
            </a:extLst>
          </p:cNvPr>
          <p:cNvSpPr/>
          <p:nvPr/>
        </p:nvSpPr>
        <p:spPr>
          <a:xfrm rot="816167">
            <a:off x="15563647" y="8147358"/>
            <a:ext cx="2043448" cy="1946849"/>
          </a:xfrm>
          <a:custGeom>
            <a:avLst/>
            <a:gdLst/>
            <a:ahLst/>
            <a:cxnLst/>
            <a:rect l="l" t="t" r="r" b="b"/>
            <a:pathLst>
              <a:path w="1832028" h="1745423">
                <a:moveTo>
                  <a:pt x="0" y="0"/>
                </a:moveTo>
                <a:lnTo>
                  <a:pt x="1832029" y="0"/>
                </a:lnTo>
                <a:lnTo>
                  <a:pt x="1832029" y="1745423"/>
                </a:lnTo>
                <a:lnTo>
                  <a:pt x="0" y="17454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9ADA1-8364-0E44-C4CA-040D7E8E5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4305A95-CC88-0179-D728-251416D6996A}"/>
              </a:ext>
            </a:extLst>
          </p:cNvPr>
          <p:cNvSpPr/>
          <p:nvPr/>
        </p:nvSpPr>
        <p:spPr>
          <a:xfrm>
            <a:off x="-298248" y="-30754"/>
            <a:ext cx="18884495" cy="10609653"/>
          </a:xfrm>
          <a:custGeom>
            <a:avLst/>
            <a:gdLst/>
            <a:ahLst/>
            <a:cxnLst/>
            <a:rect l="l" t="t" r="r" b="b"/>
            <a:pathLst>
              <a:path w="18884495" h="10609653">
                <a:moveTo>
                  <a:pt x="0" y="0"/>
                </a:moveTo>
                <a:lnTo>
                  <a:pt x="18884496" y="0"/>
                </a:lnTo>
                <a:lnTo>
                  <a:pt x="18884496" y="10609653"/>
                </a:lnTo>
                <a:lnTo>
                  <a:pt x="0" y="106096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B2F392-992F-8D27-3537-BB09721BDA4D}"/>
              </a:ext>
            </a:extLst>
          </p:cNvPr>
          <p:cNvSpPr/>
          <p:nvPr/>
        </p:nvSpPr>
        <p:spPr>
          <a:xfrm rot="2592102">
            <a:off x="-2278448" y="6070920"/>
            <a:ext cx="8576084" cy="8111727"/>
          </a:xfrm>
          <a:custGeom>
            <a:avLst/>
            <a:gdLst/>
            <a:ahLst/>
            <a:cxnLst/>
            <a:rect l="l" t="t" r="r" b="b"/>
            <a:pathLst>
              <a:path w="8576084" h="8111727">
                <a:moveTo>
                  <a:pt x="0" y="0"/>
                </a:moveTo>
                <a:lnTo>
                  <a:pt x="8576084" y="0"/>
                </a:lnTo>
                <a:lnTo>
                  <a:pt x="8576084" y="8111727"/>
                </a:lnTo>
                <a:lnTo>
                  <a:pt x="0" y="8111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F70C644-6F9C-B5F8-0D09-53A838EB75F1}"/>
              </a:ext>
            </a:extLst>
          </p:cNvPr>
          <p:cNvGrpSpPr/>
          <p:nvPr/>
        </p:nvGrpSpPr>
        <p:grpSpPr>
          <a:xfrm>
            <a:off x="1028700" y="998036"/>
            <a:ext cx="16230600" cy="8290928"/>
            <a:chOff x="0" y="0"/>
            <a:chExt cx="4274726" cy="218361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76BE195-806E-7100-3FE9-6DA2C426F53A}"/>
                </a:ext>
              </a:extLst>
            </p:cNvPr>
            <p:cNvSpPr/>
            <p:nvPr/>
          </p:nvSpPr>
          <p:spPr>
            <a:xfrm>
              <a:off x="0" y="0"/>
              <a:ext cx="4274726" cy="2183619"/>
            </a:xfrm>
            <a:custGeom>
              <a:avLst/>
              <a:gdLst/>
              <a:ahLst/>
              <a:cxnLst/>
              <a:rect l="l" t="t" r="r" b="b"/>
              <a:pathLst>
                <a:path w="4274726" h="2183619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59292"/>
                  </a:lnTo>
                  <a:cubicBezTo>
                    <a:pt x="4274726" y="2172728"/>
                    <a:pt x="4263834" y="2183619"/>
                    <a:pt x="4250399" y="2183619"/>
                  </a:cubicBezTo>
                  <a:lnTo>
                    <a:pt x="24327" y="2183619"/>
                  </a:lnTo>
                  <a:cubicBezTo>
                    <a:pt x="10891" y="2183619"/>
                    <a:pt x="0" y="2172728"/>
                    <a:pt x="0" y="2159292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9B3A9"/>
              </a:solidFill>
              <a:prstDash val="dash"/>
              <a:round/>
            </a:ln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9AB2D7CB-62FB-889F-9206-2E7E691122DF}"/>
                </a:ext>
              </a:extLst>
            </p:cNvPr>
            <p:cNvSpPr txBox="1"/>
            <p:nvPr/>
          </p:nvSpPr>
          <p:spPr>
            <a:xfrm>
              <a:off x="0" y="-47625"/>
              <a:ext cx="4274726" cy="2231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68ABB163-D436-DC3A-39EA-8BFC5AF9FD54}"/>
              </a:ext>
            </a:extLst>
          </p:cNvPr>
          <p:cNvSpPr/>
          <p:nvPr/>
        </p:nvSpPr>
        <p:spPr>
          <a:xfrm flipV="1">
            <a:off x="16500717" y="-240469"/>
            <a:ext cx="2078878" cy="2880057"/>
          </a:xfrm>
          <a:custGeom>
            <a:avLst/>
            <a:gdLst/>
            <a:ahLst/>
            <a:cxnLst/>
            <a:rect l="l" t="t" r="r" b="b"/>
            <a:pathLst>
              <a:path w="2078878" h="2880057">
                <a:moveTo>
                  <a:pt x="0" y="2880058"/>
                </a:moveTo>
                <a:lnTo>
                  <a:pt x="2078878" y="2880058"/>
                </a:lnTo>
                <a:lnTo>
                  <a:pt x="2078878" y="0"/>
                </a:lnTo>
                <a:lnTo>
                  <a:pt x="0" y="0"/>
                </a:lnTo>
                <a:lnTo>
                  <a:pt x="0" y="288005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07E3107-C786-76FC-022C-AC04A0A4C804}"/>
              </a:ext>
            </a:extLst>
          </p:cNvPr>
          <p:cNvSpPr/>
          <p:nvPr/>
        </p:nvSpPr>
        <p:spPr>
          <a:xfrm>
            <a:off x="17064461" y="4444921"/>
            <a:ext cx="2085531" cy="1986942"/>
          </a:xfrm>
          <a:custGeom>
            <a:avLst/>
            <a:gdLst/>
            <a:ahLst/>
            <a:cxnLst/>
            <a:rect l="l" t="t" r="r" b="b"/>
            <a:pathLst>
              <a:path w="2085531" h="1986942">
                <a:moveTo>
                  <a:pt x="0" y="0"/>
                </a:moveTo>
                <a:lnTo>
                  <a:pt x="2085531" y="0"/>
                </a:lnTo>
                <a:lnTo>
                  <a:pt x="2085531" y="1986942"/>
                </a:lnTo>
                <a:lnTo>
                  <a:pt x="0" y="19869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5159B9F3-FEEF-210A-9172-987684944414}"/>
              </a:ext>
            </a:extLst>
          </p:cNvPr>
          <p:cNvSpPr/>
          <p:nvPr/>
        </p:nvSpPr>
        <p:spPr>
          <a:xfrm>
            <a:off x="303509" y="188237"/>
            <a:ext cx="1764330" cy="1680925"/>
          </a:xfrm>
          <a:custGeom>
            <a:avLst/>
            <a:gdLst/>
            <a:ahLst/>
            <a:cxnLst/>
            <a:rect l="l" t="t" r="r" b="b"/>
            <a:pathLst>
              <a:path w="1764330" h="1680925">
                <a:moveTo>
                  <a:pt x="0" y="0"/>
                </a:moveTo>
                <a:lnTo>
                  <a:pt x="1764330" y="0"/>
                </a:lnTo>
                <a:lnTo>
                  <a:pt x="1764330" y="1680926"/>
                </a:lnTo>
                <a:lnTo>
                  <a:pt x="0" y="16809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2361B7-E111-9D53-FD86-2D9A6DEFCFBA}"/>
              </a:ext>
            </a:extLst>
          </p:cNvPr>
          <p:cNvSpPr/>
          <p:nvPr/>
        </p:nvSpPr>
        <p:spPr>
          <a:xfrm rot="1148200">
            <a:off x="16081747" y="8615168"/>
            <a:ext cx="2355106" cy="1867403"/>
          </a:xfrm>
          <a:custGeom>
            <a:avLst/>
            <a:gdLst/>
            <a:ahLst/>
            <a:cxnLst/>
            <a:rect l="l" t="t" r="r" b="b"/>
            <a:pathLst>
              <a:path w="2355106" h="1867403">
                <a:moveTo>
                  <a:pt x="0" y="0"/>
                </a:moveTo>
                <a:lnTo>
                  <a:pt x="2355106" y="0"/>
                </a:lnTo>
                <a:lnTo>
                  <a:pt x="2355106" y="1867403"/>
                </a:lnTo>
                <a:lnTo>
                  <a:pt x="0" y="186740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4387374C-4C15-E92A-6F49-EF9B3D1B86F3}"/>
              </a:ext>
            </a:extLst>
          </p:cNvPr>
          <p:cNvSpPr/>
          <p:nvPr/>
        </p:nvSpPr>
        <p:spPr>
          <a:xfrm>
            <a:off x="-76454" y="4769186"/>
            <a:ext cx="1485117" cy="1455415"/>
          </a:xfrm>
          <a:custGeom>
            <a:avLst/>
            <a:gdLst/>
            <a:ahLst/>
            <a:cxnLst/>
            <a:rect l="l" t="t" r="r" b="b"/>
            <a:pathLst>
              <a:path w="1485117" h="1455415">
                <a:moveTo>
                  <a:pt x="0" y="0"/>
                </a:moveTo>
                <a:lnTo>
                  <a:pt x="1485117" y="0"/>
                </a:lnTo>
                <a:lnTo>
                  <a:pt x="1485117" y="1455415"/>
                </a:lnTo>
                <a:lnTo>
                  <a:pt x="0" y="1455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D1CB6EC-6FA0-275B-FCAE-4EBC956B0A44}"/>
              </a:ext>
            </a:extLst>
          </p:cNvPr>
          <p:cNvSpPr/>
          <p:nvPr/>
        </p:nvSpPr>
        <p:spPr>
          <a:xfrm>
            <a:off x="3825243" y="613199"/>
            <a:ext cx="847962" cy="831002"/>
          </a:xfrm>
          <a:custGeom>
            <a:avLst/>
            <a:gdLst/>
            <a:ahLst/>
            <a:cxnLst/>
            <a:rect l="l" t="t" r="r" b="b"/>
            <a:pathLst>
              <a:path w="847962" h="831002">
                <a:moveTo>
                  <a:pt x="0" y="0"/>
                </a:moveTo>
                <a:lnTo>
                  <a:pt x="847961" y="0"/>
                </a:lnTo>
                <a:lnTo>
                  <a:pt x="847961" y="831002"/>
                </a:lnTo>
                <a:lnTo>
                  <a:pt x="0" y="8310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91B1E497-F181-4227-0113-343492D54B9A}"/>
              </a:ext>
            </a:extLst>
          </p:cNvPr>
          <p:cNvSpPr/>
          <p:nvPr/>
        </p:nvSpPr>
        <p:spPr>
          <a:xfrm>
            <a:off x="516383" y="8651312"/>
            <a:ext cx="1338582" cy="1275304"/>
          </a:xfrm>
          <a:custGeom>
            <a:avLst/>
            <a:gdLst/>
            <a:ahLst/>
            <a:cxnLst/>
            <a:rect l="l" t="t" r="r" b="b"/>
            <a:pathLst>
              <a:path w="1338582" h="1275304">
                <a:moveTo>
                  <a:pt x="0" y="0"/>
                </a:moveTo>
                <a:lnTo>
                  <a:pt x="1338582" y="0"/>
                </a:lnTo>
                <a:lnTo>
                  <a:pt x="1338582" y="1275304"/>
                </a:lnTo>
                <a:lnTo>
                  <a:pt x="0" y="127530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3B761987-9F4A-2A8B-2DA2-321195B9AFCF}"/>
              </a:ext>
            </a:extLst>
          </p:cNvPr>
          <p:cNvSpPr txBox="1"/>
          <p:nvPr/>
        </p:nvSpPr>
        <p:spPr>
          <a:xfrm>
            <a:off x="4493462" y="1869162"/>
            <a:ext cx="9301077" cy="92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7465">
                <a:solidFill>
                  <a:srgbClr val="50291C"/>
                </a:solidFill>
                <a:latin typeface="Baloo 2 ExtraBold" pitchFamily="2" charset="0"/>
                <a:ea typeface="Mulled Wine Season"/>
                <a:cs typeface="Baloo 2 ExtraBold" pitchFamily="2" charset="0"/>
                <a:sym typeface="Mulled Wine Season"/>
              </a:rPr>
              <a:t>CHỌN 1 TÚI MÙ</a:t>
            </a:r>
          </a:p>
        </p:txBody>
      </p:sp>
      <p:pic>
        <p:nvPicPr>
          <p:cNvPr id="39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56F1F86C-EA87-1CEE-1296-F1FD295EAE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625097" y="-2876077"/>
            <a:ext cx="1801708" cy="1801708"/>
          </a:xfrm>
          <a:prstGeom prst="rect">
            <a:avLst/>
          </a:prstGeom>
        </p:spPr>
      </p:pic>
      <p:pic>
        <p:nvPicPr>
          <p:cNvPr id="40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84909656-5C38-C701-5AA1-14E03435D5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110165" y="-2887349"/>
            <a:ext cx="1801708" cy="1801708"/>
          </a:xfrm>
          <a:prstGeom prst="rect">
            <a:avLst/>
          </a:prstGeom>
        </p:spPr>
      </p:pic>
      <p:pic>
        <p:nvPicPr>
          <p:cNvPr id="41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90CC7E56-1898-2B60-44CA-6DF493C35C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1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106994" y="-2950192"/>
            <a:ext cx="1801708" cy="1801708"/>
          </a:xfrm>
          <a:prstGeom prst="rect">
            <a:avLst/>
          </a:prstGeom>
        </p:spPr>
      </p:pic>
      <p:pic>
        <p:nvPicPr>
          <p:cNvPr id="42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FED45C40-389A-8B7F-10A0-0C49AC4C9D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039022" y="-3048108"/>
            <a:ext cx="1801708" cy="1801708"/>
          </a:xfrm>
          <a:prstGeom prst="rect">
            <a:avLst/>
          </a:prstGeom>
        </p:spPr>
      </p:pic>
      <p:pic>
        <p:nvPicPr>
          <p:cNvPr id="43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A928DEB6-38D1-AF8A-FB96-B509399B1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71497" y="11654611"/>
            <a:ext cx="1801708" cy="1801708"/>
          </a:xfrm>
          <a:prstGeom prst="rect">
            <a:avLst/>
          </a:prstGeom>
        </p:spPr>
      </p:pic>
      <p:pic>
        <p:nvPicPr>
          <p:cNvPr id="44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2E26D2C-D1D9-9109-FC71-03B3623A93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56565" y="11643339"/>
            <a:ext cx="1801708" cy="1801708"/>
          </a:xfrm>
          <a:prstGeom prst="rect">
            <a:avLst/>
          </a:prstGeom>
        </p:spPr>
      </p:pic>
      <p:pic>
        <p:nvPicPr>
          <p:cNvPr id="45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E024DE59-BF71-6C67-FF5A-71623113C8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53394" y="11580496"/>
            <a:ext cx="1801708" cy="1801708"/>
          </a:xfrm>
          <a:prstGeom prst="rect">
            <a:avLst/>
          </a:prstGeom>
        </p:spPr>
      </p:pic>
      <p:pic>
        <p:nvPicPr>
          <p:cNvPr id="46" name="Candy wrapper (sound effect)">
            <a:hlinkClick r:id="" action="ppaction://media"/>
            <a:extLst>
              <a:ext uri="{FF2B5EF4-FFF2-40B4-BE49-F238E27FC236}">
                <a16:creationId xmlns:a16="http://schemas.microsoft.com/office/drawing/2014/main" id="{3F450977-F4F2-7D97-635A-EE5195081B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" end="1454.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285422" y="11482580"/>
            <a:ext cx="1801708" cy="1801708"/>
          </a:xfrm>
          <a:prstGeom prst="rect">
            <a:avLst/>
          </a:prstGeom>
        </p:spPr>
      </p:pic>
      <p:pic>
        <p:nvPicPr>
          <p:cNvPr id="15" name="hồng phải 1">
            <a:hlinkClick r:id="rId19" action="ppaction://hlinksldjump"/>
            <a:extLst>
              <a:ext uri="{FF2B5EF4-FFF2-40B4-BE49-F238E27FC236}">
                <a16:creationId xmlns:a16="http://schemas.microsoft.com/office/drawing/2014/main" id="{A4553794-3861-158A-6B16-2274B9664D9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1316157" y="3110928"/>
            <a:ext cx="4334461" cy="2261172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19" name="xanh phải 1">
            <a:hlinkClick r:id="rId21" action="ppaction://hlinksldjump"/>
            <a:extLst>
              <a:ext uri="{FF2B5EF4-FFF2-40B4-BE49-F238E27FC236}">
                <a16:creationId xmlns:a16="http://schemas.microsoft.com/office/drawing/2014/main" id="{9F27DE80-1E7E-1C27-F52A-D0638E90E5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5089899" y="3119973"/>
            <a:ext cx="4334461" cy="2243082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16" name="hồng trái 1">
            <a:extLst>
              <a:ext uri="{FF2B5EF4-FFF2-40B4-BE49-F238E27FC236}">
                <a16:creationId xmlns:a16="http://schemas.microsoft.com/office/drawing/2014/main" id="{A345F0DF-7C08-5DC4-E389-4E34C97609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1316157" y="3110928"/>
            <a:ext cx="4334461" cy="2261172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20" name="xanh trái 1">
            <a:extLst>
              <a:ext uri="{FF2B5EF4-FFF2-40B4-BE49-F238E27FC236}">
                <a16:creationId xmlns:a16="http://schemas.microsoft.com/office/drawing/2014/main" id="{0CC96367-BD9D-6A6B-307C-799B8F3D49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5089899" y="3119973"/>
            <a:ext cx="4334461" cy="2243082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22" name="hồng phải 2">
            <a:hlinkClick r:id="rId23" action="ppaction://hlinksldjump"/>
            <a:extLst>
              <a:ext uri="{FF2B5EF4-FFF2-40B4-BE49-F238E27FC236}">
                <a16:creationId xmlns:a16="http://schemas.microsoft.com/office/drawing/2014/main" id="{786C9102-EF6F-C577-E589-C1275F6157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863641" y="3110928"/>
            <a:ext cx="4334461" cy="2261172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47" name="hồng trái 2">
            <a:extLst>
              <a:ext uri="{FF2B5EF4-FFF2-40B4-BE49-F238E27FC236}">
                <a16:creationId xmlns:a16="http://schemas.microsoft.com/office/drawing/2014/main" id="{0A446D66-FBF4-4994-AD48-ADF5F7BA5E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863641" y="3110928"/>
            <a:ext cx="4334461" cy="2261172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49" name="xanh phải 2">
            <a:hlinkClick r:id="" action="ppaction://noaction"/>
            <a:extLst>
              <a:ext uri="{FF2B5EF4-FFF2-40B4-BE49-F238E27FC236}">
                <a16:creationId xmlns:a16="http://schemas.microsoft.com/office/drawing/2014/main" id="{2FC7AFF9-90B7-4939-9C28-E5140161AA9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12637382" y="3119973"/>
            <a:ext cx="4334461" cy="2243082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0" name="xanh trái 2">
            <a:extLst>
              <a:ext uri="{FF2B5EF4-FFF2-40B4-BE49-F238E27FC236}">
                <a16:creationId xmlns:a16="http://schemas.microsoft.com/office/drawing/2014/main" id="{A1066F05-FB8D-BBB2-B18A-3D20A89A35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12637382" y="3119973"/>
            <a:ext cx="4334461" cy="2243082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2" name="hồng phải 1">
            <a:hlinkClick r:id="" action="ppaction://noaction"/>
            <a:extLst>
              <a:ext uri="{FF2B5EF4-FFF2-40B4-BE49-F238E27FC236}">
                <a16:creationId xmlns:a16="http://schemas.microsoft.com/office/drawing/2014/main" id="{E0FD17DD-5661-4686-DD80-49620B70F4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1316157" y="6134725"/>
            <a:ext cx="4334461" cy="2261172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3" name="xanh phải 1">
            <a:hlinkClick r:id="rId24" action="ppaction://hlinksldjump"/>
            <a:extLst>
              <a:ext uri="{FF2B5EF4-FFF2-40B4-BE49-F238E27FC236}">
                <a16:creationId xmlns:a16="http://schemas.microsoft.com/office/drawing/2014/main" id="{1F664831-1034-BAC9-81F6-284441669FB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5089899" y="6143770"/>
            <a:ext cx="4334461" cy="2243082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4" name="hồng trái 1">
            <a:extLst>
              <a:ext uri="{FF2B5EF4-FFF2-40B4-BE49-F238E27FC236}">
                <a16:creationId xmlns:a16="http://schemas.microsoft.com/office/drawing/2014/main" id="{A5A24855-2ED9-EE38-8ED6-EC5FB7E204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1316157" y="6134725"/>
            <a:ext cx="4334461" cy="2261172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5" name="xanh trái 1">
            <a:extLst>
              <a:ext uri="{FF2B5EF4-FFF2-40B4-BE49-F238E27FC236}">
                <a16:creationId xmlns:a16="http://schemas.microsoft.com/office/drawing/2014/main" id="{7A753EF0-6BFF-1C5A-3B5D-50F18E7467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5089899" y="6143770"/>
            <a:ext cx="4334461" cy="2243082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6" name="hồng phải 2">
            <a:hlinkClick r:id="rId21" action="ppaction://hlinksldjump"/>
            <a:extLst>
              <a:ext uri="{FF2B5EF4-FFF2-40B4-BE49-F238E27FC236}">
                <a16:creationId xmlns:a16="http://schemas.microsoft.com/office/drawing/2014/main" id="{1AFA5520-D4AF-9C26-7A2E-5BB3DEF9F2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863641" y="6134725"/>
            <a:ext cx="4334461" cy="2261172"/>
          </a:xfrm>
          <a:custGeom>
            <a:avLst/>
            <a:gdLst>
              <a:gd name="connsiteX0" fmla="*/ 8713680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9393406 w 18258563"/>
              <a:gd name="connsiteY3" fmla="*/ 9525001 h 9525001"/>
              <a:gd name="connsiteX4" fmla="*/ 9497446 w 18258563"/>
              <a:gd name="connsiteY4" fmla="*/ 9437034 h 9525001"/>
              <a:gd name="connsiteX5" fmla="*/ 9182117 w 18258563"/>
              <a:gd name="connsiteY5" fmla="*/ 8677187 h 9525001"/>
              <a:gd name="connsiteX6" fmla="*/ 9182117 w 18258563"/>
              <a:gd name="connsiteY6" fmla="*/ 6650928 h 9525001"/>
              <a:gd name="connsiteX7" fmla="*/ 9182117 w 18258563"/>
              <a:gd name="connsiteY7" fmla="*/ 4624669 h 9525001"/>
              <a:gd name="connsiteX8" fmla="*/ 9182117 w 18258563"/>
              <a:gd name="connsiteY8" fmla="*/ 2598410 h 9525001"/>
              <a:gd name="connsiteX9" fmla="*/ 9160497 w 18258563"/>
              <a:gd name="connsiteY9" fmla="*/ 2598410 h 9525001"/>
              <a:gd name="connsiteX10" fmla="*/ 9029379 w 18258563"/>
              <a:gd name="connsiteY10" fmla="*/ 2544053 h 9525001"/>
              <a:gd name="connsiteX11" fmla="*/ 9182117 w 18258563"/>
              <a:gd name="connsiteY11" fmla="*/ 581114 h 9525001"/>
              <a:gd name="connsiteX12" fmla="*/ 8706166 w 18258563"/>
              <a:gd name="connsiteY12" fmla="*/ 11229 h 9525001"/>
              <a:gd name="connsiteX13" fmla="*/ 0 w 18258563"/>
              <a:gd name="connsiteY13" fmla="*/ 0 h 9525001"/>
              <a:gd name="connsiteX14" fmla="*/ 1179405 w 18258563"/>
              <a:gd name="connsiteY14" fmla="*/ 0 h 9525001"/>
              <a:gd name="connsiteX15" fmla="*/ 1171891 w 18258563"/>
              <a:gd name="connsiteY15" fmla="*/ 11229 h 9525001"/>
              <a:gd name="connsiteX16" fmla="*/ 1647842 w 18258563"/>
              <a:gd name="connsiteY16" fmla="*/ 581114 h 9525001"/>
              <a:gd name="connsiteX17" fmla="*/ 1647842 w 18258563"/>
              <a:gd name="connsiteY17" fmla="*/ 2607373 h 9525001"/>
              <a:gd name="connsiteX18" fmla="*/ 1669462 w 18258563"/>
              <a:gd name="connsiteY18" fmla="*/ 2607373 h 9525001"/>
              <a:gd name="connsiteX19" fmla="*/ 1800580 w 18258563"/>
              <a:gd name="connsiteY19" fmla="*/ 2661731 h 9525001"/>
              <a:gd name="connsiteX20" fmla="*/ 1647842 w 18258563"/>
              <a:gd name="connsiteY20" fmla="*/ 4624669 h 9525001"/>
              <a:gd name="connsiteX21" fmla="*/ 1647842 w 18258563"/>
              <a:gd name="connsiteY21" fmla="*/ 6650928 h 9525001"/>
              <a:gd name="connsiteX22" fmla="*/ 1647842 w 18258563"/>
              <a:gd name="connsiteY22" fmla="*/ 8677187 h 9525001"/>
              <a:gd name="connsiteX23" fmla="*/ 1963172 w 18258563"/>
              <a:gd name="connsiteY23" fmla="*/ 9437034 h 9525001"/>
              <a:gd name="connsiteX24" fmla="*/ 1859131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8713680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9393406" y="9525001"/>
                </a:lnTo>
                <a:lnTo>
                  <a:pt x="9497446" y="9437034"/>
                </a:lnTo>
                <a:cubicBezTo>
                  <a:pt x="9770732" y="9183752"/>
                  <a:pt x="9854820" y="8930470"/>
                  <a:pt x="9182117" y="8677187"/>
                </a:cubicBezTo>
                <a:cubicBezTo>
                  <a:pt x="7388242" y="8001767"/>
                  <a:pt x="10975991" y="7326348"/>
                  <a:pt x="9182117" y="6650928"/>
                </a:cubicBezTo>
                <a:cubicBezTo>
                  <a:pt x="7388242" y="5975508"/>
                  <a:pt x="10975991" y="5300089"/>
                  <a:pt x="9182117" y="4624669"/>
                </a:cubicBezTo>
                <a:cubicBezTo>
                  <a:pt x="7388242" y="3949249"/>
                  <a:pt x="10975991" y="3273830"/>
                  <a:pt x="9182117" y="2598410"/>
                </a:cubicBezTo>
                <a:lnTo>
                  <a:pt x="9160497" y="2598410"/>
                </a:lnTo>
                <a:lnTo>
                  <a:pt x="9029379" y="2544053"/>
                </a:lnTo>
                <a:cubicBezTo>
                  <a:pt x="7607222" y="1889740"/>
                  <a:pt x="10919933" y="1235428"/>
                  <a:pt x="9182117" y="581114"/>
                </a:cubicBezTo>
                <a:cubicBezTo>
                  <a:pt x="8677590" y="391152"/>
                  <a:pt x="8598757" y="201191"/>
                  <a:pt x="8706166" y="11229"/>
                </a:cubicBezTo>
                <a:close/>
                <a:moveTo>
                  <a:pt x="0" y="0"/>
                </a:moveTo>
                <a:lnTo>
                  <a:pt x="1179405" y="0"/>
                </a:lnTo>
                <a:lnTo>
                  <a:pt x="1171891" y="11229"/>
                </a:lnTo>
                <a:cubicBezTo>
                  <a:pt x="1064482" y="201191"/>
                  <a:pt x="1143315" y="391152"/>
                  <a:pt x="1647842" y="581114"/>
                </a:cubicBezTo>
                <a:cubicBezTo>
                  <a:pt x="3441717" y="1256534"/>
                  <a:pt x="-146034" y="1931953"/>
                  <a:pt x="1647842" y="2607373"/>
                </a:cubicBezTo>
                <a:lnTo>
                  <a:pt x="1669462" y="2607373"/>
                </a:lnTo>
                <a:lnTo>
                  <a:pt x="1800580" y="2661731"/>
                </a:lnTo>
                <a:cubicBezTo>
                  <a:pt x="3222738" y="3316044"/>
                  <a:pt x="-89976" y="3970356"/>
                  <a:pt x="1647842" y="4624669"/>
                </a:cubicBezTo>
                <a:cubicBezTo>
                  <a:pt x="3441717" y="5300089"/>
                  <a:pt x="-146034" y="5975508"/>
                  <a:pt x="1647842" y="6650928"/>
                </a:cubicBezTo>
                <a:cubicBezTo>
                  <a:pt x="3441717" y="7326348"/>
                  <a:pt x="-146034" y="8001767"/>
                  <a:pt x="1647842" y="8677187"/>
                </a:cubicBezTo>
                <a:cubicBezTo>
                  <a:pt x="2320545" y="8930470"/>
                  <a:pt x="2236457" y="9183752"/>
                  <a:pt x="1963172" y="9437034"/>
                </a:cubicBezTo>
                <a:lnTo>
                  <a:pt x="1859131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7" name="hồng trái 2">
            <a:extLst>
              <a:ext uri="{FF2B5EF4-FFF2-40B4-BE49-F238E27FC236}">
                <a16:creationId xmlns:a16="http://schemas.microsoft.com/office/drawing/2014/main" id="{F6101CAB-84C7-11C1-5A58-D824D52175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290"/>
          <a:stretch/>
        </p:blipFill>
        <p:spPr>
          <a:xfrm>
            <a:off x="8863641" y="6134725"/>
            <a:ext cx="4334461" cy="2261172"/>
          </a:xfrm>
          <a:custGeom>
            <a:avLst/>
            <a:gdLst>
              <a:gd name="connsiteX0" fmla="*/ 16255698 w 18258563"/>
              <a:gd name="connsiteY0" fmla="*/ 0 h 9525001"/>
              <a:gd name="connsiteX1" fmla="*/ 18258563 w 18258563"/>
              <a:gd name="connsiteY1" fmla="*/ 0 h 9525001"/>
              <a:gd name="connsiteX2" fmla="*/ 18258563 w 18258563"/>
              <a:gd name="connsiteY2" fmla="*/ 9525001 h 9525001"/>
              <a:gd name="connsiteX3" fmla="*/ 16935423 w 18258563"/>
              <a:gd name="connsiteY3" fmla="*/ 9525001 h 9525001"/>
              <a:gd name="connsiteX4" fmla="*/ 17039463 w 18258563"/>
              <a:gd name="connsiteY4" fmla="*/ 9437035 h 9525001"/>
              <a:gd name="connsiteX5" fmla="*/ 16724134 w 18258563"/>
              <a:gd name="connsiteY5" fmla="*/ 8677188 h 9525001"/>
              <a:gd name="connsiteX6" fmla="*/ 16724134 w 18258563"/>
              <a:gd name="connsiteY6" fmla="*/ 6650929 h 9525001"/>
              <a:gd name="connsiteX7" fmla="*/ 16724134 w 18258563"/>
              <a:gd name="connsiteY7" fmla="*/ 4624670 h 9525001"/>
              <a:gd name="connsiteX8" fmla="*/ 16724134 w 18258563"/>
              <a:gd name="connsiteY8" fmla="*/ 2598411 h 9525001"/>
              <a:gd name="connsiteX9" fmla="*/ 16702514 w 18258563"/>
              <a:gd name="connsiteY9" fmla="*/ 2598411 h 9525001"/>
              <a:gd name="connsiteX10" fmla="*/ 16571396 w 18258563"/>
              <a:gd name="connsiteY10" fmla="*/ 2544054 h 9525001"/>
              <a:gd name="connsiteX11" fmla="*/ 16724134 w 18258563"/>
              <a:gd name="connsiteY11" fmla="*/ 581115 h 9525001"/>
              <a:gd name="connsiteX12" fmla="*/ 16248183 w 18258563"/>
              <a:gd name="connsiteY12" fmla="*/ 11230 h 9525001"/>
              <a:gd name="connsiteX13" fmla="*/ 0 w 18258563"/>
              <a:gd name="connsiteY13" fmla="*/ 0 h 9525001"/>
              <a:gd name="connsiteX14" fmla="*/ 8721423 w 18258563"/>
              <a:gd name="connsiteY14" fmla="*/ 0 h 9525001"/>
              <a:gd name="connsiteX15" fmla="*/ 8713908 w 18258563"/>
              <a:gd name="connsiteY15" fmla="*/ 11230 h 9525001"/>
              <a:gd name="connsiteX16" fmla="*/ 9189859 w 18258563"/>
              <a:gd name="connsiteY16" fmla="*/ 581115 h 9525001"/>
              <a:gd name="connsiteX17" fmla="*/ 9189859 w 18258563"/>
              <a:gd name="connsiteY17" fmla="*/ 2607374 h 9525001"/>
              <a:gd name="connsiteX18" fmla="*/ 9211479 w 18258563"/>
              <a:gd name="connsiteY18" fmla="*/ 2607374 h 9525001"/>
              <a:gd name="connsiteX19" fmla="*/ 9342597 w 18258563"/>
              <a:gd name="connsiteY19" fmla="*/ 2661732 h 9525001"/>
              <a:gd name="connsiteX20" fmla="*/ 9189859 w 18258563"/>
              <a:gd name="connsiteY20" fmla="*/ 4624670 h 9525001"/>
              <a:gd name="connsiteX21" fmla="*/ 9189859 w 18258563"/>
              <a:gd name="connsiteY21" fmla="*/ 6650929 h 9525001"/>
              <a:gd name="connsiteX22" fmla="*/ 9189859 w 18258563"/>
              <a:gd name="connsiteY22" fmla="*/ 8677188 h 9525001"/>
              <a:gd name="connsiteX23" fmla="*/ 9505188 w 18258563"/>
              <a:gd name="connsiteY23" fmla="*/ 9437035 h 9525001"/>
              <a:gd name="connsiteX24" fmla="*/ 9401149 w 18258563"/>
              <a:gd name="connsiteY24" fmla="*/ 9525001 h 9525001"/>
              <a:gd name="connsiteX25" fmla="*/ 0 w 18258563"/>
              <a:gd name="connsiteY25" fmla="*/ 9525001 h 952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3" h="9525001">
                <a:moveTo>
                  <a:pt x="16255698" y="0"/>
                </a:moveTo>
                <a:lnTo>
                  <a:pt x="18258563" y="0"/>
                </a:lnTo>
                <a:lnTo>
                  <a:pt x="18258563" y="9525001"/>
                </a:lnTo>
                <a:lnTo>
                  <a:pt x="16935423" y="9525001"/>
                </a:lnTo>
                <a:lnTo>
                  <a:pt x="17039463" y="9437035"/>
                </a:lnTo>
                <a:cubicBezTo>
                  <a:pt x="17312749" y="9183753"/>
                  <a:pt x="17396837" y="8930470"/>
                  <a:pt x="16724134" y="8677188"/>
                </a:cubicBezTo>
                <a:cubicBezTo>
                  <a:pt x="14930259" y="8001768"/>
                  <a:pt x="18518007" y="7326349"/>
                  <a:pt x="16724134" y="6650929"/>
                </a:cubicBezTo>
                <a:cubicBezTo>
                  <a:pt x="14930259" y="5975509"/>
                  <a:pt x="18518007" y="5300090"/>
                  <a:pt x="16724134" y="4624670"/>
                </a:cubicBezTo>
                <a:cubicBezTo>
                  <a:pt x="14930259" y="3949250"/>
                  <a:pt x="18518007" y="3273831"/>
                  <a:pt x="16724134" y="2598411"/>
                </a:cubicBezTo>
                <a:lnTo>
                  <a:pt x="16702514" y="2598411"/>
                </a:lnTo>
                <a:lnTo>
                  <a:pt x="16571396" y="2544054"/>
                </a:lnTo>
                <a:cubicBezTo>
                  <a:pt x="15149238" y="1889741"/>
                  <a:pt x="18461951" y="1235429"/>
                  <a:pt x="16724134" y="581115"/>
                </a:cubicBezTo>
                <a:cubicBezTo>
                  <a:pt x="16219607" y="391153"/>
                  <a:pt x="16140774" y="201192"/>
                  <a:pt x="16248183" y="11230"/>
                </a:cubicBezTo>
                <a:close/>
                <a:moveTo>
                  <a:pt x="0" y="0"/>
                </a:moveTo>
                <a:lnTo>
                  <a:pt x="8721423" y="0"/>
                </a:lnTo>
                <a:lnTo>
                  <a:pt x="8713908" y="11230"/>
                </a:lnTo>
                <a:cubicBezTo>
                  <a:pt x="8606499" y="201192"/>
                  <a:pt x="8685331" y="391153"/>
                  <a:pt x="9189859" y="581115"/>
                </a:cubicBezTo>
                <a:cubicBezTo>
                  <a:pt x="10983734" y="1256535"/>
                  <a:pt x="7395983" y="1931954"/>
                  <a:pt x="9189859" y="2607374"/>
                </a:cubicBezTo>
                <a:lnTo>
                  <a:pt x="9211479" y="2607374"/>
                </a:lnTo>
                <a:lnTo>
                  <a:pt x="9342597" y="2661732"/>
                </a:lnTo>
                <a:cubicBezTo>
                  <a:pt x="10764755" y="3316045"/>
                  <a:pt x="7452042" y="3970357"/>
                  <a:pt x="9189859" y="4624670"/>
                </a:cubicBezTo>
                <a:cubicBezTo>
                  <a:pt x="10983734" y="5300090"/>
                  <a:pt x="7395983" y="5975509"/>
                  <a:pt x="9189859" y="6650929"/>
                </a:cubicBezTo>
                <a:cubicBezTo>
                  <a:pt x="10983734" y="7326349"/>
                  <a:pt x="7395983" y="8001768"/>
                  <a:pt x="9189859" y="8677188"/>
                </a:cubicBezTo>
                <a:cubicBezTo>
                  <a:pt x="9862562" y="8930470"/>
                  <a:pt x="9778474" y="9183753"/>
                  <a:pt x="9505188" y="9437035"/>
                </a:cubicBezTo>
                <a:lnTo>
                  <a:pt x="9401149" y="9525001"/>
                </a:lnTo>
                <a:lnTo>
                  <a:pt x="0" y="9525001"/>
                </a:lnTo>
                <a:close/>
              </a:path>
            </a:pathLst>
          </a:custGeom>
        </p:spPr>
      </p:pic>
      <p:pic>
        <p:nvPicPr>
          <p:cNvPr id="58" name="xanh phải 2">
            <a:hlinkClick r:id="rId25" action="ppaction://hlinksldjump"/>
            <a:extLst>
              <a:ext uri="{FF2B5EF4-FFF2-40B4-BE49-F238E27FC236}">
                <a16:creationId xmlns:a16="http://schemas.microsoft.com/office/drawing/2014/main" id="{0D87EFD5-7798-D749-ABCF-E544CE0C6C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12637382" y="6143770"/>
            <a:ext cx="4334461" cy="2243082"/>
          </a:xfrm>
          <a:custGeom>
            <a:avLst/>
            <a:gdLst>
              <a:gd name="connsiteX0" fmla="*/ 8714055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9507332 w 18258564"/>
              <a:gd name="connsiteY3" fmla="*/ 9448801 h 9448801"/>
              <a:gd name="connsiteX4" fmla="*/ 9544272 w 18258564"/>
              <a:gd name="connsiteY4" fmla="*/ 9405643 h 9448801"/>
              <a:gd name="connsiteX5" fmla="*/ 9110694 w 18258564"/>
              <a:gd name="connsiteY5" fmla="*/ 8772437 h 9448801"/>
              <a:gd name="connsiteX6" fmla="*/ 9110694 w 18258564"/>
              <a:gd name="connsiteY6" fmla="*/ 6746178 h 9448801"/>
              <a:gd name="connsiteX7" fmla="*/ 9110694 w 18258564"/>
              <a:gd name="connsiteY7" fmla="*/ 4719919 h 9448801"/>
              <a:gd name="connsiteX8" fmla="*/ 9110694 w 18258564"/>
              <a:gd name="connsiteY8" fmla="*/ 2693660 h 9448801"/>
              <a:gd name="connsiteX9" fmla="*/ 9089074 w 18258564"/>
              <a:gd name="connsiteY9" fmla="*/ 2693660 h 9448801"/>
              <a:gd name="connsiteX10" fmla="*/ 8957956 w 18258564"/>
              <a:gd name="connsiteY10" fmla="*/ 2639303 h 9448801"/>
              <a:gd name="connsiteX11" fmla="*/ 9110694 w 18258564"/>
              <a:gd name="connsiteY11" fmla="*/ 676364 h 9448801"/>
              <a:gd name="connsiteX12" fmla="*/ 8677116 w 18258564"/>
              <a:gd name="connsiteY12" fmla="*/ 43158 h 9448801"/>
              <a:gd name="connsiteX13" fmla="*/ 0 w 18258564"/>
              <a:gd name="connsiteY13" fmla="*/ 0 h 9448801"/>
              <a:gd name="connsiteX14" fmla="*/ 1179780 w 18258564"/>
              <a:gd name="connsiteY14" fmla="*/ 0 h 9448801"/>
              <a:gd name="connsiteX15" fmla="*/ 1142841 w 18258564"/>
              <a:gd name="connsiteY15" fmla="*/ 43158 h 9448801"/>
              <a:gd name="connsiteX16" fmla="*/ 1576419 w 18258564"/>
              <a:gd name="connsiteY16" fmla="*/ 676364 h 9448801"/>
              <a:gd name="connsiteX17" fmla="*/ 1576419 w 18258564"/>
              <a:gd name="connsiteY17" fmla="*/ 2702623 h 9448801"/>
              <a:gd name="connsiteX18" fmla="*/ 1598039 w 18258564"/>
              <a:gd name="connsiteY18" fmla="*/ 2702623 h 9448801"/>
              <a:gd name="connsiteX19" fmla="*/ 1729157 w 18258564"/>
              <a:gd name="connsiteY19" fmla="*/ 2756981 h 9448801"/>
              <a:gd name="connsiteX20" fmla="*/ 1576419 w 18258564"/>
              <a:gd name="connsiteY20" fmla="*/ 4719919 h 9448801"/>
              <a:gd name="connsiteX21" fmla="*/ 1576419 w 18258564"/>
              <a:gd name="connsiteY21" fmla="*/ 6746178 h 9448801"/>
              <a:gd name="connsiteX22" fmla="*/ 1576419 w 18258564"/>
              <a:gd name="connsiteY22" fmla="*/ 8772437 h 9448801"/>
              <a:gd name="connsiteX23" fmla="*/ 2009997 w 18258564"/>
              <a:gd name="connsiteY23" fmla="*/ 9405643 h 9448801"/>
              <a:gd name="connsiteX24" fmla="*/ 1973058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8714055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9507332" y="9448801"/>
                </a:lnTo>
                <a:lnTo>
                  <a:pt x="9544272" y="9405643"/>
                </a:lnTo>
                <a:cubicBezTo>
                  <a:pt x="9706316" y="9194574"/>
                  <a:pt x="9671280" y="8983506"/>
                  <a:pt x="9110694" y="8772437"/>
                </a:cubicBezTo>
                <a:cubicBezTo>
                  <a:pt x="7316820" y="8097017"/>
                  <a:pt x="10904568" y="7421598"/>
                  <a:pt x="9110694" y="6746178"/>
                </a:cubicBezTo>
                <a:cubicBezTo>
                  <a:pt x="7316820" y="6070758"/>
                  <a:pt x="10904568" y="5395339"/>
                  <a:pt x="9110694" y="4719919"/>
                </a:cubicBezTo>
                <a:cubicBezTo>
                  <a:pt x="7316820" y="4044499"/>
                  <a:pt x="10904568" y="3369080"/>
                  <a:pt x="9110694" y="2693660"/>
                </a:cubicBezTo>
                <a:lnTo>
                  <a:pt x="9089074" y="2693660"/>
                </a:lnTo>
                <a:lnTo>
                  <a:pt x="8957956" y="2639303"/>
                </a:lnTo>
                <a:cubicBezTo>
                  <a:pt x="7535798" y="1984990"/>
                  <a:pt x="10848510" y="1330678"/>
                  <a:pt x="9110694" y="676364"/>
                </a:cubicBezTo>
                <a:cubicBezTo>
                  <a:pt x="8550108" y="465295"/>
                  <a:pt x="8515072" y="254227"/>
                  <a:pt x="8677116" y="43158"/>
                </a:cubicBezTo>
                <a:close/>
                <a:moveTo>
                  <a:pt x="0" y="0"/>
                </a:moveTo>
                <a:lnTo>
                  <a:pt x="1179780" y="0"/>
                </a:lnTo>
                <a:lnTo>
                  <a:pt x="1142841" y="43158"/>
                </a:lnTo>
                <a:cubicBezTo>
                  <a:pt x="980796" y="254227"/>
                  <a:pt x="1015833" y="465295"/>
                  <a:pt x="1576419" y="676364"/>
                </a:cubicBezTo>
                <a:cubicBezTo>
                  <a:pt x="3370294" y="1351784"/>
                  <a:pt x="-217457" y="2027203"/>
                  <a:pt x="1576419" y="2702623"/>
                </a:cubicBezTo>
                <a:lnTo>
                  <a:pt x="1598039" y="2702623"/>
                </a:lnTo>
                <a:lnTo>
                  <a:pt x="1729157" y="2756981"/>
                </a:lnTo>
                <a:cubicBezTo>
                  <a:pt x="3151315" y="3411294"/>
                  <a:pt x="-161399" y="4065606"/>
                  <a:pt x="1576419" y="4719919"/>
                </a:cubicBezTo>
                <a:cubicBezTo>
                  <a:pt x="3370294" y="5395339"/>
                  <a:pt x="-217457" y="6070758"/>
                  <a:pt x="1576419" y="6746178"/>
                </a:cubicBezTo>
                <a:cubicBezTo>
                  <a:pt x="3370294" y="7421598"/>
                  <a:pt x="-217457" y="8097017"/>
                  <a:pt x="1576419" y="8772437"/>
                </a:cubicBezTo>
                <a:cubicBezTo>
                  <a:pt x="2137005" y="8983506"/>
                  <a:pt x="2172042" y="9194574"/>
                  <a:pt x="2009997" y="9405643"/>
                </a:cubicBezTo>
                <a:lnTo>
                  <a:pt x="1973058" y="9448801"/>
                </a:lnTo>
                <a:lnTo>
                  <a:pt x="0" y="9448801"/>
                </a:lnTo>
                <a:close/>
              </a:path>
            </a:pathLst>
          </a:custGeom>
        </p:spPr>
      </p:pic>
      <p:pic>
        <p:nvPicPr>
          <p:cNvPr id="59" name="xanh trái 2">
            <a:extLst>
              <a:ext uri="{FF2B5EF4-FFF2-40B4-BE49-F238E27FC236}">
                <a16:creationId xmlns:a16="http://schemas.microsoft.com/office/drawing/2014/main" id="{371E2894-EF07-B989-5B16-B08C3CDF3C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 b="23708"/>
          <a:stretch/>
        </p:blipFill>
        <p:spPr>
          <a:xfrm>
            <a:off x="12637382" y="6143770"/>
            <a:ext cx="4334461" cy="2243082"/>
          </a:xfrm>
          <a:custGeom>
            <a:avLst/>
            <a:gdLst>
              <a:gd name="connsiteX0" fmla="*/ 16256073 w 18258564"/>
              <a:gd name="connsiteY0" fmla="*/ 0 h 9448801"/>
              <a:gd name="connsiteX1" fmla="*/ 18258564 w 18258564"/>
              <a:gd name="connsiteY1" fmla="*/ 0 h 9448801"/>
              <a:gd name="connsiteX2" fmla="*/ 18258564 w 18258564"/>
              <a:gd name="connsiteY2" fmla="*/ 9448801 h 9448801"/>
              <a:gd name="connsiteX3" fmla="*/ 17049350 w 18258564"/>
              <a:gd name="connsiteY3" fmla="*/ 9448801 h 9448801"/>
              <a:gd name="connsiteX4" fmla="*/ 17086288 w 18258564"/>
              <a:gd name="connsiteY4" fmla="*/ 9405644 h 9448801"/>
              <a:gd name="connsiteX5" fmla="*/ 16652711 w 18258564"/>
              <a:gd name="connsiteY5" fmla="*/ 8772438 h 9448801"/>
              <a:gd name="connsiteX6" fmla="*/ 16652711 w 18258564"/>
              <a:gd name="connsiteY6" fmla="*/ 6746179 h 9448801"/>
              <a:gd name="connsiteX7" fmla="*/ 16652711 w 18258564"/>
              <a:gd name="connsiteY7" fmla="*/ 4719920 h 9448801"/>
              <a:gd name="connsiteX8" fmla="*/ 16652711 w 18258564"/>
              <a:gd name="connsiteY8" fmla="*/ 2693661 h 9448801"/>
              <a:gd name="connsiteX9" fmla="*/ 16631091 w 18258564"/>
              <a:gd name="connsiteY9" fmla="*/ 2693661 h 9448801"/>
              <a:gd name="connsiteX10" fmla="*/ 16499973 w 18258564"/>
              <a:gd name="connsiteY10" fmla="*/ 2639304 h 9448801"/>
              <a:gd name="connsiteX11" fmla="*/ 16652711 w 18258564"/>
              <a:gd name="connsiteY11" fmla="*/ 676365 h 9448801"/>
              <a:gd name="connsiteX12" fmla="*/ 16219132 w 18258564"/>
              <a:gd name="connsiteY12" fmla="*/ 43159 h 9448801"/>
              <a:gd name="connsiteX13" fmla="*/ 0 w 18258564"/>
              <a:gd name="connsiteY13" fmla="*/ 0 h 9448801"/>
              <a:gd name="connsiteX14" fmla="*/ 8721798 w 18258564"/>
              <a:gd name="connsiteY14" fmla="*/ 0 h 9448801"/>
              <a:gd name="connsiteX15" fmla="*/ 8684858 w 18258564"/>
              <a:gd name="connsiteY15" fmla="*/ 43159 h 9448801"/>
              <a:gd name="connsiteX16" fmla="*/ 9118436 w 18258564"/>
              <a:gd name="connsiteY16" fmla="*/ 676365 h 9448801"/>
              <a:gd name="connsiteX17" fmla="*/ 9118436 w 18258564"/>
              <a:gd name="connsiteY17" fmla="*/ 2702624 h 9448801"/>
              <a:gd name="connsiteX18" fmla="*/ 9140056 w 18258564"/>
              <a:gd name="connsiteY18" fmla="*/ 2702624 h 9448801"/>
              <a:gd name="connsiteX19" fmla="*/ 9271174 w 18258564"/>
              <a:gd name="connsiteY19" fmla="*/ 2756982 h 9448801"/>
              <a:gd name="connsiteX20" fmla="*/ 9118436 w 18258564"/>
              <a:gd name="connsiteY20" fmla="*/ 4719920 h 9448801"/>
              <a:gd name="connsiteX21" fmla="*/ 9118436 w 18258564"/>
              <a:gd name="connsiteY21" fmla="*/ 6746179 h 9448801"/>
              <a:gd name="connsiteX22" fmla="*/ 9118436 w 18258564"/>
              <a:gd name="connsiteY22" fmla="*/ 8772438 h 9448801"/>
              <a:gd name="connsiteX23" fmla="*/ 9552014 w 18258564"/>
              <a:gd name="connsiteY23" fmla="*/ 9405644 h 9448801"/>
              <a:gd name="connsiteX24" fmla="*/ 9515075 w 18258564"/>
              <a:gd name="connsiteY24" fmla="*/ 9448801 h 9448801"/>
              <a:gd name="connsiteX25" fmla="*/ 0 w 18258564"/>
              <a:gd name="connsiteY25" fmla="*/ 9448801 h 944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8258564" h="9448801">
                <a:moveTo>
                  <a:pt x="16256073" y="0"/>
                </a:moveTo>
                <a:lnTo>
                  <a:pt x="18258564" y="0"/>
                </a:lnTo>
                <a:lnTo>
                  <a:pt x="18258564" y="9448801"/>
                </a:lnTo>
                <a:lnTo>
                  <a:pt x="17049350" y="9448801"/>
                </a:lnTo>
                <a:lnTo>
                  <a:pt x="17086288" y="9405644"/>
                </a:lnTo>
                <a:cubicBezTo>
                  <a:pt x="17248332" y="9194575"/>
                  <a:pt x="17213296" y="8983507"/>
                  <a:pt x="16652711" y="8772438"/>
                </a:cubicBezTo>
                <a:cubicBezTo>
                  <a:pt x="14858836" y="8097018"/>
                  <a:pt x="18446584" y="7421599"/>
                  <a:pt x="16652711" y="6746179"/>
                </a:cubicBezTo>
                <a:cubicBezTo>
                  <a:pt x="14858836" y="6070759"/>
                  <a:pt x="18446584" y="5395340"/>
                  <a:pt x="16652711" y="4719920"/>
                </a:cubicBezTo>
                <a:cubicBezTo>
                  <a:pt x="14858836" y="4044500"/>
                  <a:pt x="18446584" y="3369081"/>
                  <a:pt x="16652711" y="2693661"/>
                </a:cubicBezTo>
                <a:lnTo>
                  <a:pt x="16631091" y="2693661"/>
                </a:lnTo>
                <a:lnTo>
                  <a:pt x="16499973" y="2639304"/>
                </a:lnTo>
                <a:cubicBezTo>
                  <a:pt x="15077815" y="1984991"/>
                  <a:pt x="18390528" y="1330679"/>
                  <a:pt x="16652711" y="676365"/>
                </a:cubicBezTo>
                <a:cubicBezTo>
                  <a:pt x="16092125" y="465296"/>
                  <a:pt x="16057088" y="254228"/>
                  <a:pt x="16219132" y="43159"/>
                </a:cubicBezTo>
                <a:close/>
                <a:moveTo>
                  <a:pt x="0" y="0"/>
                </a:moveTo>
                <a:lnTo>
                  <a:pt x="8721798" y="0"/>
                </a:lnTo>
                <a:lnTo>
                  <a:pt x="8684858" y="43159"/>
                </a:lnTo>
                <a:cubicBezTo>
                  <a:pt x="8522813" y="254228"/>
                  <a:pt x="8557850" y="465296"/>
                  <a:pt x="9118436" y="676365"/>
                </a:cubicBezTo>
                <a:cubicBezTo>
                  <a:pt x="10912311" y="1351785"/>
                  <a:pt x="7324561" y="2027204"/>
                  <a:pt x="9118436" y="2702624"/>
                </a:cubicBezTo>
                <a:lnTo>
                  <a:pt x="9140056" y="2702624"/>
                </a:lnTo>
                <a:lnTo>
                  <a:pt x="9271174" y="2756982"/>
                </a:lnTo>
                <a:cubicBezTo>
                  <a:pt x="10693332" y="3411295"/>
                  <a:pt x="7380618" y="4065607"/>
                  <a:pt x="9118436" y="4719920"/>
                </a:cubicBezTo>
                <a:cubicBezTo>
                  <a:pt x="10912311" y="5395340"/>
                  <a:pt x="7324561" y="6070759"/>
                  <a:pt x="9118436" y="6746179"/>
                </a:cubicBezTo>
                <a:cubicBezTo>
                  <a:pt x="10912311" y="7421599"/>
                  <a:pt x="7324561" y="8097018"/>
                  <a:pt x="9118436" y="8772438"/>
                </a:cubicBezTo>
                <a:cubicBezTo>
                  <a:pt x="9679022" y="8983507"/>
                  <a:pt x="9714059" y="9194575"/>
                  <a:pt x="9552014" y="9405644"/>
                </a:cubicBezTo>
                <a:lnTo>
                  <a:pt x="9515075" y="9448801"/>
                </a:lnTo>
                <a:lnTo>
                  <a:pt x="0" y="9448801"/>
                </a:lnTo>
                <a:close/>
              </a:path>
            </a:pathLst>
          </a:custGeom>
        </p:spPr>
      </p:pic>
      <p:sp>
        <p:nvSpPr>
          <p:cNvPr id="14" name="TextBox 13"/>
          <p:cNvSpPr txBox="1"/>
          <p:nvPr/>
        </p:nvSpPr>
        <p:spPr>
          <a:xfrm>
            <a:off x="3186052" y="2473276"/>
            <a:ext cx="116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602724" y="5519783"/>
            <a:ext cx="116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4485833" y="2521729"/>
            <a:ext cx="116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806805" y="2504359"/>
            <a:ext cx="116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1019" y="2553755"/>
            <a:ext cx="116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077732" y="5545308"/>
            <a:ext cx="116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41691" y="5510911"/>
            <a:ext cx="116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759196" y="5519782"/>
            <a:ext cx="1167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25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2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15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51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53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1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22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1513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-0.01693 4.19753E-6 " pathEditMode="relative" rAng="0" ptsTypes="AA">
                                      <p:cBhvr>
                                        <p:cTn id="24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6111E-6 4.19753E-6 L 0.01692 4.19753E-6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" y="0"/>
                                    </p:animMotion>
                                  </p:childTnLst>
                                </p:cTn>
                              </p:par>
                              <p:par>
                                <p:cTn id="2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7" dur="152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4" grpId="0"/>
      <p:bldP spid="48" grpId="0"/>
      <p:bldP spid="51" grpId="0"/>
      <p:bldP spid="60" grpId="0"/>
      <p:bldP spid="61" grpId="0"/>
      <p:bldP spid="62" grpId="0"/>
      <p:bldP spid="63" grpId="0"/>
      <p:bldP spid="6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73925" y="1143713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7826777">
            <a:off x="-2249275" y="9335594"/>
            <a:ext cx="5961179" cy="5638408"/>
          </a:xfrm>
          <a:custGeom>
            <a:avLst/>
            <a:gdLst/>
            <a:ahLst/>
            <a:cxnLst/>
            <a:rect l="l" t="t" r="r" b="b"/>
            <a:pathLst>
              <a:path w="5961179" h="5638408">
                <a:moveTo>
                  <a:pt x="0" y="0"/>
                </a:moveTo>
                <a:lnTo>
                  <a:pt x="5961179" y="0"/>
                </a:lnTo>
                <a:lnTo>
                  <a:pt x="5961179" y="5638408"/>
                </a:lnTo>
                <a:lnTo>
                  <a:pt x="0" y="5638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04922" y="1143713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26616" y="3638268"/>
            <a:ext cx="16230600" cy="5836406"/>
            <a:chOff x="0" y="-47625"/>
            <a:chExt cx="4274726" cy="1634522"/>
          </a:xfrm>
        </p:grpSpPr>
        <p:sp>
          <p:nvSpPr>
            <p:cNvPr id="6" name="Freeform 6"/>
            <p:cNvSpPr/>
            <p:nvPr/>
          </p:nvSpPr>
          <p:spPr>
            <a:xfrm>
              <a:off x="0" y="122868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F48B91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83130" y="190175"/>
            <a:ext cx="13791462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1"/>
              </a:lnSpc>
            </a:pPr>
            <a:r>
              <a:rPr lang="en-US" sz="7563" dirty="0" err="1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P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hân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số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chỉ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số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phần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đã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tô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màu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trong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hình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vẽ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bên</a:t>
            </a:r>
            <a:r>
              <a:rPr lang="en-US" sz="7563" dirty="0" smtClean="0"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?</a:t>
            </a:r>
            <a:endParaRPr lang="en-US" sz="7563" dirty="0"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676201" y="5066737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695294" y="5066737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742994" y="6614129"/>
            <a:ext cx="5677462" cy="14093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8"/>
              <p:cNvSpPr txBox="1"/>
              <p:nvPr/>
            </p:nvSpPr>
            <p:spPr>
              <a:xfrm>
                <a:off x="3280879" y="5220357"/>
                <a:ext cx="4260970" cy="9309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617"/>
                  </a:lnSpc>
                </a:pPr>
                <a:r>
                  <a:rPr lang="en-US" sz="5468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Baloo"/>
                    <a:cs typeface="Times New Roman" panose="02020603050405020304" pitchFamily="18" charset="0"/>
                    <a:sym typeface="Baloo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 </m:t>
                        </m:r>
                      </m:den>
                    </m:f>
                  </m:oMath>
                </a14:m>
                <a:r>
                  <a:rPr lang="en-US" sz="5468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ea typeface="Baloo"/>
                    <a:cs typeface="Times New Roman" panose="02020603050405020304" pitchFamily="18" charset="0"/>
                    <a:sym typeface="Baloo"/>
                  </a:rPr>
                  <a:t> </a:t>
                </a:r>
                <a:endParaRPr lang="en-US" sz="5468" dirty="0">
                  <a:solidFill>
                    <a:schemeClr val="bg1"/>
                  </a:solidFill>
                  <a:latin typeface="Times New Roman" panose="02020603050405020304" pitchFamily="18" charset="0"/>
                  <a:ea typeface="Baloo"/>
                  <a:cs typeface="Times New Roman" panose="02020603050405020304" pitchFamily="18" charset="0"/>
                  <a:sym typeface="Baloo"/>
                </a:endParaRPr>
              </a:p>
            </p:txBody>
          </p:sp>
        </mc:Choice>
        <mc:Fallback xmlns="">
          <p:sp>
            <p:nvSpPr>
              <p:cNvPr id="18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0879" y="5220357"/>
                <a:ext cx="4260970" cy="930960"/>
              </a:xfrm>
              <a:prstGeom prst="rect">
                <a:avLst/>
              </a:prstGeom>
              <a:blipFill>
                <a:blip r:embed="rId11"/>
                <a:stretch>
                  <a:fillRect l="-9871" t="-28758" b="-28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1"/>
          <p:cNvGrpSpPr/>
          <p:nvPr/>
        </p:nvGrpSpPr>
        <p:grpSpPr>
          <a:xfrm>
            <a:off x="2789172" y="7010480"/>
            <a:ext cx="5663055" cy="1232397"/>
            <a:chOff x="0" y="0"/>
            <a:chExt cx="914311" cy="1989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756494" y="7039427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2798654" y="8455299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7"/>
              <p:cNvSpPr txBox="1"/>
              <p:nvPr/>
            </p:nvSpPr>
            <p:spPr>
              <a:xfrm>
                <a:off x="3206476" y="7355360"/>
                <a:ext cx="3084842" cy="8463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6617"/>
                  </a:lnSpc>
                </a:pPr>
                <a:r>
                  <a:rPr lang="en-US" sz="5468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Baloo"/>
                    <a:cs typeface="Times New Roman" panose="02020603050405020304" pitchFamily="18" charset="0"/>
                    <a:sym typeface="Baloo"/>
                  </a:rPr>
                  <a:t>C.</a:t>
                </a:r>
                <a:r>
                  <a:rPr lang="en-US" sz="7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Baloo"/>
                    <a:cs typeface="Times New Roman" panose="02020603050405020304" pitchFamily="18" charset="0"/>
                    <a:sym typeface="Baloo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 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Baloo 2 ExtraBold" pitchFamily="2" charset="0"/>
                    <a:ea typeface="Baloo"/>
                    <a:cs typeface="Baloo 2 ExtraBold" pitchFamily="2" charset="0"/>
                    <a:sym typeface="Baloo"/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6476" y="7355360"/>
                <a:ext cx="3084842" cy="846386"/>
              </a:xfrm>
              <a:prstGeom prst="rect">
                <a:avLst/>
              </a:prstGeom>
              <a:blipFill>
                <a:blip r:embed="rId12"/>
                <a:stretch>
                  <a:fillRect l="-13636" t="-34058" b="-40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8"/>
          <p:cNvGrpSpPr/>
          <p:nvPr/>
        </p:nvGrpSpPr>
        <p:grpSpPr>
          <a:xfrm>
            <a:off x="9864079" y="4987674"/>
            <a:ext cx="5663055" cy="1232397"/>
            <a:chOff x="0" y="0"/>
            <a:chExt cx="914311" cy="19897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901436" y="5009766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w="142875" cap="rnd">
            <a:noFill/>
            <a:prstDash val="solid"/>
            <a:round/>
          </a:ln>
        </p:spPr>
      </p:sp>
      <p:sp>
        <p:nvSpPr>
          <p:cNvPr id="33" name="TextBox 33"/>
          <p:cNvSpPr txBox="1"/>
          <p:nvPr/>
        </p:nvSpPr>
        <p:spPr>
          <a:xfrm>
            <a:off x="10025340" y="6555134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4"/>
              <p:cNvSpPr txBox="1"/>
              <p:nvPr/>
            </p:nvSpPr>
            <p:spPr>
              <a:xfrm>
                <a:off x="10132397" y="5331582"/>
                <a:ext cx="5156789" cy="169277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617"/>
                  </a:lnSpc>
                </a:pPr>
                <a:r>
                  <a:rPr lang="en-US" sz="5468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Baloo"/>
                    <a:cs typeface="Times New Roman" panose="02020603050405020304" pitchFamily="18" charset="0"/>
                    <a:sym typeface="Baloo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 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Baloo 2 ExtraBold" pitchFamily="2" charset="0"/>
                    <a:ea typeface="Baloo"/>
                    <a:cs typeface="Baloo 2 ExtraBold" pitchFamily="2" charset="0"/>
                    <a:sym typeface="Baloo"/>
                  </a:rPr>
                  <a:t> </a:t>
                </a:r>
              </a:p>
              <a:p>
                <a:pPr algn="l">
                  <a:lnSpc>
                    <a:spcPts val="6617"/>
                  </a:lnSpc>
                </a:pPr>
                <a:endParaRPr lang="en-US" sz="5468" dirty="0">
                  <a:solidFill>
                    <a:srgbClr val="FFFFFF"/>
                  </a:solidFill>
                  <a:latin typeface="Baloo 2 ExtraBold" pitchFamily="2" charset="0"/>
                  <a:ea typeface="Baloo"/>
                  <a:cs typeface="Baloo 2 ExtraBold" pitchFamily="2" charset="0"/>
                  <a:sym typeface="Baloo"/>
                </a:endParaRPr>
              </a:p>
            </p:txBody>
          </p:sp>
        </mc:Choice>
        <mc:Fallback xmlns="">
          <p:sp>
            <p:nvSpPr>
              <p:cNvPr id="34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2397" y="5331582"/>
                <a:ext cx="5156789" cy="1692771"/>
              </a:xfrm>
              <a:prstGeom prst="rect">
                <a:avLst/>
              </a:prstGeom>
              <a:blipFill>
                <a:blip r:embed="rId13"/>
                <a:stretch>
                  <a:fillRect l="-8156" t="-16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5"/>
          <p:cNvGrpSpPr/>
          <p:nvPr/>
        </p:nvGrpSpPr>
        <p:grpSpPr>
          <a:xfrm>
            <a:off x="10007849" y="7066955"/>
            <a:ext cx="5663055" cy="1232397"/>
            <a:chOff x="0" y="0"/>
            <a:chExt cx="914311" cy="198973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F48B91"/>
            </a:solidFill>
            <a:ln cap="rnd">
              <a:noFill/>
              <a:prstDash val="solid"/>
              <a:round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9993442" y="7091804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40" name="TextBox 40"/>
          <p:cNvSpPr txBox="1"/>
          <p:nvPr/>
        </p:nvSpPr>
        <p:spPr>
          <a:xfrm>
            <a:off x="10095406" y="8455299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1"/>
              <p:cNvSpPr txBox="1"/>
              <p:nvPr/>
            </p:nvSpPr>
            <p:spPr>
              <a:xfrm>
                <a:off x="10349436" y="7375310"/>
                <a:ext cx="3981027" cy="84638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617"/>
                  </a:lnSpc>
                </a:pPr>
                <a:r>
                  <a:rPr lang="en-US" sz="5468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ea typeface="Baloo"/>
                    <a:cs typeface="Times New Roman" panose="02020603050405020304" pitchFamily="18" charset="0"/>
                    <a:sym typeface="Baloo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5400" b="1" i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54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 5 </m:t>
                        </m:r>
                      </m:den>
                    </m:f>
                  </m:oMath>
                </a14:m>
                <a:r>
                  <a:rPr lang="en-US" sz="7200" dirty="0">
                    <a:solidFill>
                      <a:schemeClr val="tx1"/>
                    </a:solidFill>
                    <a:latin typeface="Baloo 2 ExtraBold" pitchFamily="2" charset="0"/>
                    <a:ea typeface="Baloo"/>
                    <a:cs typeface="Baloo 2 ExtraBold" pitchFamily="2" charset="0"/>
                    <a:sym typeface="Baloo"/>
                  </a:rPr>
                  <a:t> </a:t>
                </a:r>
              </a:p>
            </p:txBody>
          </p:sp>
        </mc:Choice>
        <mc:Fallback xmlns="">
          <p:sp>
            <p:nvSpPr>
              <p:cNvPr id="41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9436" y="7375310"/>
                <a:ext cx="3981027" cy="846386"/>
              </a:xfrm>
              <a:prstGeom prst="rect">
                <a:avLst/>
              </a:prstGeom>
              <a:blipFill>
                <a:blip r:embed="rId14"/>
                <a:stretch>
                  <a:fillRect l="-10567" t="-33094" b="-40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CF5634E8-BAB2-0F7F-A73A-5A2DF6A933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093023" y="-114300"/>
            <a:ext cx="2516026" cy="2516026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DC7C0B74-2588-F2C0-CDF0-2412E2AF76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33121" y="3559373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309328D-B224-E37B-2F42-E59128087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843387" y="3664747"/>
            <a:ext cx="2530475" cy="2530475"/>
          </a:xfrm>
          <a:prstGeom prst="rect">
            <a:avLst/>
          </a:prstGeom>
        </p:spPr>
      </p:pic>
      <p:pic>
        <p:nvPicPr>
          <p:cNvPr id="49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9DD18A2-DFFA-745A-C421-C37044AC3D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147951" y="3641887"/>
            <a:ext cx="2530475" cy="2530475"/>
          </a:xfrm>
          <a:prstGeom prst="rect">
            <a:avLst/>
          </a:prstGeom>
        </p:spPr>
      </p:pic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197591"/>
              </p:ext>
            </p:extLst>
          </p:nvPr>
        </p:nvGraphicFramePr>
        <p:xfrm>
          <a:off x="11913041" y="1481356"/>
          <a:ext cx="5104015" cy="20057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803">
                  <a:extLst>
                    <a:ext uri="{9D8B030D-6E8A-4147-A177-3AD203B41FA5}">
                      <a16:colId xmlns:a16="http://schemas.microsoft.com/office/drawing/2014/main" val="2418073714"/>
                    </a:ext>
                  </a:extLst>
                </a:gridCol>
                <a:gridCol w="1020803">
                  <a:extLst>
                    <a:ext uri="{9D8B030D-6E8A-4147-A177-3AD203B41FA5}">
                      <a16:colId xmlns:a16="http://schemas.microsoft.com/office/drawing/2014/main" val="3261540807"/>
                    </a:ext>
                  </a:extLst>
                </a:gridCol>
                <a:gridCol w="1020803">
                  <a:extLst>
                    <a:ext uri="{9D8B030D-6E8A-4147-A177-3AD203B41FA5}">
                      <a16:colId xmlns:a16="http://schemas.microsoft.com/office/drawing/2014/main" val="1906746770"/>
                    </a:ext>
                  </a:extLst>
                </a:gridCol>
                <a:gridCol w="1020803">
                  <a:extLst>
                    <a:ext uri="{9D8B030D-6E8A-4147-A177-3AD203B41FA5}">
                      <a16:colId xmlns:a16="http://schemas.microsoft.com/office/drawing/2014/main" val="475200686"/>
                    </a:ext>
                  </a:extLst>
                </a:gridCol>
                <a:gridCol w="1020803">
                  <a:extLst>
                    <a:ext uri="{9D8B030D-6E8A-4147-A177-3AD203B41FA5}">
                      <a16:colId xmlns:a16="http://schemas.microsoft.com/office/drawing/2014/main" val="705438364"/>
                    </a:ext>
                  </a:extLst>
                </a:gridCol>
              </a:tblGrid>
              <a:tr h="20057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234840"/>
                  </a:ext>
                </a:extLst>
              </a:tr>
            </a:tbl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229" y="3474625"/>
            <a:ext cx="3236866" cy="6714632"/>
          </a:xfrm>
          <a:prstGeom prst="rect">
            <a:avLst/>
          </a:prstGeom>
        </p:spPr>
      </p:pic>
      <p:pic>
        <p:nvPicPr>
          <p:cNvPr id="8" name="Phân số chỉ số phần 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2247900"/>
            <a:ext cx="609600" cy="609600"/>
          </a:xfrm>
          <a:prstGeom prst="rect">
            <a:avLst/>
          </a:prstGeom>
        </p:spPr>
      </p:pic>
      <p:sp>
        <p:nvSpPr>
          <p:cNvPr id="9" name="Right Arrow 8">
            <a:hlinkClick r:id="rId17" action="ppaction://hlinksldjump"/>
          </p:cNvPr>
          <p:cNvSpPr/>
          <p:nvPr/>
        </p:nvSpPr>
        <p:spPr>
          <a:xfrm>
            <a:off x="2721660" y="8672085"/>
            <a:ext cx="2382946" cy="1315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7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3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2591735" y="7254546"/>
            <a:ext cx="5811487" cy="549682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946792" y="4126279"/>
            <a:ext cx="16230600" cy="5385314"/>
            <a:chOff x="0" y="-47625"/>
            <a:chExt cx="4274726" cy="15116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5F81C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729432"/>
            <a:ext cx="16230600" cy="2788056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5F81C0"/>
            </a:solidFill>
            <a:ln w="447675" cap="rnd">
              <a:solidFill>
                <a:srgbClr val="5F81C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147190" y="1019175"/>
            <a:ext cx="1399362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70133" y="5253981"/>
            <a:ext cx="19705897" cy="3927895"/>
            <a:chOff x="-341082" y="-38100"/>
            <a:chExt cx="1255393" cy="634167"/>
          </a:xfrm>
        </p:grpSpPr>
        <p:sp>
          <p:nvSpPr>
            <p:cNvPr id="13" name="Freeform 13"/>
            <p:cNvSpPr/>
            <p:nvPr/>
          </p:nvSpPr>
          <p:spPr>
            <a:xfrm>
              <a:off x="-341082" y="397094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20325" y="4532828"/>
            <a:ext cx="14364912" cy="1468380"/>
            <a:chOff x="0" y="-38100"/>
            <a:chExt cx="914311" cy="2370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40133" y="6191121"/>
            <a:ext cx="14295728" cy="1468380"/>
            <a:chOff x="0" y="-38100"/>
            <a:chExt cx="914311" cy="23707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5F81C0"/>
            </a:solidFill>
            <a:ln cap="rnd">
              <a:noFill/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320325" y="4808179"/>
            <a:ext cx="14343986" cy="1232397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6" name="TextBox 26"/>
          <p:cNvSpPr txBox="1"/>
          <p:nvPr/>
        </p:nvSpPr>
        <p:spPr>
          <a:xfrm>
            <a:off x="2690461" y="4999940"/>
            <a:ext cx="5663055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27"/>
          <p:cNvSpPr txBox="1"/>
          <p:nvPr/>
        </p:nvSpPr>
        <p:spPr>
          <a:xfrm>
            <a:off x="1423700" y="8123693"/>
            <a:ext cx="1426782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Baloo"/>
              </a:rPr>
              <a:t>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Baloo"/>
              </a:rPr>
              <a:t>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1299399" y="4866915"/>
            <a:ext cx="14440502" cy="1232397"/>
          </a:xfrm>
          <a:custGeom>
            <a:avLst/>
            <a:gdLst/>
            <a:ahLst/>
            <a:cxnLst/>
            <a:rect l="l" t="t" r="r" b="b"/>
            <a:pathLst>
              <a:path w="914311" h="198973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049"/>
                </a:lnTo>
                <a:cubicBezTo>
                  <a:pt x="914311" y="141715"/>
                  <a:pt x="906101" y="161536"/>
                  <a:pt x="891487" y="176149"/>
                </a:cubicBezTo>
                <a:cubicBezTo>
                  <a:pt x="876874" y="190763"/>
                  <a:pt x="857053" y="198973"/>
                  <a:pt x="836386" y="198973"/>
                </a:cubicBezTo>
                <a:lnTo>
                  <a:pt x="77924" y="198973"/>
                </a:lnTo>
                <a:cubicBezTo>
                  <a:pt x="34888" y="198973"/>
                  <a:pt x="0" y="164085"/>
                  <a:pt x="0" y="121049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0" name="TextBox 30"/>
          <p:cNvSpPr txBox="1"/>
          <p:nvPr/>
        </p:nvSpPr>
        <p:spPr>
          <a:xfrm>
            <a:off x="2746121" y="6899596"/>
            <a:ext cx="5663055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1" name="TextBox 31"/>
          <p:cNvSpPr txBox="1"/>
          <p:nvPr/>
        </p:nvSpPr>
        <p:spPr>
          <a:xfrm>
            <a:off x="1545120" y="5129486"/>
            <a:ext cx="139490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3" name="Freeform 33"/>
          <p:cNvSpPr/>
          <p:nvPr/>
        </p:nvSpPr>
        <p:spPr>
          <a:xfrm>
            <a:off x="1375791" y="6433399"/>
            <a:ext cx="14260070" cy="1233415"/>
          </a:xfrm>
          <a:custGeom>
            <a:avLst/>
            <a:gdLst/>
            <a:ahLst/>
            <a:cxnLst/>
            <a:rect l="l" t="t" r="r" b="b"/>
            <a:pathLst>
              <a:path w="914311" h="199137">
                <a:moveTo>
                  <a:pt x="77924" y="0"/>
                </a:moveTo>
                <a:lnTo>
                  <a:pt x="836386" y="0"/>
                </a:lnTo>
                <a:cubicBezTo>
                  <a:pt x="857053" y="0"/>
                  <a:pt x="876874" y="8210"/>
                  <a:pt x="891487" y="22823"/>
                </a:cubicBezTo>
                <a:cubicBezTo>
                  <a:pt x="906101" y="37437"/>
                  <a:pt x="914311" y="57257"/>
                  <a:pt x="914311" y="77924"/>
                </a:cubicBezTo>
                <a:lnTo>
                  <a:pt x="914311" y="121213"/>
                </a:lnTo>
                <a:cubicBezTo>
                  <a:pt x="914311" y="164249"/>
                  <a:pt x="879423" y="199137"/>
                  <a:pt x="836386" y="199137"/>
                </a:cubicBezTo>
                <a:lnTo>
                  <a:pt x="77924" y="199137"/>
                </a:lnTo>
                <a:cubicBezTo>
                  <a:pt x="57257" y="199137"/>
                  <a:pt x="37437" y="190927"/>
                  <a:pt x="22823" y="176314"/>
                </a:cubicBezTo>
                <a:cubicBezTo>
                  <a:pt x="8210" y="161700"/>
                  <a:pt x="0" y="141880"/>
                  <a:pt x="0" y="121213"/>
                </a:cubicBezTo>
                <a:lnTo>
                  <a:pt x="0" y="77924"/>
                </a:lnTo>
                <a:cubicBezTo>
                  <a:pt x="0" y="57257"/>
                  <a:pt x="8210" y="37437"/>
                  <a:pt x="22823" y="22823"/>
                </a:cubicBezTo>
                <a:cubicBezTo>
                  <a:pt x="37437" y="8210"/>
                  <a:pt x="57257" y="0"/>
                  <a:pt x="77924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4" name="TextBox 34"/>
          <p:cNvSpPr txBox="1"/>
          <p:nvPr/>
        </p:nvSpPr>
        <p:spPr>
          <a:xfrm>
            <a:off x="9972806" y="4999939"/>
            <a:ext cx="5663055" cy="14693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5" name="TextBox 35"/>
          <p:cNvSpPr txBox="1"/>
          <p:nvPr/>
        </p:nvSpPr>
        <p:spPr>
          <a:xfrm>
            <a:off x="1472645" y="6783234"/>
            <a:ext cx="1434706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0028466" y="6899596"/>
            <a:ext cx="5663055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40" name="Freeform 40"/>
          <p:cNvSpPr/>
          <p:nvPr/>
        </p:nvSpPr>
        <p:spPr>
          <a:xfrm>
            <a:off x="-144647" y="3068006"/>
            <a:ext cx="917311" cy="898965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772664" y="44225"/>
            <a:ext cx="1123180" cy="110071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3" action="ppaction://hlinksldjump"/>
          </p:cNvPr>
          <p:cNvSpPr/>
          <p:nvPr/>
        </p:nvSpPr>
        <p:spPr>
          <a:xfrm flipV="1">
            <a:off x="16392851" y="594583"/>
            <a:ext cx="2202256" cy="3050985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7546027" y="9035235"/>
            <a:ext cx="3195946" cy="1133108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1D071716-E6B7-3680-7954-1F7F18E09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2188F4F3-F2F5-ACD1-DB99-99D85ABE0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6BA31D4-A6CA-AB07-EC29-036EA0FA0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460978C-0CE2-F2BB-2C20-662DC08BEA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24" name="Freeform 41">
            <a:extLst>
              <a:ext uri="{FF2B5EF4-FFF2-40B4-BE49-F238E27FC236}">
                <a16:creationId xmlns:a16="http://schemas.microsoft.com/office/drawing/2014/main" id="{B374B253-CCDD-B80E-FB89-A2CA88FFFF88}"/>
              </a:ext>
            </a:extLst>
          </p:cNvPr>
          <p:cNvSpPr/>
          <p:nvPr/>
        </p:nvSpPr>
        <p:spPr>
          <a:xfrm>
            <a:off x="16140811" y="8555170"/>
            <a:ext cx="1739974" cy="1705174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229" y="3474625"/>
            <a:ext cx="3236866" cy="6714632"/>
          </a:xfrm>
          <a:prstGeom prst="rect">
            <a:avLst/>
          </a:prstGeom>
        </p:spPr>
      </p:pic>
      <p:pic>
        <p:nvPicPr>
          <p:cNvPr id="22" name="Muốn tính diện tích 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22403" y="227536"/>
            <a:ext cx="609600" cy="609600"/>
          </a:xfrm>
          <a:prstGeom prst="rect">
            <a:avLst/>
          </a:prstGeom>
        </p:spPr>
      </p:pic>
      <p:sp>
        <p:nvSpPr>
          <p:cNvPr id="23" name="Right Arrow 22">
            <a:hlinkClick r:id="rId13" action="ppaction://hlinksldjump" tooltip="slide 3"/>
          </p:cNvPr>
          <p:cNvSpPr/>
          <p:nvPr/>
        </p:nvSpPr>
        <p:spPr>
          <a:xfrm>
            <a:off x="13270881" y="9066697"/>
            <a:ext cx="2316321" cy="152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15382257" y="7306096"/>
            <a:ext cx="5811487" cy="549682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4312018"/>
            <a:ext cx="16230600" cy="5269555"/>
          </a:xfrm>
          <a:custGeom>
            <a:avLst/>
            <a:gdLst/>
            <a:ahLst/>
            <a:cxnLst/>
            <a:rect l="l" t="t" r="r" b="b"/>
            <a:pathLst>
              <a:path w="4274726" h="1464029">
                <a:moveTo>
                  <a:pt x="47700" y="0"/>
                </a:moveTo>
                <a:lnTo>
                  <a:pt x="4227026" y="0"/>
                </a:lnTo>
                <a:cubicBezTo>
                  <a:pt x="4239677" y="0"/>
                  <a:pt x="4251809" y="5025"/>
                  <a:pt x="4260755" y="13971"/>
                </a:cubicBezTo>
                <a:cubicBezTo>
                  <a:pt x="4269700" y="22916"/>
                  <a:pt x="4274726" y="35049"/>
                  <a:pt x="4274726" y="47700"/>
                </a:cubicBezTo>
                <a:lnTo>
                  <a:pt x="4274726" y="1416330"/>
                </a:lnTo>
                <a:cubicBezTo>
                  <a:pt x="4274726" y="1428981"/>
                  <a:pt x="4269700" y="1441113"/>
                  <a:pt x="4260755" y="1450059"/>
                </a:cubicBezTo>
                <a:cubicBezTo>
                  <a:pt x="4251809" y="1459004"/>
                  <a:pt x="4239677" y="1464029"/>
                  <a:pt x="4227026" y="1464029"/>
                </a:cubicBezTo>
                <a:lnTo>
                  <a:pt x="47700" y="1464029"/>
                </a:lnTo>
                <a:cubicBezTo>
                  <a:pt x="35049" y="1464029"/>
                  <a:pt x="22916" y="1459004"/>
                  <a:pt x="13971" y="1450059"/>
                </a:cubicBezTo>
                <a:cubicBezTo>
                  <a:pt x="5025" y="1441113"/>
                  <a:pt x="0" y="1428981"/>
                  <a:pt x="0" y="1416330"/>
                </a:cubicBezTo>
                <a:lnTo>
                  <a:pt x="0" y="47700"/>
                </a:lnTo>
                <a:cubicBezTo>
                  <a:pt x="0" y="35049"/>
                  <a:pt x="5025" y="22916"/>
                  <a:pt x="13971" y="13971"/>
                </a:cubicBezTo>
                <a:cubicBezTo>
                  <a:pt x="22916" y="5025"/>
                  <a:pt x="35049" y="0"/>
                  <a:pt x="47700" y="0"/>
                </a:cubicBezTo>
                <a:close/>
              </a:path>
            </a:pathLst>
          </a:custGeom>
          <a:solidFill>
            <a:srgbClr val="FFFFFF"/>
          </a:solidFill>
          <a:ln w="333375" cap="rnd">
            <a:solidFill>
              <a:srgbClr val="71B646"/>
            </a:solidFill>
            <a:prstDash val="solid"/>
            <a:round/>
          </a:ln>
        </p:spPr>
      </p:sp>
      <p:sp>
        <p:nvSpPr>
          <p:cNvPr id="7" name="TextBox 7"/>
          <p:cNvSpPr txBox="1"/>
          <p:nvPr/>
        </p:nvSpPr>
        <p:spPr>
          <a:xfrm>
            <a:off x="1028700" y="4140599"/>
            <a:ext cx="16230600" cy="544097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grpSp>
        <p:nvGrpSpPr>
          <p:cNvPr id="8" name="Group 8"/>
          <p:cNvGrpSpPr/>
          <p:nvPr/>
        </p:nvGrpSpPr>
        <p:grpSpPr>
          <a:xfrm>
            <a:off x="1028700" y="729432"/>
            <a:ext cx="16230600" cy="2788056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71B646"/>
            </a:solidFill>
            <a:ln w="447675" cap="rnd">
              <a:solidFill>
                <a:srgbClr val="71B64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95260" y="1013750"/>
            <a:ext cx="13791462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51"/>
              </a:lnSpc>
            </a:pPr>
            <a:r>
              <a:rPr lang="en-US" sz="7563" dirty="0" err="1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D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iện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tích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hình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chữ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nhật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có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chiều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dài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8 cm,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chiều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rộng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 5 cm </a:t>
            </a:r>
            <a:r>
              <a:rPr lang="en-US" sz="7563" dirty="0" err="1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là</a:t>
            </a:r>
            <a:r>
              <a:rPr lang="en-US" sz="7563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:</a:t>
            </a:r>
            <a:endParaRPr lang="en-US" sz="7563" dirty="0">
              <a:solidFill>
                <a:srgbClr val="FFFFFF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643470" y="5380515"/>
            <a:ext cx="5663055" cy="1232397"/>
            <a:chOff x="0" y="0"/>
            <a:chExt cx="914311" cy="1989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629063" y="538051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17" name="TextBox 17"/>
          <p:cNvSpPr txBox="1"/>
          <p:nvPr/>
        </p:nvSpPr>
        <p:spPr>
          <a:xfrm>
            <a:off x="2629063" y="514453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8" name="TextBox 18"/>
          <p:cNvSpPr txBox="1"/>
          <p:nvPr/>
        </p:nvSpPr>
        <p:spPr>
          <a:xfrm>
            <a:off x="2952263" y="5688680"/>
            <a:ext cx="3673764" cy="79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7"/>
              </a:lnSpc>
            </a:pPr>
            <a:r>
              <a:rPr lang="en-US" sz="5468" dirty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A. </a:t>
            </a:r>
            <a:r>
              <a:rPr lang="en-US" sz="5468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26 cm</a:t>
            </a:r>
            <a:r>
              <a:rPr lang="en-US" sz="5468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2</a:t>
            </a:r>
            <a:endParaRPr lang="en-US" sz="5468" baseline="30000" dirty="0">
              <a:solidFill>
                <a:srgbClr val="FFFFFF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699130" y="7280679"/>
            <a:ext cx="5663055" cy="1232397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2684723" y="7280679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24" name="TextBox 24"/>
          <p:cNvSpPr txBox="1"/>
          <p:nvPr/>
        </p:nvSpPr>
        <p:spPr>
          <a:xfrm>
            <a:off x="2684723" y="7044696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5" name="TextBox 25"/>
          <p:cNvSpPr txBox="1"/>
          <p:nvPr/>
        </p:nvSpPr>
        <p:spPr>
          <a:xfrm>
            <a:off x="3007922" y="7579320"/>
            <a:ext cx="3932705" cy="84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7"/>
              </a:lnSpc>
            </a:pPr>
            <a:r>
              <a:rPr lang="en-US" sz="5468" dirty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C. </a:t>
            </a:r>
            <a:r>
              <a:rPr lang="en-US" sz="5468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26 cm</a:t>
            </a:r>
            <a:endParaRPr lang="en-US" sz="5468" dirty="0">
              <a:solidFill>
                <a:srgbClr val="FFFFFF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9925815" y="5380515"/>
            <a:ext cx="5663055" cy="1232397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9918612" y="5380515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1" name="TextBox 31"/>
          <p:cNvSpPr txBox="1"/>
          <p:nvPr/>
        </p:nvSpPr>
        <p:spPr>
          <a:xfrm>
            <a:off x="9918612" y="5144532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2" name="TextBox 32"/>
          <p:cNvSpPr txBox="1"/>
          <p:nvPr/>
        </p:nvSpPr>
        <p:spPr>
          <a:xfrm>
            <a:off x="10193355" y="5688680"/>
            <a:ext cx="3297122" cy="799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7"/>
              </a:lnSpc>
            </a:pPr>
            <a:r>
              <a:rPr lang="en-US" sz="5468" dirty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B. </a:t>
            </a:r>
            <a:r>
              <a:rPr lang="en-US" sz="5468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40 cm</a:t>
            </a:r>
            <a:r>
              <a:rPr lang="en-US" sz="5468" baseline="30000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2</a:t>
            </a:r>
            <a:endParaRPr lang="en-US" sz="5468" baseline="30000" dirty="0">
              <a:solidFill>
                <a:srgbClr val="FFFFFF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9981475" y="7280679"/>
            <a:ext cx="5663055" cy="1232397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71B646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9981475" y="7280679"/>
            <a:ext cx="5677462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8" name="TextBox 38"/>
          <p:cNvSpPr txBox="1"/>
          <p:nvPr/>
        </p:nvSpPr>
        <p:spPr>
          <a:xfrm>
            <a:off x="9981475" y="7044696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10290267" y="7579320"/>
            <a:ext cx="3744384" cy="84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7"/>
              </a:lnSpc>
            </a:pPr>
            <a:r>
              <a:rPr lang="en-US" sz="5468" dirty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D. </a:t>
            </a:r>
            <a:r>
              <a:rPr lang="en-US" sz="5468" dirty="0" smtClean="0">
                <a:solidFill>
                  <a:srgbClr val="FFFFFF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40 cm</a:t>
            </a:r>
            <a:endParaRPr lang="en-US" sz="5468" dirty="0">
              <a:solidFill>
                <a:srgbClr val="FFFFFF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sp>
        <p:nvSpPr>
          <p:cNvPr id="40" name="Freeform 40">
            <a:hlinkClick r:id="rId11" action="ppaction://hlinksldjump"/>
          </p:cNvPr>
          <p:cNvSpPr/>
          <p:nvPr/>
        </p:nvSpPr>
        <p:spPr>
          <a:xfrm flipV="1">
            <a:off x="16085744" y="466504"/>
            <a:ext cx="2202256" cy="3050985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7546027" y="9035235"/>
            <a:ext cx="3195946" cy="1133108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9"/>
                </a:lnTo>
                <a:lnTo>
                  <a:pt x="0" y="1133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651984" y="2936147"/>
            <a:ext cx="819639" cy="803247"/>
          </a:xfrm>
          <a:custGeom>
            <a:avLst/>
            <a:gdLst/>
            <a:ahLst/>
            <a:cxnLst/>
            <a:rect l="l" t="t" r="r" b="b"/>
            <a:pathLst>
              <a:path w="819639" h="803247">
                <a:moveTo>
                  <a:pt x="0" y="0"/>
                </a:moveTo>
                <a:lnTo>
                  <a:pt x="819640" y="0"/>
                </a:lnTo>
                <a:lnTo>
                  <a:pt x="819640" y="803246"/>
                </a:lnTo>
                <a:lnTo>
                  <a:pt x="0" y="80324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246093" y="790977"/>
            <a:ext cx="1225530" cy="120102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1" y="0"/>
                </a:lnTo>
                <a:lnTo>
                  <a:pt x="1225531" y="1201019"/>
                </a:lnTo>
                <a:lnTo>
                  <a:pt x="0" y="120101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6646535" y="8853487"/>
            <a:ext cx="1225530" cy="120102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9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A9DAEB04-5FDC-D6EC-F3D2-903DD62261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50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F4B59669-0F2F-9552-8229-A2AF5796D9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51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6986243F-6032-E074-D74A-C171BB1A30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52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CFBBB306-729F-A3FD-661E-0DD41BFC6A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5" name="Freeform 47">
            <a:extLst>
              <a:ext uri="{FF2B5EF4-FFF2-40B4-BE49-F238E27FC236}">
                <a16:creationId xmlns:a16="http://schemas.microsoft.com/office/drawing/2014/main" id="{162E6429-F51F-E93F-9961-A48ACE4DCB9B}"/>
              </a:ext>
            </a:extLst>
          </p:cNvPr>
          <p:cNvSpPr/>
          <p:nvPr/>
        </p:nvSpPr>
        <p:spPr>
          <a:xfrm>
            <a:off x="318309" y="8926130"/>
            <a:ext cx="1225530" cy="1201020"/>
          </a:xfrm>
          <a:custGeom>
            <a:avLst/>
            <a:gdLst/>
            <a:ahLst/>
            <a:cxnLst/>
            <a:rect l="l" t="t" r="r" b="b"/>
            <a:pathLst>
              <a:path w="1225530" h="1201020">
                <a:moveTo>
                  <a:pt x="0" y="0"/>
                </a:moveTo>
                <a:lnTo>
                  <a:pt x="1225530" y="0"/>
                </a:lnTo>
                <a:lnTo>
                  <a:pt x="1225530" y="1201020"/>
                </a:lnTo>
                <a:lnTo>
                  <a:pt x="0" y="12010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229" y="3474625"/>
            <a:ext cx="3236866" cy="6714632"/>
          </a:xfrm>
          <a:prstGeom prst="rect">
            <a:avLst/>
          </a:prstGeom>
        </p:spPr>
      </p:pic>
      <p:sp>
        <p:nvSpPr>
          <p:cNvPr id="53" name="Right Arrow 52">
            <a:hlinkClick r:id="rId11" action="ppaction://hlinksldjump" tooltip="slide 3"/>
          </p:cNvPr>
          <p:cNvSpPr/>
          <p:nvPr/>
        </p:nvSpPr>
        <p:spPr>
          <a:xfrm>
            <a:off x="13270881" y="9066697"/>
            <a:ext cx="2316321" cy="152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Diện tích hình chữ n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221200" y="1943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7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3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87856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90991" y="-245924"/>
            <a:ext cx="10778847" cy="10778847"/>
          </a:xfrm>
          <a:custGeom>
            <a:avLst/>
            <a:gdLst/>
            <a:ahLst/>
            <a:cxnLst/>
            <a:rect l="l" t="t" r="r" b="b"/>
            <a:pathLst>
              <a:path w="10778847" h="10778847">
                <a:moveTo>
                  <a:pt x="0" y="0"/>
                </a:moveTo>
                <a:lnTo>
                  <a:pt x="10778847" y="0"/>
                </a:lnTo>
                <a:lnTo>
                  <a:pt x="10778847" y="10778848"/>
                </a:lnTo>
                <a:lnTo>
                  <a:pt x="0" y="10778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2414">
            <a:off x="-2591735" y="7254546"/>
            <a:ext cx="5811487" cy="549682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7" y="0"/>
                </a:lnTo>
                <a:lnTo>
                  <a:pt x="5811487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4312018"/>
            <a:ext cx="16230600" cy="5269555"/>
            <a:chOff x="0" y="0"/>
            <a:chExt cx="4274726" cy="14640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1464029"/>
            </a:xfrm>
            <a:custGeom>
              <a:avLst/>
              <a:gdLst/>
              <a:ahLst/>
              <a:cxnLst/>
              <a:rect l="l" t="t" r="r" b="b"/>
              <a:pathLst>
                <a:path w="4274726" h="1464029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1416330"/>
                  </a:lnTo>
                  <a:cubicBezTo>
                    <a:pt x="4274726" y="1428981"/>
                    <a:pt x="4269700" y="1441113"/>
                    <a:pt x="4260755" y="1450059"/>
                  </a:cubicBezTo>
                  <a:cubicBezTo>
                    <a:pt x="4251809" y="1459004"/>
                    <a:pt x="4239677" y="1464029"/>
                    <a:pt x="4227026" y="1464029"/>
                  </a:cubicBezTo>
                  <a:lnTo>
                    <a:pt x="47700" y="1464029"/>
                  </a:lnTo>
                  <a:cubicBezTo>
                    <a:pt x="35049" y="1464029"/>
                    <a:pt x="22916" y="1459004"/>
                    <a:pt x="13971" y="1450059"/>
                  </a:cubicBezTo>
                  <a:cubicBezTo>
                    <a:pt x="5025" y="1441113"/>
                    <a:pt x="0" y="1428981"/>
                    <a:pt x="0" y="1416330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FFFFFF"/>
            </a:solidFill>
            <a:ln w="3333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274726" cy="15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1350" y="436120"/>
            <a:ext cx="16230600" cy="2788056"/>
            <a:chOff x="0" y="0"/>
            <a:chExt cx="4274726" cy="734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734303"/>
            </a:xfrm>
            <a:custGeom>
              <a:avLst/>
              <a:gdLst/>
              <a:ahLst/>
              <a:cxnLst/>
              <a:rect l="l" t="t" r="r" b="b"/>
              <a:pathLst>
                <a:path w="4274726" h="734303">
                  <a:moveTo>
                    <a:pt x="47700" y="0"/>
                  </a:moveTo>
                  <a:lnTo>
                    <a:pt x="4227026" y="0"/>
                  </a:lnTo>
                  <a:cubicBezTo>
                    <a:pt x="4239677" y="0"/>
                    <a:pt x="4251809" y="5025"/>
                    <a:pt x="4260755" y="13971"/>
                  </a:cubicBezTo>
                  <a:cubicBezTo>
                    <a:pt x="4269700" y="22916"/>
                    <a:pt x="4274726" y="35049"/>
                    <a:pt x="4274726" y="47700"/>
                  </a:cubicBezTo>
                  <a:lnTo>
                    <a:pt x="4274726" y="686603"/>
                  </a:lnTo>
                  <a:cubicBezTo>
                    <a:pt x="4274726" y="699254"/>
                    <a:pt x="4269700" y="711387"/>
                    <a:pt x="4260755" y="720332"/>
                  </a:cubicBezTo>
                  <a:cubicBezTo>
                    <a:pt x="4251809" y="729277"/>
                    <a:pt x="4239677" y="734303"/>
                    <a:pt x="4227026" y="734303"/>
                  </a:cubicBezTo>
                  <a:lnTo>
                    <a:pt x="47700" y="734303"/>
                  </a:lnTo>
                  <a:cubicBezTo>
                    <a:pt x="35049" y="734303"/>
                    <a:pt x="22916" y="729277"/>
                    <a:pt x="13971" y="720332"/>
                  </a:cubicBezTo>
                  <a:cubicBezTo>
                    <a:pt x="5025" y="711387"/>
                    <a:pt x="0" y="699254"/>
                    <a:pt x="0" y="686603"/>
                  </a:cubicBezTo>
                  <a:lnTo>
                    <a:pt x="0" y="47700"/>
                  </a:lnTo>
                  <a:cubicBezTo>
                    <a:pt x="0" y="35049"/>
                    <a:pt x="5025" y="22916"/>
                    <a:pt x="13971" y="13971"/>
                  </a:cubicBezTo>
                  <a:cubicBezTo>
                    <a:pt x="22916" y="5025"/>
                    <a:pt x="35049" y="0"/>
                    <a:pt x="47700" y="0"/>
                  </a:cubicBezTo>
                  <a:close/>
                </a:path>
              </a:pathLst>
            </a:custGeom>
            <a:solidFill>
              <a:srgbClr val="EFC666"/>
            </a:solidFill>
            <a:ln w="447675" cap="rnd">
              <a:solidFill>
                <a:srgbClr val="EFC666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4274726" cy="781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20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48269" y="1013750"/>
            <a:ext cx="1379146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37856" y="5688681"/>
            <a:ext cx="4121025" cy="84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17"/>
              </a:lnSpc>
            </a:pPr>
            <a:r>
              <a:rPr lang="en-US" sz="5468">
                <a:solidFill>
                  <a:srgbClr val="FFFFFF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A. CAO BẰNG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365746" y="7954399"/>
            <a:ext cx="13499528" cy="1232397"/>
            <a:chOff x="0" y="0"/>
            <a:chExt cx="914311" cy="19897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21728" y="7954399"/>
            <a:ext cx="13453138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2684723" y="7044696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25" name="TextBox 25"/>
          <p:cNvSpPr txBox="1"/>
          <p:nvPr/>
        </p:nvSpPr>
        <p:spPr>
          <a:xfrm>
            <a:off x="1382936" y="8374029"/>
            <a:ext cx="13183863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C. Lấy chiều dài cộng với chiều rộng.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165929" y="6401438"/>
            <a:ext cx="14653782" cy="1232397"/>
            <a:chOff x="0" y="0"/>
            <a:chExt cx="914311" cy="19897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144317" y="6395069"/>
            <a:ext cx="14675394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A6A6A6"/>
          </a:solidFill>
          <a:ln cap="rnd">
            <a:noFill/>
            <a:prstDash val="solid"/>
            <a:round/>
          </a:ln>
        </p:spPr>
      </p:sp>
      <p:sp>
        <p:nvSpPr>
          <p:cNvPr id="31" name="TextBox 31"/>
          <p:cNvSpPr txBox="1"/>
          <p:nvPr/>
        </p:nvSpPr>
        <p:spPr>
          <a:xfrm>
            <a:off x="9918612" y="5144531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2" name="TextBox 32"/>
          <p:cNvSpPr txBox="1"/>
          <p:nvPr/>
        </p:nvSpPr>
        <p:spPr>
          <a:xfrm>
            <a:off x="1231319" y="6623745"/>
            <a:ext cx="145883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231320" y="4812486"/>
            <a:ext cx="13633954" cy="1232397"/>
            <a:chOff x="0" y="0"/>
            <a:chExt cx="914311" cy="1989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914311" cy="198973"/>
            </a:xfrm>
            <a:custGeom>
              <a:avLst/>
              <a:gdLst/>
              <a:ahLst/>
              <a:cxnLst/>
              <a:rect l="l" t="t" r="r" b="b"/>
              <a:pathLst>
                <a:path w="914311" h="198973">
                  <a:moveTo>
                    <a:pt x="77924" y="0"/>
                  </a:moveTo>
                  <a:lnTo>
                    <a:pt x="836386" y="0"/>
                  </a:lnTo>
                  <a:cubicBezTo>
                    <a:pt x="857053" y="0"/>
                    <a:pt x="876874" y="8210"/>
                    <a:pt x="891487" y="22823"/>
                  </a:cubicBezTo>
                  <a:cubicBezTo>
                    <a:pt x="906101" y="37437"/>
                    <a:pt x="914311" y="57257"/>
                    <a:pt x="914311" y="77924"/>
                  </a:cubicBezTo>
                  <a:lnTo>
                    <a:pt x="914311" y="121049"/>
                  </a:lnTo>
                  <a:cubicBezTo>
                    <a:pt x="914311" y="141715"/>
                    <a:pt x="906101" y="161536"/>
                    <a:pt x="891487" y="176149"/>
                  </a:cubicBezTo>
                  <a:cubicBezTo>
                    <a:pt x="876874" y="190763"/>
                    <a:pt x="857053" y="198973"/>
                    <a:pt x="836386" y="198973"/>
                  </a:cubicBezTo>
                  <a:lnTo>
                    <a:pt x="77924" y="198973"/>
                  </a:lnTo>
                  <a:cubicBezTo>
                    <a:pt x="34888" y="198973"/>
                    <a:pt x="0" y="164085"/>
                    <a:pt x="0" y="121049"/>
                  </a:cubicBezTo>
                  <a:lnTo>
                    <a:pt x="0" y="77924"/>
                  </a:lnTo>
                  <a:cubicBezTo>
                    <a:pt x="0" y="57257"/>
                    <a:pt x="8210" y="37437"/>
                    <a:pt x="22823" y="22823"/>
                  </a:cubicBezTo>
                  <a:cubicBezTo>
                    <a:pt x="37437" y="8210"/>
                    <a:pt x="57257" y="0"/>
                    <a:pt x="77924" y="0"/>
                  </a:cubicBezTo>
                  <a:close/>
                </a:path>
              </a:pathLst>
            </a:custGeom>
            <a:solidFill>
              <a:srgbClr val="EFC666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914311" cy="2370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285881" y="4777703"/>
            <a:ext cx="13619677" cy="1232397"/>
          </a:xfrm>
          <a:custGeom>
            <a:avLst/>
            <a:gdLst/>
            <a:ahLst/>
            <a:cxnLst/>
            <a:rect l="l" t="t" r="r" b="b"/>
            <a:pathLst>
              <a:path w="916637" h="198973">
                <a:moveTo>
                  <a:pt x="77727" y="0"/>
                </a:moveTo>
                <a:lnTo>
                  <a:pt x="838910" y="0"/>
                </a:lnTo>
                <a:cubicBezTo>
                  <a:pt x="881837" y="0"/>
                  <a:pt x="916637" y="34799"/>
                  <a:pt x="916637" y="77727"/>
                </a:cubicBezTo>
                <a:lnTo>
                  <a:pt x="916637" y="121246"/>
                </a:lnTo>
                <a:cubicBezTo>
                  <a:pt x="916637" y="141861"/>
                  <a:pt x="908448" y="161631"/>
                  <a:pt x="893871" y="176207"/>
                </a:cubicBezTo>
                <a:cubicBezTo>
                  <a:pt x="879295" y="190784"/>
                  <a:pt x="859524" y="198973"/>
                  <a:pt x="838910" y="198973"/>
                </a:cubicBezTo>
                <a:lnTo>
                  <a:pt x="77727" y="198973"/>
                </a:lnTo>
                <a:cubicBezTo>
                  <a:pt x="34799" y="198973"/>
                  <a:pt x="0" y="164173"/>
                  <a:pt x="0" y="121246"/>
                </a:cubicBezTo>
                <a:lnTo>
                  <a:pt x="0" y="77727"/>
                </a:lnTo>
                <a:cubicBezTo>
                  <a:pt x="0" y="34799"/>
                  <a:pt x="34799" y="0"/>
                  <a:pt x="77727" y="0"/>
                </a:cubicBezTo>
                <a:close/>
              </a:path>
            </a:pathLst>
          </a:custGeom>
          <a:solidFill>
            <a:srgbClr val="53D900"/>
          </a:solidFill>
          <a:ln cap="rnd">
            <a:noFill/>
            <a:prstDash val="solid"/>
            <a:round/>
          </a:ln>
        </p:spPr>
      </p:sp>
      <p:sp>
        <p:nvSpPr>
          <p:cNvPr id="38" name="TextBox 38"/>
          <p:cNvSpPr txBox="1"/>
          <p:nvPr/>
        </p:nvSpPr>
        <p:spPr>
          <a:xfrm>
            <a:off x="9981475" y="7044696"/>
            <a:ext cx="5677462" cy="146838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1346658" y="5020776"/>
            <a:ext cx="1447305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  <a:sym typeface="Baloo"/>
              </a:rPr>
              <a:t>A.</a:t>
            </a:r>
            <a:r>
              <a:rPr lang="en-US" sz="4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aloo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̣(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</p:txBody>
      </p:sp>
      <p:sp>
        <p:nvSpPr>
          <p:cNvPr id="40" name="Freeform 40"/>
          <p:cNvSpPr/>
          <p:nvPr/>
        </p:nvSpPr>
        <p:spPr>
          <a:xfrm>
            <a:off x="314009" y="2746603"/>
            <a:ext cx="917311" cy="898965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1" y="0"/>
                </a:lnTo>
                <a:lnTo>
                  <a:pt x="917311" y="898964"/>
                </a:lnTo>
                <a:lnTo>
                  <a:pt x="0" y="8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772664" y="729432"/>
            <a:ext cx="1123180" cy="110071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>
            <a:hlinkClick r:id="rId13" action="ppaction://hlinksldjump"/>
          </p:cNvPr>
          <p:cNvSpPr/>
          <p:nvPr/>
        </p:nvSpPr>
        <p:spPr>
          <a:xfrm flipV="1">
            <a:off x="16038181" y="466504"/>
            <a:ext cx="2202256" cy="3050985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5"/>
                </a:moveTo>
                <a:lnTo>
                  <a:pt x="2202256" y="3050985"/>
                </a:lnTo>
                <a:lnTo>
                  <a:pt x="2202256" y="0"/>
                </a:lnTo>
                <a:lnTo>
                  <a:pt x="0" y="0"/>
                </a:lnTo>
                <a:lnTo>
                  <a:pt x="0" y="3050985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45" name="Correct answer 1">
            <a:hlinkClick r:id="" action="ppaction://media"/>
            <a:extLst>
              <a:ext uri="{FF2B5EF4-FFF2-40B4-BE49-F238E27FC236}">
                <a16:creationId xmlns:a16="http://schemas.microsoft.com/office/drawing/2014/main" id="{7AA67405-B951-9148-FF23-801FF0DB93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6" end="1571.68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06954" y="-1503937"/>
            <a:ext cx="2516026" cy="2516026"/>
          </a:xfrm>
          <a:prstGeom prst="rect">
            <a:avLst/>
          </a:prstGeom>
        </p:spPr>
      </p:pic>
      <p:pic>
        <p:nvPicPr>
          <p:cNvPr id="46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8945A225-AC8D-6DD1-2A04-68F60D02DC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747052" y="2169736"/>
            <a:ext cx="2530475" cy="2530475"/>
          </a:xfrm>
          <a:prstGeom prst="rect">
            <a:avLst/>
          </a:prstGeom>
        </p:spPr>
      </p:pic>
      <p:pic>
        <p:nvPicPr>
          <p:cNvPr id="47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52EA0B6C-3C7A-69A2-DB9B-829C96293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957318" y="2275110"/>
            <a:ext cx="2530475" cy="2530475"/>
          </a:xfrm>
          <a:prstGeom prst="rect">
            <a:avLst/>
          </a:prstGeom>
        </p:spPr>
      </p:pic>
      <p:pic>
        <p:nvPicPr>
          <p:cNvPr id="48" name="Wrong answer 1">
            <a:hlinkClick r:id="" action="ppaction://media"/>
            <a:extLst>
              <a:ext uri="{FF2B5EF4-FFF2-40B4-BE49-F238E27FC236}">
                <a16:creationId xmlns:a16="http://schemas.microsoft.com/office/drawing/2014/main" id="{11D09F6C-4379-437F-5668-9AAFF24251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11" end="68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261882" y="2252250"/>
            <a:ext cx="2530475" cy="2530475"/>
          </a:xfrm>
          <a:prstGeom prst="rect">
            <a:avLst/>
          </a:prstGeom>
        </p:spPr>
      </p:pic>
      <p:sp>
        <p:nvSpPr>
          <p:cNvPr id="15" name="Freeform 41">
            <a:extLst>
              <a:ext uri="{FF2B5EF4-FFF2-40B4-BE49-F238E27FC236}">
                <a16:creationId xmlns:a16="http://schemas.microsoft.com/office/drawing/2014/main" id="{0BC01974-2451-9598-B131-F8025F3A133E}"/>
              </a:ext>
            </a:extLst>
          </p:cNvPr>
          <p:cNvSpPr/>
          <p:nvPr/>
        </p:nvSpPr>
        <p:spPr>
          <a:xfrm>
            <a:off x="16302863" y="8697962"/>
            <a:ext cx="1754299" cy="1719212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229" y="3474625"/>
            <a:ext cx="3236866" cy="6714632"/>
          </a:xfrm>
          <a:prstGeom prst="rect">
            <a:avLst/>
          </a:prstGeom>
        </p:spPr>
      </p:pic>
      <p:pic>
        <p:nvPicPr>
          <p:cNvPr id="22" name="Muốn tính diện tích 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36920" y="576286"/>
            <a:ext cx="609600" cy="609600"/>
          </a:xfrm>
          <a:prstGeom prst="rect">
            <a:avLst/>
          </a:prstGeom>
        </p:spPr>
      </p:pic>
      <p:sp>
        <p:nvSpPr>
          <p:cNvPr id="50" name="Right Arrow 49">
            <a:hlinkClick r:id="rId13" action="ppaction://hlinksldjump" tooltip="slide 3"/>
          </p:cNvPr>
          <p:cNvSpPr/>
          <p:nvPr/>
        </p:nvSpPr>
        <p:spPr>
          <a:xfrm>
            <a:off x="13270881" y="9066697"/>
            <a:ext cx="2316321" cy="152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2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3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F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4345036" y="7049552"/>
            <a:ext cx="7673339" cy="1044495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9505" r="-19505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479118" y="1471756"/>
            <a:ext cx="13329764" cy="7343488"/>
          </a:xfrm>
          <a:custGeom>
            <a:avLst/>
            <a:gdLst/>
            <a:ahLst/>
            <a:cxnLst/>
            <a:rect l="l" t="t" r="r" b="b"/>
            <a:pathLst>
              <a:path w="13329764" h="7343488">
                <a:moveTo>
                  <a:pt x="0" y="0"/>
                </a:moveTo>
                <a:lnTo>
                  <a:pt x="13329764" y="0"/>
                </a:lnTo>
                <a:lnTo>
                  <a:pt x="13329764" y="7343488"/>
                </a:lnTo>
                <a:lnTo>
                  <a:pt x="0" y="7343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4251259">
            <a:off x="-4457570" y="-4388155"/>
            <a:ext cx="7256212" cy="6863321"/>
          </a:xfrm>
          <a:custGeom>
            <a:avLst/>
            <a:gdLst/>
            <a:ahLst/>
            <a:cxnLst/>
            <a:rect l="l" t="t" r="r" b="b"/>
            <a:pathLst>
              <a:path w="7256212" h="6863321">
                <a:moveTo>
                  <a:pt x="0" y="0"/>
                </a:moveTo>
                <a:lnTo>
                  <a:pt x="7256212" y="0"/>
                </a:lnTo>
                <a:lnTo>
                  <a:pt x="7256212" y="6863321"/>
                </a:lnTo>
                <a:lnTo>
                  <a:pt x="0" y="68633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897044">
            <a:off x="15525050" y="-6415779"/>
            <a:ext cx="7673339" cy="10444950"/>
            <a:chOff x="0" y="0"/>
            <a:chExt cx="6350000" cy="86436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AB5E1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9505" r="-19505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570044" y="2391433"/>
            <a:ext cx="917311" cy="898965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79118" y="371040"/>
            <a:ext cx="1123180" cy="110071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hlinkClick r:id="rId13" action="ppaction://hlinksldjump"/>
          </p:cNvPr>
          <p:cNvSpPr/>
          <p:nvPr/>
        </p:nvSpPr>
        <p:spPr>
          <a:xfrm flipV="1">
            <a:off x="15640916" y="371040"/>
            <a:ext cx="2202256" cy="3050985"/>
          </a:xfrm>
          <a:custGeom>
            <a:avLst/>
            <a:gdLst/>
            <a:ahLst/>
            <a:cxnLst/>
            <a:rect l="l" t="t" r="r" b="b"/>
            <a:pathLst>
              <a:path w="2202256" h="3050985">
                <a:moveTo>
                  <a:pt x="0" y="3050984"/>
                </a:moveTo>
                <a:lnTo>
                  <a:pt x="2202256" y="3050984"/>
                </a:lnTo>
                <a:lnTo>
                  <a:pt x="2202256" y="0"/>
                </a:lnTo>
                <a:lnTo>
                  <a:pt x="0" y="0"/>
                </a:lnTo>
                <a:lnTo>
                  <a:pt x="0" y="3050984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46027" y="7888740"/>
            <a:ext cx="3195946" cy="1133108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29949" y="3770283"/>
            <a:ext cx="10587445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3"/>
              </a:lnSpc>
            </a:pPr>
            <a:r>
              <a:rPr lang="en-US" sz="8912">
                <a:solidFill>
                  <a:srgbClr val="5F81C0"/>
                </a:solidFill>
                <a:latin typeface="Baloo 2 ExtraBold" pitchFamily="2" charset="0"/>
                <a:ea typeface="Baloo"/>
                <a:cs typeface="Baloo 2 ExtraBold" pitchFamily="2" charset="0"/>
                <a:sym typeface="Baloo"/>
              </a:rPr>
              <a:t>CHÚC MỪNG BẠN ĐƯỢC THÊM 1 LƯỢT</a:t>
            </a:r>
          </a:p>
        </p:txBody>
      </p:sp>
      <p:pic>
        <p:nvPicPr>
          <p:cNvPr id="16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C7408EEF-D558-9805-AAF9-FE0BC3AF8C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889057" y="2323725"/>
            <a:ext cx="2301875" cy="2301875"/>
          </a:xfrm>
          <a:prstGeom prst="rect">
            <a:avLst/>
          </a:prstGeom>
        </p:spPr>
      </p:pic>
      <p:sp>
        <p:nvSpPr>
          <p:cNvPr id="17" name="Freeform 11">
            <a:extLst>
              <a:ext uri="{FF2B5EF4-FFF2-40B4-BE49-F238E27FC236}">
                <a16:creationId xmlns:a16="http://schemas.microsoft.com/office/drawing/2014/main" id="{605C311A-0F16-4315-8F79-65A72DDE34BB}"/>
              </a:ext>
            </a:extLst>
          </p:cNvPr>
          <p:cNvSpPr/>
          <p:nvPr/>
        </p:nvSpPr>
        <p:spPr>
          <a:xfrm>
            <a:off x="16078200" y="8455294"/>
            <a:ext cx="1123180" cy="110071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Right Arrow 17">
            <a:hlinkClick r:id="rId13" action="ppaction://hlinksldjump" tooltip="slide 3"/>
          </p:cNvPr>
          <p:cNvSpPr/>
          <p:nvPr/>
        </p:nvSpPr>
        <p:spPr>
          <a:xfrm>
            <a:off x="13270881" y="9066697"/>
            <a:ext cx="2316321" cy="152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229" y="3474625"/>
            <a:ext cx="3236866" cy="6714632"/>
          </a:xfrm>
          <a:prstGeom prst="rect">
            <a:avLst/>
          </a:prstGeom>
        </p:spPr>
      </p:pic>
      <p:pic>
        <p:nvPicPr>
          <p:cNvPr id="15" name="Chúc mừng bạn được 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17907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7897044">
            <a:off x="-4439262" y="6578424"/>
            <a:ext cx="7673339" cy="10444950"/>
            <a:chOff x="0" y="0"/>
            <a:chExt cx="6350000" cy="86436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9505" r="-1950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7897044">
            <a:off x="15650684" y="-6629129"/>
            <a:ext cx="7673339" cy="10444950"/>
            <a:chOff x="0" y="0"/>
            <a:chExt cx="6350000" cy="86436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8642350"/>
            </a:xfrm>
            <a:custGeom>
              <a:avLst/>
              <a:gdLst/>
              <a:ahLst/>
              <a:cxnLst/>
              <a:rect l="l" t="t" r="r" b="b"/>
              <a:pathLst>
                <a:path w="6350000" h="8642350">
                  <a:moveTo>
                    <a:pt x="6350000" y="624840"/>
                  </a:moveTo>
                  <a:cubicBezTo>
                    <a:pt x="6350000" y="543560"/>
                    <a:pt x="6309360" y="472440"/>
                    <a:pt x="6247130" y="430530"/>
                  </a:cubicBezTo>
                  <a:cubicBezTo>
                    <a:pt x="6259830" y="422910"/>
                    <a:pt x="6271260" y="412750"/>
                    <a:pt x="6281420" y="402590"/>
                  </a:cubicBezTo>
                  <a:cubicBezTo>
                    <a:pt x="6324600" y="358140"/>
                    <a:pt x="6350000" y="298450"/>
                    <a:pt x="6350000" y="236220"/>
                  </a:cubicBezTo>
                  <a:cubicBezTo>
                    <a:pt x="6350000" y="173990"/>
                    <a:pt x="6324600" y="114300"/>
                    <a:pt x="6281420" y="69850"/>
                  </a:cubicBezTo>
                  <a:cubicBezTo>
                    <a:pt x="6236970" y="25400"/>
                    <a:pt x="6176010" y="0"/>
                    <a:pt x="6115050" y="0"/>
                  </a:cubicBezTo>
                  <a:cubicBezTo>
                    <a:pt x="6052820" y="0"/>
                    <a:pt x="5991860" y="25400"/>
                    <a:pt x="5948680" y="68580"/>
                  </a:cubicBezTo>
                  <a:cubicBezTo>
                    <a:pt x="5937250" y="80010"/>
                    <a:pt x="5927090" y="92710"/>
                    <a:pt x="5919470" y="105410"/>
                  </a:cubicBezTo>
                  <a:cubicBezTo>
                    <a:pt x="5877560" y="41910"/>
                    <a:pt x="5805170" y="0"/>
                    <a:pt x="5723890" y="0"/>
                  </a:cubicBezTo>
                  <a:cubicBezTo>
                    <a:pt x="5642610" y="0"/>
                    <a:pt x="5570220" y="41910"/>
                    <a:pt x="5528310" y="105410"/>
                  </a:cubicBezTo>
                  <a:cubicBezTo>
                    <a:pt x="5486400" y="41910"/>
                    <a:pt x="5414010" y="0"/>
                    <a:pt x="5332730" y="0"/>
                  </a:cubicBezTo>
                  <a:cubicBezTo>
                    <a:pt x="5250180" y="0"/>
                    <a:pt x="5179060" y="41910"/>
                    <a:pt x="5137150" y="105410"/>
                  </a:cubicBezTo>
                  <a:cubicBezTo>
                    <a:pt x="5095241" y="41910"/>
                    <a:pt x="5022850" y="0"/>
                    <a:pt x="4941570" y="0"/>
                  </a:cubicBezTo>
                  <a:cubicBezTo>
                    <a:pt x="4860291" y="0"/>
                    <a:pt x="4787900" y="41910"/>
                    <a:pt x="4745990" y="105410"/>
                  </a:cubicBezTo>
                  <a:cubicBezTo>
                    <a:pt x="4704080" y="41910"/>
                    <a:pt x="4631690" y="0"/>
                    <a:pt x="4550410" y="0"/>
                  </a:cubicBezTo>
                  <a:cubicBezTo>
                    <a:pt x="4469130" y="0"/>
                    <a:pt x="4396740" y="41910"/>
                    <a:pt x="4354830" y="105410"/>
                  </a:cubicBezTo>
                  <a:cubicBezTo>
                    <a:pt x="4312920" y="41910"/>
                    <a:pt x="4240530" y="0"/>
                    <a:pt x="4159250" y="0"/>
                  </a:cubicBezTo>
                  <a:cubicBezTo>
                    <a:pt x="4077970" y="0"/>
                    <a:pt x="4005580" y="41910"/>
                    <a:pt x="3963670" y="105410"/>
                  </a:cubicBezTo>
                  <a:cubicBezTo>
                    <a:pt x="3921761" y="41910"/>
                    <a:pt x="3849370" y="0"/>
                    <a:pt x="3768091" y="0"/>
                  </a:cubicBezTo>
                  <a:cubicBezTo>
                    <a:pt x="3686811" y="0"/>
                    <a:pt x="3614420" y="41910"/>
                    <a:pt x="3572511" y="105410"/>
                  </a:cubicBezTo>
                  <a:cubicBezTo>
                    <a:pt x="3530601" y="41910"/>
                    <a:pt x="3458211" y="0"/>
                    <a:pt x="3376931" y="0"/>
                  </a:cubicBezTo>
                  <a:cubicBezTo>
                    <a:pt x="3295651" y="0"/>
                    <a:pt x="3216910" y="41910"/>
                    <a:pt x="3175000" y="105410"/>
                  </a:cubicBezTo>
                  <a:cubicBezTo>
                    <a:pt x="3133090" y="41910"/>
                    <a:pt x="3060700" y="0"/>
                    <a:pt x="2979420" y="0"/>
                  </a:cubicBezTo>
                  <a:cubicBezTo>
                    <a:pt x="2898140" y="0"/>
                    <a:pt x="2825750" y="41910"/>
                    <a:pt x="2783840" y="105410"/>
                  </a:cubicBezTo>
                  <a:cubicBezTo>
                    <a:pt x="2741930" y="41910"/>
                    <a:pt x="2669540" y="0"/>
                    <a:pt x="2588260" y="0"/>
                  </a:cubicBezTo>
                  <a:cubicBezTo>
                    <a:pt x="2505710" y="0"/>
                    <a:pt x="2434590" y="41910"/>
                    <a:pt x="2392680" y="105410"/>
                  </a:cubicBezTo>
                  <a:cubicBezTo>
                    <a:pt x="2350770" y="41910"/>
                    <a:pt x="2278380" y="0"/>
                    <a:pt x="2197100" y="0"/>
                  </a:cubicBezTo>
                  <a:cubicBezTo>
                    <a:pt x="2115820" y="0"/>
                    <a:pt x="2043430" y="41910"/>
                    <a:pt x="2001520" y="105410"/>
                  </a:cubicBezTo>
                  <a:cubicBezTo>
                    <a:pt x="1959610" y="41910"/>
                    <a:pt x="1887220" y="0"/>
                    <a:pt x="1805941" y="0"/>
                  </a:cubicBezTo>
                  <a:cubicBezTo>
                    <a:pt x="1723391" y="0"/>
                    <a:pt x="1652270" y="41910"/>
                    <a:pt x="1610361" y="105410"/>
                  </a:cubicBezTo>
                  <a:cubicBezTo>
                    <a:pt x="1568450" y="41910"/>
                    <a:pt x="1496061" y="0"/>
                    <a:pt x="1414781" y="0"/>
                  </a:cubicBezTo>
                  <a:cubicBezTo>
                    <a:pt x="1329691" y="0"/>
                    <a:pt x="1257300" y="41910"/>
                    <a:pt x="1215391" y="105410"/>
                  </a:cubicBezTo>
                  <a:cubicBezTo>
                    <a:pt x="1173481" y="41910"/>
                    <a:pt x="1101091" y="0"/>
                    <a:pt x="1019811" y="0"/>
                  </a:cubicBezTo>
                  <a:cubicBezTo>
                    <a:pt x="937261" y="0"/>
                    <a:pt x="866141" y="41910"/>
                    <a:pt x="824231" y="105410"/>
                  </a:cubicBezTo>
                  <a:cubicBezTo>
                    <a:pt x="782321" y="41910"/>
                    <a:pt x="709931" y="0"/>
                    <a:pt x="628650" y="0"/>
                  </a:cubicBezTo>
                  <a:cubicBezTo>
                    <a:pt x="544830" y="0"/>
                    <a:pt x="473710" y="41910"/>
                    <a:pt x="431800" y="105410"/>
                  </a:cubicBezTo>
                  <a:cubicBezTo>
                    <a:pt x="422910" y="92710"/>
                    <a:pt x="412750" y="80010"/>
                    <a:pt x="402590" y="68580"/>
                  </a:cubicBezTo>
                  <a:cubicBezTo>
                    <a:pt x="358140" y="25400"/>
                    <a:pt x="297180" y="0"/>
                    <a:pt x="234950" y="0"/>
                  </a:cubicBezTo>
                  <a:cubicBezTo>
                    <a:pt x="172720" y="0"/>
                    <a:pt x="113030" y="25400"/>
                    <a:pt x="68580" y="68580"/>
                  </a:cubicBezTo>
                  <a:cubicBezTo>
                    <a:pt x="25400" y="113030"/>
                    <a:pt x="0" y="172720"/>
                    <a:pt x="0" y="234950"/>
                  </a:cubicBezTo>
                  <a:cubicBezTo>
                    <a:pt x="0" y="297180"/>
                    <a:pt x="25400" y="356870"/>
                    <a:pt x="68580" y="401320"/>
                  </a:cubicBezTo>
                  <a:cubicBezTo>
                    <a:pt x="78740" y="411480"/>
                    <a:pt x="90170" y="421640"/>
                    <a:pt x="102870" y="429260"/>
                  </a:cubicBezTo>
                  <a:cubicBezTo>
                    <a:pt x="40640" y="472440"/>
                    <a:pt x="0" y="543560"/>
                    <a:pt x="0" y="624840"/>
                  </a:cubicBezTo>
                  <a:cubicBezTo>
                    <a:pt x="0" y="706120"/>
                    <a:pt x="40640" y="777240"/>
                    <a:pt x="102870" y="819150"/>
                  </a:cubicBezTo>
                  <a:cubicBezTo>
                    <a:pt x="40640" y="861060"/>
                    <a:pt x="0" y="932180"/>
                    <a:pt x="0" y="1013460"/>
                  </a:cubicBezTo>
                  <a:cubicBezTo>
                    <a:pt x="0" y="1094740"/>
                    <a:pt x="40640" y="1165860"/>
                    <a:pt x="102870" y="1207770"/>
                  </a:cubicBezTo>
                  <a:cubicBezTo>
                    <a:pt x="40640" y="1249680"/>
                    <a:pt x="0" y="1322070"/>
                    <a:pt x="0" y="1402080"/>
                  </a:cubicBezTo>
                  <a:cubicBezTo>
                    <a:pt x="0" y="1483360"/>
                    <a:pt x="40640" y="1554480"/>
                    <a:pt x="102870" y="1596390"/>
                  </a:cubicBezTo>
                  <a:cubicBezTo>
                    <a:pt x="40640" y="1638300"/>
                    <a:pt x="0" y="1709420"/>
                    <a:pt x="0" y="1790700"/>
                  </a:cubicBezTo>
                  <a:cubicBezTo>
                    <a:pt x="0" y="1871980"/>
                    <a:pt x="40640" y="1943100"/>
                    <a:pt x="102870" y="1985010"/>
                  </a:cubicBezTo>
                  <a:cubicBezTo>
                    <a:pt x="40640" y="2026920"/>
                    <a:pt x="0" y="2099310"/>
                    <a:pt x="0" y="2179320"/>
                  </a:cubicBezTo>
                  <a:cubicBezTo>
                    <a:pt x="0" y="2260600"/>
                    <a:pt x="40640" y="2331720"/>
                    <a:pt x="102870" y="2373630"/>
                  </a:cubicBezTo>
                  <a:cubicBezTo>
                    <a:pt x="40640" y="2418080"/>
                    <a:pt x="0" y="2489200"/>
                    <a:pt x="0" y="2570480"/>
                  </a:cubicBezTo>
                  <a:cubicBezTo>
                    <a:pt x="0" y="2651760"/>
                    <a:pt x="40640" y="2722880"/>
                    <a:pt x="102870" y="2764790"/>
                  </a:cubicBezTo>
                  <a:cubicBezTo>
                    <a:pt x="40640" y="2806700"/>
                    <a:pt x="0" y="2879090"/>
                    <a:pt x="0" y="2959100"/>
                  </a:cubicBezTo>
                  <a:cubicBezTo>
                    <a:pt x="0" y="3040380"/>
                    <a:pt x="40640" y="3111500"/>
                    <a:pt x="102870" y="3153410"/>
                  </a:cubicBezTo>
                  <a:cubicBezTo>
                    <a:pt x="40640" y="3195320"/>
                    <a:pt x="0" y="3266440"/>
                    <a:pt x="0" y="3347720"/>
                  </a:cubicBezTo>
                  <a:cubicBezTo>
                    <a:pt x="0" y="3429000"/>
                    <a:pt x="40640" y="3500120"/>
                    <a:pt x="102870" y="3542030"/>
                  </a:cubicBezTo>
                  <a:cubicBezTo>
                    <a:pt x="40640" y="3583940"/>
                    <a:pt x="0" y="3655060"/>
                    <a:pt x="0" y="3736340"/>
                  </a:cubicBezTo>
                  <a:cubicBezTo>
                    <a:pt x="0" y="3817620"/>
                    <a:pt x="40640" y="3888740"/>
                    <a:pt x="102870" y="3930650"/>
                  </a:cubicBezTo>
                  <a:cubicBezTo>
                    <a:pt x="40640" y="3973830"/>
                    <a:pt x="0" y="4044950"/>
                    <a:pt x="0" y="4124959"/>
                  </a:cubicBezTo>
                  <a:cubicBezTo>
                    <a:pt x="0" y="4206239"/>
                    <a:pt x="40640" y="4277359"/>
                    <a:pt x="102870" y="4319269"/>
                  </a:cubicBezTo>
                  <a:cubicBezTo>
                    <a:pt x="40640" y="4361180"/>
                    <a:pt x="0" y="4432300"/>
                    <a:pt x="0" y="4513580"/>
                  </a:cubicBezTo>
                  <a:cubicBezTo>
                    <a:pt x="0" y="4594860"/>
                    <a:pt x="40640" y="4665980"/>
                    <a:pt x="102870" y="4707890"/>
                  </a:cubicBezTo>
                  <a:cubicBezTo>
                    <a:pt x="40640" y="4749800"/>
                    <a:pt x="0" y="4820920"/>
                    <a:pt x="0" y="4902200"/>
                  </a:cubicBezTo>
                  <a:cubicBezTo>
                    <a:pt x="0" y="4983480"/>
                    <a:pt x="40640" y="5054600"/>
                    <a:pt x="102870" y="5096510"/>
                  </a:cubicBezTo>
                  <a:cubicBezTo>
                    <a:pt x="40640" y="5138420"/>
                    <a:pt x="0" y="5210810"/>
                    <a:pt x="0" y="5290820"/>
                  </a:cubicBezTo>
                  <a:cubicBezTo>
                    <a:pt x="0" y="5372100"/>
                    <a:pt x="40640" y="5443220"/>
                    <a:pt x="102870" y="5485130"/>
                  </a:cubicBezTo>
                  <a:cubicBezTo>
                    <a:pt x="40640" y="5527039"/>
                    <a:pt x="0" y="5598159"/>
                    <a:pt x="0" y="5679439"/>
                  </a:cubicBezTo>
                  <a:cubicBezTo>
                    <a:pt x="0" y="5760719"/>
                    <a:pt x="40640" y="5831839"/>
                    <a:pt x="102870" y="5873749"/>
                  </a:cubicBezTo>
                  <a:cubicBezTo>
                    <a:pt x="40640" y="5915659"/>
                    <a:pt x="0" y="5986779"/>
                    <a:pt x="0" y="6068059"/>
                  </a:cubicBezTo>
                  <a:cubicBezTo>
                    <a:pt x="0" y="6149339"/>
                    <a:pt x="40640" y="6220459"/>
                    <a:pt x="102870" y="6262369"/>
                  </a:cubicBezTo>
                  <a:cubicBezTo>
                    <a:pt x="40640" y="6304280"/>
                    <a:pt x="0" y="6375400"/>
                    <a:pt x="0" y="6456680"/>
                  </a:cubicBezTo>
                  <a:cubicBezTo>
                    <a:pt x="0" y="6537960"/>
                    <a:pt x="40640" y="6609080"/>
                    <a:pt x="102870" y="6650990"/>
                  </a:cubicBezTo>
                  <a:cubicBezTo>
                    <a:pt x="40640" y="6692900"/>
                    <a:pt x="0" y="6764020"/>
                    <a:pt x="0" y="6845300"/>
                  </a:cubicBezTo>
                  <a:cubicBezTo>
                    <a:pt x="0" y="6926580"/>
                    <a:pt x="40640" y="6997700"/>
                    <a:pt x="102870" y="7039610"/>
                  </a:cubicBezTo>
                  <a:cubicBezTo>
                    <a:pt x="40640" y="7082790"/>
                    <a:pt x="0" y="7153910"/>
                    <a:pt x="0" y="7233920"/>
                  </a:cubicBezTo>
                  <a:cubicBezTo>
                    <a:pt x="0" y="7315200"/>
                    <a:pt x="40640" y="7386320"/>
                    <a:pt x="102870" y="7428230"/>
                  </a:cubicBezTo>
                  <a:cubicBezTo>
                    <a:pt x="40640" y="7470139"/>
                    <a:pt x="0" y="7541260"/>
                    <a:pt x="0" y="7622539"/>
                  </a:cubicBezTo>
                  <a:cubicBezTo>
                    <a:pt x="0" y="7703819"/>
                    <a:pt x="40640" y="7774939"/>
                    <a:pt x="102870" y="7816849"/>
                  </a:cubicBezTo>
                  <a:cubicBezTo>
                    <a:pt x="40640" y="7866380"/>
                    <a:pt x="0" y="7937500"/>
                    <a:pt x="0" y="8018780"/>
                  </a:cubicBezTo>
                  <a:cubicBezTo>
                    <a:pt x="0" y="8100061"/>
                    <a:pt x="40640" y="8171180"/>
                    <a:pt x="102870" y="8213090"/>
                  </a:cubicBezTo>
                  <a:cubicBezTo>
                    <a:pt x="90170" y="8220710"/>
                    <a:pt x="78740" y="8230870"/>
                    <a:pt x="68580" y="8241030"/>
                  </a:cubicBezTo>
                  <a:cubicBezTo>
                    <a:pt x="25400" y="8285480"/>
                    <a:pt x="0" y="8346440"/>
                    <a:pt x="0" y="8407400"/>
                  </a:cubicBezTo>
                  <a:cubicBezTo>
                    <a:pt x="0" y="8469630"/>
                    <a:pt x="25400" y="8529320"/>
                    <a:pt x="68580" y="8573770"/>
                  </a:cubicBezTo>
                  <a:cubicBezTo>
                    <a:pt x="111760" y="8616950"/>
                    <a:pt x="172720" y="8642350"/>
                    <a:pt x="234950" y="8642350"/>
                  </a:cubicBezTo>
                  <a:cubicBezTo>
                    <a:pt x="297180" y="8642350"/>
                    <a:pt x="356870" y="8616950"/>
                    <a:pt x="401320" y="8573770"/>
                  </a:cubicBezTo>
                  <a:cubicBezTo>
                    <a:pt x="412750" y="8562339"/>
                    <a:pt x="422910" y="8549639"/>
                    <a:pt x="430530" y="8536939"/>
                  </a:cubicBezTo>
                  <a:cubicBezTo>
                    <a:pt x="472440" y="8600439"/>
                    <a:pt x="544830" y="8642349"/>
                    <a:pt x="626110" y="8642349"/>
                  </a:cubicBezTo>
                  <a:cubicBezTo>
                    <a:pt x="707390" y="8642349"/>
                    <a:pt x="779780" y="8600439"/>
                    <a:pt x="821690" y="8536939"/>
                  </a:cubicBezTo>
                  <a:cubicBezTo>
                    <a:pt x="863600" y="8600439"/>
                    <a:pt x="935990" y="8642349"/>
                    <a:pt x="1017270" y="8642349"/>
                  </a:cubicBezTo>
                  <a:cubicBezTo>
                    <a:pt x="1099820" y="8642349"/>
                    <a:pt x="1172210" y="8600439"/>
                    <a:pt x="1212850" y="8536939"/>
                  </a:cubicBezTo>
                  <a:cubicBezTo>
                    <a:pt x="1254760" y="8600439"/>
                    <a:pt x="1327150" y="8642349"/>
                    <a:pt x="1408430" y="8642349"/>
                  </a:cubicBezTo>
                  <a:cubicBezTo>
                    <a:pt x="1489710" y="8642349"/>
                    <a:pt x="1562100" y="8600439"/>
                    <a:pt x="1604010" y="8536939"/>
                  </a:cubicBezTo>
                  <a:cubicBezTo>
                    <a:pt x="1645920" y="8600439"/>
                    <a:pt x="1718310" y="8642349"/>
                    <a:pt x="1799590" y="8642349"/>
                  </a:cubicBezTo>
                  <a:cubicBezTo>
                    <a:pt x="1880870" y="8642349"/>
                    <a:pt x="1953260" y="8600439"/>
                    <a:pt x="1995170" y="8536939"/>
                  </a:cubicBezTo>
                  <a:cubicBezTo>
                    <a:pt x="2037080" y="8600439"/>
                    <a:pt x="2109470" y="8642349"/>
                    <a:pt x="2190750" y="8642349"/>
                  </a:cubicBezTo>
                  <a:cubicBezTo>
                    <a:pt x="2273300" y="8642349"/>
                    <a:pt x="2344420" y="8600439"/>
                    <a:pt x="2386330" y="8536939"/>
                  </a:cubicBezTo>
                  <a:cubicBezTo>
                    <a:pt x="2428240" y="8600439"/>
                    <a:pt x="2500630" y="8642349"/>
                    <a:pt x="2581910" y="8642349"/>
                  </a:cubicBezTo>
                  <a:cubicBezTo>
                    <a:pt x="2663190" y="8642349"/>
                    <a:pt x="2735580" y="8600439"/>
                    <a:pt x="2777490" y="8536939"/>
                  </a:cubicBezTo>
                  <a:cubicBezTo>
                    <a:pt x="2819400" y="8600439"/>
                    <a:pt x="2891790" y="8642349"/>
                    <a:pt x="2973070" y="8642349"/>
                  </a:cubicBezTo>
                  <a:cubicBezTo>
                    <a:pt x="3055620" y="8642349"/>
                    <a:pt x="3126740" y="8600439"/>
                    <a:pt x="3168650" y="8536939"/>
                  </a:cubicBezTo>
                  <a:cubicBezTo>
                    <a:pt x="3210560" y="8600439"/>
                    <a:pt x="3282950" y="8642349"/>
                    <a:pt x="3364230" y="8642349"/>
                  </a:cubicBezTo>
                  <a:cubicBezTo>
                    <a:pt x="3445509" y="8642349"/>
                    <a:pt x="3517900" y="8600439"/>
                    <a:pt x="3559809" y="8536939"/>
                  </a:cubicBezTo>
                  <a:cubicBezTo>
                    <a:pt x="3601719" y="8600439"/>
                    <a:pt x="3674109" y="8642349"/>
                    <a:pt x="3755389" y="8642349"/>
                  </a:cubicBezTo>
                  <a:cubicBezTo>
                    <a:pt x="3837939" y="8642349"/>
                    <a:pt x="3909059" y="8600439"/>
                    <a:pt x="3950969" y="8536939"/>
                  </a:cubicBezTo>
                  <a:cubicBezTo>
                    <a:pt x="3992879" y="8600439"/>
                    <a:pt x="4065269" y="8642349"/>
                    <a:pt x="4146549" y="8642349"/>
                  </a:cubicBezTo>
                  <a:cubicBezTo>
                    <a:pt x="4227829" y="8642349"/>
                    <a:pt x="4300219" y="8600439"/>
                    <a:pt x="4342129" y="8536939"/>
                  </a:cubicBezTo>
                  <a:cubicBezTo>
                    <a:pt x="4384039" y="8600439"/>
                    <a:pt x="4456429" y="8642349"/>
                    <a:pt x="4537709" y="8642349"/>
                  </a:cubicBezTo>
                  <a:cubicBezTo>
                    <a:pt x="4618989" y="8642349"/>
                    <a:pt x="4691379" y="8600439"/>
                    <a:pt x="4733289" y="8536939"/>
                  </a:cubicBezTo>
                  <a:cubicBezTo>
                    <a:pt x="4775199" y="8600439"/>
                    <a:pt x="4847589" y="8642349"/>
                    <a:pt x="4928869" y="8642349"/>
                  </a:cubicBezTo>
                  <a:cubicBezTo>
                    <a:pt x="5010149" y="8642349"/>
                    <a:pt x="5082539" y="8600439"/>
                    <a:pt x="5124449" y="8536939"/>
                  </a:cubicBezTo>
                  <a:cubicBezTo>
                    <a:pt x="5166359" y="8600439"/>
                    <a:pt x="5238749" y="8642349"/>
                    <a:pt x="5320029" y="8642349"/>
                  </a:cubicBezTo>
                  <a:cubicBezTo>
                    <a:pt x="5401309" y="8642349"/>
                    <a:pt x="5473699" y="8600439"/>
                    <a:pt x="5515609" y="8536939"/>
                  </a:cubicBezTo>
                  <a:cubicBezTo>
                    <a:pt x="5557519" y="8600439"/>
                    <a:pt x="5629909" y="8642349"/>
                    <a:pt x="5711189" y="8642349"/>
                  </a:cubicBezTo>
                  <a:cubicBezTo>
                    <a:pt x="5793739" y="8642349"/>
                    <a:pt x="5864859" y="8600439"/>
                    <a:pt x="5906769" y="8536939"/>
                  </a:cubicBezTo>
                  <a:cubicBezTo>
                    <a:pt x="5915659" y="8549639"/>
                    <a:pt x="5925819" y="8562339"/>
                    <a:pt x="5935978" y="8573770"/>
                  </a:cubicBezTo>
                  <a:cubicBezTo>
                    <a:pt x="5979158" y="8616950"/>
                    <a:pt x="6040119" y="8642350"/>
                    <a:pt x="6102348" y="8642350"/>
                  </a:cubicBezTo>
                  <a:cubicBezTo>
                    <a:pt x="6163308" y="8642350"/>
                    <a:pt x="6224269" y="8616950"/>
                    <a:pt x="6268719" y="8573770"/>
                  </a:cubicBezTo>
                  <a:cubicBezTo>
                    <a:pt x="6311898" y="8529320"/>
                    <a:pt x="6337298" y="8469630"/>
                    <a:pt x="6337298" y="8407400"/>
                  </a:cubicBezTo>
                  <a:cubicBezTo>
                    <a:pt x="6337298" y="8345170"/>
                    <a:pt x="6311898" y="8285480"/>
                    <a:pt x="6268719" y="8241030"/>
                  </a:cubicBezTo>
                  <a:cubicBezTo>
                    <a:pt x="6258559" y="8230870"/>
                    <a:pt x="6247128" y="8220711"/>
                    <a:pt x="6234428" y="8213090"/>
                  </a:cubicBezTo>
                  <a:cubicBezTo>
                    <a:pt x="6296658" y="8171180"/>
                    <a:pt x="6337298" y="8098790"/>
                    <a:pt x="6337298" y="8018780"/>
                  </a:cubicBezTo>
                  <a:cubicBezTo>
                    <a:pt x="6337298" y="7937500"/>
                    <a:pt x="6296658" y="7866380"/>
                    <a:pt x="6234428" y="7824470"/>
                  </a:cubicBezTo>
                  <a:cubicBezTo>
                    <a:pt x="6296658" y="7782561"/>
                    <a:pt x="6337298" y="7711440"/>
                    <a:pt x="6337298" y="7630161"/>
                  </a:cubicBezTo>
                  <a:cubicBezTo>
                    <a:pt x="6337298" y="7548881"/>
                    <a:pt x="6296658" y="7477761"/>
                    <a:pt x="6234428" y="7435851"/>
                  </a:cubicBezTo>
                  <a:cubicBezTo>
                    <a:pt x="6296658" y="7393941"/>
                    <a:pt x="6337298" y="7321551"/>
                    <a:pt x="6337298" y="7241541"/>
                  </a:cubicBezTo>
                  <a:cubicBezTo>
                    <a:pt x="6337298" y="7160261"/>
                    <a:pt x="6296658" y="7089141"/>
                    <a:pt x="6234428" y="7047231"/>
                  </a:cubicBezTo>
                  <a:cubicBezTo>
                    <a:pt x="6296658" y="7005321"/>
                    <a:pt x="6337298" y="6934201"/>
                    <a:pt x="6337298" y="6852921"/>
                  </a:cubicBezTo>
                  <a:cubicBezTo>
                    <a:pt x="6337298" y="6771642"/>
                    <a:pt x="6296658" y="6700521"/>
                    <a:pt x="6234428" y="6658611"/>
                  </a:cubicBezTo>
                  <a:cubicBezTo>
                    <a:pt x="6296658" y="6615431"/>
                    <a:pt x="6337298" y="6544311"/>
                    <a:pt x="6337298" y="6464302"/>
                  </a:cubicBezTo>
                  <a:cubicBezTo>
                    <a:pt x="6337298" y="6383022"/>
                    <a:pt x="6296658" y="6311902"/>
                    <a:pt x="6234428" y="6269992"/>
                  </a:cubicBezTo>
                  <a:cubicBezTo>
                    <a:pt x="6296658" y="6228082"/>
                    <a:pt x="6337298" y="6156962"/>
                    <a:pt x="6337298" y="6075682"/>
                  </a:cubicBezTo>
                  <a:cubicBezTo>
                    <a:pt x="6337298" y="5994402"/>
                    <a:pt x="6296658" y="5923282"/>
                    <a:pt x="6234428" y="5881372"/>
                  </a:cubicBezTo>
                  <a:cubicBezTo>
                    <a:pt x="6296658" y="5839462"/>
                    <a:pt x="6337298" y="5768342"/>
                    <a:pt x="6337298" y="5687062"/>
                  </a:cubicBezTo>
                  <a:cubicBezTo>
                    <a:pt x="6337298" y="5605782"/>
                    <a:pt x="6296658" y="5534662"/>
                    <a:pt x="6234428" y="5492752"/>
                  </a:cubicBezTo>
                  <a:cubicBezTo>
                    <a:pt x="6296658" y="5449572"/>
                    <a:pt x="6337298" y="5378452"/>
                    <a:pt x="6337298" y="5298442"/>
                  </a:cubicBezTo>
                  <a:cubicBezTo>
                    <a:pt x="6337298" y="5217163"/>
                    <a:pt x="6296658" y="5146042"/>
                    <a:pt x="6234428" y="5104133"/>
                  </a:cubicBezTo>
                  <a:cubicBezTo>
                    <a:pt x="6296658" y="5062223"/>
                    <a:pt x="6337298" y="4991103"/>
                    <a:pt x="6337298" y="4909823"/>
                  </a:cubicBezTo>
                  <a:cubicBezTo>
                    <a:pt x="6337298" y="4828543"/>
                    <a:pt x="6296658" y="4757423"/>
                    <a:pt x="6234428" y="4715513"/>
                  </a:cubicBezTo>
                  <a:cubicBezTo>
                    <a:pt x="6296658" y="4672333"/>
                    <a:pt x="6337298" y="4601213"/>
                    <a:pt x="6337298" y="4521203"/>
                  </a:cubicBezTo>
                  <a:cubicBezTo>
                    <a:pt x="6337298" y="4439923"/>
                    <a:pt x="6296658" y="4368803"/>
                    <a:pt x="6234428" y="4326893"/>
                  </a:cubicBezTo>
                  <a:cubicBezTo>
                    <a:pt x="6296658" y="4284983"/>
                    <a:pt x="6337298" y="4213863"/>
                    <a:pt x="6337298" y="4132583"/>
                  </a:cubicBezTo>
                  <a:cubicBezTo>
                    <a:pt x="6337298" y="4051303"/>
                    <a:pt x="6296658" y="3980183"/>
                    <a:pt x="6234428" y="3938274"/>
                  </a:cubicBezTo>
                  <a:cubicBezTo>
                    <a:pt x="6296658" y="3896364"/>
                    <a:pt x="6337298" y="3825244"/>
                    <a:pt x="6337298" y="3743964"/>
                  </a:cubicBezTo>
                  <a:cubicBezTo>
                    <a:pt x="6337298" y="3662684"/>
                    <a:pt x="6296658" y="3591564"/>
                    <a:pt x="6234428" y="3549654"/>
                  </a:cubicBezTo>
                  <a:cubicBezTo>
                    <a:pt x="6296658" y="3506474"/>
                    <a:pt x="6337298" y="3435354"/>
                    <a:pt x="6337298" y="3355344"/>
                  </a:cubicBezTo>
                  <a:cubicBezTo>
                    <a:pt x="6337298" y="3274064"/>
                    <a:pt x="6296658" y="3202944"/>
                    <a:pt x="6234428" y="3161034"/>
                  </a:cubicBezTo>
                  <a:cubicBezTo>
                    <a:pt x="6296658" y="3119124"/>
                    <a:pt x="6337298" y="3048004"/>
                    <a:pt x="6337298" y="2966724"/>
                  </a:cubicBezTo>
                  <a:cubicBezTo>
                    <a:pt x="6337298" y="2885444"/>
                    <a:pt x="6296658" y="2814324"/>
                    <a:pt x="6234428" y="2772414"/>
                  </a:cubicBezTo>
                  <a:cubicBezTo>
                    <a:pt x="6296658" y="2730504"/>
                    <a:pt x="6337298" y="2659384"/>
                    <a:pt x="6337298" y="2578104"/>
                  </a:cubicBezTo>
                  <a:cubicBezTo>
                    <a:pt x="6337298" y="2496824"/>
                    <a:pt x="6296658" y="2425704"/>
                    <a:pt x="6234428" y="2383794"/>
                  </a:cubicBezTo>
                  <a:cubicBezTo>
                    <a:pt x="6296658" y="2341884"/>
                    <a:pt x="6337298" y="2270764"/>
                    <a:pt x="6337298" y="2189484"/>
                  </a:cubicBezTo>
                  <a:cubicBezTo>
                    <a:pt x="6337298" y="2108204"/>
                    <a:pt x="6296658" y="2037084"/>
                    <a:pt x="6234428" y="1995174"/>
                  </a:cubicBezTo>
                  <a:cubicBezTo>
                    <a:pt x="6296658" y="1953264"/>
                    <a:pt x="6337298" y="1882144"/>
                    <a:pt x="6337298" y="1800864"/>
                  </a:cubicBezTo>
                  <a:cubicBezTo>
                    <a:pt x="6337298" y="1719584"/>
                    <a:pt x="6296658" y="1648464"/>
                    <a:pt x="6234428" y="1606554"/>
                  </a:cubicBezTo>
                  <a:cubicBezTo>
                    <a:pt x="6296658" y="1563374"/>
                    <a:pt x="6337298" y="1492254"/>
                    <a:pt x="6337298" y="1412244"/>
                  </a:cubicBezTo>
                  <a:cubicBezTo>
                    <a:pt x="6337298" y="1330964"/>
                    <a:pt x="6296658" y="1259844"/>
                    <a:pt x="6234428" y="1217934"/>
                  </a:cubicBezTo>
                  <a:cubicBezTo>
                    <a:pt x="6296658" y="1176024"/>
                    <a:pt x="6337298" y="1104904"/>
                    <a:pt x="6337298" y="1023624"/>
                  </a:cubicBezTo>
                  <a:cubicBezTo>
                    <a:pt x="6337298" y="942344"/>
                    <a:pt x="6296658" y="871224"/>
                    <a:pt x="6234428" y="829314"/>
                  </a:cubicBezTo>
                  <a:cubicBezTo>
                    <a:pt x="6309358" y="775974"/>
                    <a:pt x="6349998" y="704854"/>
                    <a:pt x="6349998" y="624844"/>
                  </a:cubicBezTo>
                  <a:close/>
                </a:path>
              </a:pathLst>
            </a:custGeom>
            <a:solidFill>
              <a:srgbClr val="8FB994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89890" y="450850"/>
              <a:ext cx="5570220" cy="7743190"/>
            </a:xfrm>
            <a:custGeom>
              <a:avLst/>
              <a:gdLst/>
              <a:ahLst/>
              <a:cxnLst/>
              <a:rect l="l" t="t" r="r" b="b"/>
              <a:pathLst>
                <a:path w="5570220" h="7743190">
                  <a:moveTo>
                    <a:pt x="0" y="0"/>
                  </a:moveTo>
                  <a:lnTo>
                    <a:pt x="5570220" y="0"/>
                  </a:lnTo>
                  <a:lnTo>
                    <a:pt x="5570220" y="7743190"/>
                  </a:lnTo>
                  <a:lnTo>
                    <a:pt x="0" y="7743190"/>
                  </a:lnTo>
                  <a:close/>
                </a:path>
              </a:pathLst>
            </a:custGeom>
            <a:blipFill>
              <a:blip r:embed="rId6"/>
              <a:stretch>
                <a:fillRect l="-19505" r="-19505"/>
              </a:stretch>
            </a:blipFill>
          </p:spPr>
        </p:sp>
      </p:grpSp>
      <p:sp>
        <p:nvSpPr>
          <p:cNvPr id="8" name="Freeform 8">
            <a:hlinkClick r:id="rId7" action="ppaction://hlinksldjump"/>
          </p:cNvPr>
          <p:cNvSpPr/>
          <p:nvPr/>
        </p:nvSpPr>
        <p:spPr>
          <a:xfrm flipV="1">
            <a:off x="15676436" y="274375"/>
            <a:ext cx="2125504" cy="2944653"/>
          </a:xfrm>
          <a:custGeom>
            <a:avLst/>
            <a:gdLst/>
            <a:ahLst/>
            <a:cxnLst/>
            <a:rect l="l" t="t" r="r" b="b"/>
            <a:pathLst>
              <a:path w="2125504" h="2944653">
                <a:moveTo>
                  <a:pt x="0" y="2944653"/>
                </a:moveTo>
                <a:lnTo>
                  <a:pt x="2125504" y="2944653"/>
                </a:lnTo>
                <a:lnTo>
                  <a:pt x="2125504" y="0"/>
                </a:lnTo>
                <a:lnTo>
                  <a:pt x="0" y="0"/>
                </a:lnTo>
                <a:lnTo>
                  <a:pt x="0" y="29446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02414">
            <a:off x="-1612722" y="-3447978"/>
            <a:ext cx="5811487" cy="5496821"/>
          </a:xfrm>
          <a:custGeom>
            <a:avLst/>
            <a:gdLst/>
            <a:ahLst/>
            <a:cxnLst/>
            <a:rect l="l" t="t" r="r" b="b"/>
            <a:pathLst>
              <a:path w="5811487" h="5496821">
                <a:moveTo>
                  <a:pt x="0" y="0"/>
                </a:moveTo>
                <a:lnTo>
                  <a:pt x="5811486" y="0"/>
                </a:lnTo>
                <a:lnTo>
                  <a:pt x="5811486" y="5496821"/>
                </a:lnTo>
                <a:lnTo>
                  <a:pt x="0" y="54968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571265">
            <a:off x="5322953" y="-344952"/>
            <a:ext cx="7969824" cy="11268388"/>
          </a:xfrm>
          <a:custGeom>
            <a:avLst/>
            <a:gdLst/>
            <a:ahLst/>
            <a:cxnLst/>
            <a:rect l="l" t="t" r="r" b="b"/>
            <a:pathLst>
              <a:path w="7969824" h="11268388">
                <a:moveTo>
                  <a:pt x="0" y="0"/>
                </a:moveTo>
                <a:lnTo>
                  <a:pt x="7969823" y="0"/>
                </a:lnTo>
                <a:lnTo>
                  <a:pt x="7969823" y="11268388"/>
                </a:lnTo>
                <a:lnTo>
                  <a:pt x="0" y="112683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00000">
            <a:off x="4747964" y="-131534"/>
            <a:ext cx="7700147" cy="10887097"/>
          </a:xfrm>
          <a:custGeom>
            <a:avLst/>
            <a:gdLst/>
            <a:ahLst/>
            <a:cxnLst/>
            <a:rect l="l" t="t" r="r" b="b"/>
            <a:pathLst>
              <a:path w="7700147" h="10887097">
                <a:moveTo>
                  <a:pt x="0" y="0"/>
                </a:moveTo>
                <a:lnTo>
                  <a:pt x="7700147" y="0"/>
                </a:lnTo>
                <a:lnTo>
                  <a:pt x="7700147" y="10887097"/>
                </a:lnTo>
                <a:lnTo>
                  <a:pt x="0" y="1088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70044" y="2320063"/>
            <a:ext cx="917311" cy="898965"/>
          </a:xfrm>
          <a:custGeom>
            <a:avLst/>
            <a:gdLst/>
            <a:ahLst/>
            <a:cxnLst/>
            <a:rect l="l" t="t" r="r" b="b"/>
            <a:pathLst>
              <a:path w="917311" h="898965">
                <a:moveTo>
                  <a:pt x="0" y="0"/>
                </a:moveTo>
                <a:lnTo>
                  <a:pt x="917312" y="0"/>
                </a:lnTo>
                <a:lnTo>
                  <a:pt x="917312" y="898965"/>
                </a:lnTo>
                <a:lnTo>
                  <a:pt x="0" y="8989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031309" y="478342"/>
            <a:ext cx="1123180" cy="110071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46027" y="8921399"/>
            <a:ext cx="3195946" cy="1133108"/>
          </a:xfrm>
          <a:custGeom>
            <a:avLst/>
            <a:gdLst/>
            <a:ahLst/>
            <a:cxnLst/>
            <a:rect l="l" t="t" r="r" b="b"/>
            <a:pathLst>
              <a:path w="3195946" h="1133108">
                <a:moveTo>
                  <a:pt x="0" y="0"/>
                </a:moveTo>
                <a:lnTo>
                  <a:pt x="3195946" y="0"/>
                </a:lnTo>
                <a:lnTo>
                  <a:pt x="3195946" y="1133108"/>
                </a:lnTo>
                <a:lnTo>
                  <a:pt x="0" y="113310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30101" y="3844682"/>
            <a:ext cx="9935874" cy="388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20"/>
              </a:lnSpc>
            </a:pPr>
            <a:r>
              <a:rPr lang="en-US" sz="8800" b="1" dirty="0">
                <a:solidFill>
                  <a:srgbClr val="507B3C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CHÚC MỪNG BẠN </a:t>
            </a:r>
            <a:r>
              <a:rPr lang="en-US" sz="8800" b="1" dirty="0" smtClean="0">
                <a:solidFill>
                  <a:srgbClr val="507B3C"/>
                </a:solidFill>
                <a:latin typeface="Times New Roman" panose="02020603050405020304" pitchFamily="18" charset="0"/>
                <a:ea typeface="Baloo"/>
                <a:cs typeface="Times New Roman" panose="02020603050405020304" pitchFamily="18" charset="0"/>
                <a:sym typeface="Baloo"/>
              </a:rPr>
              <a:t>ĐÃ NHẬN ĐƯỢC MỘT PHẦN QUÀ</a:t>
            </a:r>
            <a:endParaRPr lang="en-US" sz="8800" b="1" dirty="0">
              <a:solidFill>
                <a:srgbClr val="507B3C"/>
              </a:solidFill>
              <a:latin typeface="Times New Roman" panose="02020603050405020304" pitchFamily="18" charset="0"/>
              <a:ea typeface="Baloo"/>
              <a:cs typeface="Times New Roman" panose="02020603050405020304" pitchFamily="18" charset="0"/>
              <a:sym typeface="Baloo"/>
            </a:endParaRPr>
          </a:p>
        </p:txBody>
      </p:sp>
      <p:pic>
        <p:nvPicPr>
          <p:cNvPr id="17" name="WIN sound effect">
            <a:hlinkClick r:id="" action="ppaction://media"/>
            <a:extLst>
              <a:ext uri="{FF2B5EF4-FFF2-40B4-BE49-F238E27FC236}">
                <a16:creationId xmlns:a16="http://schemas.microsoft.com/office/drawing/2014/main" id="{0CE65AE2-2CA3-0AA7-F0AE-EE42CD8F19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8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889057" y="2323725"/>
            <a:ext cx="2301875" cy="2301875"/>
          </a:xfrm>
          <a:prstGeom prst="rect">
            <a:avLst/>
          </a:prstGeom>
        </p:spPr>
      </p:pic>
      <p:sp>
        <p:nvSpPr>
          <p:cNvPr id="18" name="Freeform 13">
            <a:extLst>
              <a:ext uri="{FF2B5EF4-FFF2-40B4-BE49-F238E27FC236}">
                <a16:creationId xmlns:a16="http://schemas.microsoft.com/office/drawing/2014/main" id="{A14DEE02-1DB6-272E-3AE2-620564AD75EC}"/>
              </a:ext>
            </a:extLst>
          </p:cNvPr>
          <p:cNvSpPr/>
          <p:nvPr/>
        </p:nvSpPr>
        <p:spPr>
          <a:xfrm>
            <a:off x="16177598" y="8267700"/>
            <a:ext cx="1123180" cy="1100716"/>
          </a:xfrm>
          <a:custGeom>
            <a:avLst/>
            <a:gdLst/>
            <a:ahLst/>
            <a:cxnLst/>
            <a:rect l="l" t="t" r="r" b="b"/>
            <a:pathLst>
              <a:path w="1123180" h="1100716">
                <a:moveTo>
                  <a:pt x="0" y="0"/>
                </a:moveTo>
                <a:lnTo>
                  <a:pt x="1123180" y="0"/>
                </a:lnTo>
                <a:lnTo>
                  <a:pt x="1123180" y="1100716"/>
                </a:lnTo>
                <a:lnTo>
                  <a:pt x="0" y="11007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Right Arrow 18">
            <a:hlinkClick r:id="rId7" action="ppaction://hlinksldjump" tooltip="slide 3"/>
          </p:cNvPr>
          <p:cNvSpPr/>
          <p:nvPr/>
        </p:nvSpPr>
        <p:spPr>
          <a:xfrm>
            <a:off x="12438151" y="8311740"/>
            <a:ext cx="2316321" cy="152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229" y="3474625"/>
            <a:ext cx="3236866" cy="6714632"/>
          </a:xfrm>
          <a:prstGeom prst="rect">
            <a:avLst/>
          </a:prstGeom>
        </p:spPr>
      </p:pic>
      <p:pic>
        <p:nvPicPr>
          <p:cNvPr id="16" name="Chúc mừng bạn đã nhậ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859000" y="23241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192</Words>
  <Application>Microsoft Office PowerPoint</Application>
  <PresentationFormat>Custom</PresentationFormat>
  <Paragraphs>35</Paragraphs>
  <Slides>8</Slides>
  <Notes>1</Notes>
  <HiddenSlides>0</HiddenSlides>
  <MMClips>32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Mulled Wine Season</vt:lpstr>
      <vt:lpstr>Cambria Math</vt:lpstr>
      <vt:lpstr>Times New Roman</vt:lpstr>
      <vt:lpstr>Arial</vt:lpstr>
      <vt:lpstr>Baloo 2 ExtraBold</vt:lpstr>
      <vt:lpstr>Baloo</vt:lpstr>
      <vt:lpstr>Scripter</vt:lpstr>
      <vt:lpstr>Cambria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 xé túi mù PP</dc:title>
  <cp:lastModifiedBy>Admin</cp:lastModifiedBy>
  <cp:revision>62</cp:revision>
  <dcterms:created xsi:type="dcterms:W3CDTF">2006-08-16T00:00:00Z</dcterms:created>
  <dcterms:modified xsi:type="dcterms:W3CDTF">2025-04-16T16:27:19Z</dcterms:modified>
  <dc:identifier>DAGU2hfE9HU</dc:identifier>
</cp:coreProperties>
</file>