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97" r:id="rId2"/>
    <p:sldId id="298" r:id="rId3"/>
    <p:sldId id="284" r:id="rId4"/>
    <p:sldId id="289" r:id="rId5"/>
    <p:sldId id="290" r:id="rId6"/>
    <p:sldId id="291" r:id="rId7"/>
    <p:sldId id="292" r:id="rId8"/>
    <p:sldId id="293" r:id="rId9"/>
    <p:sldId id="29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mbria Math" panose="02040503050406030204" pitchFamily="18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FD9"/>
    <a:srgbClr val="8BB4E0"/>
    <a:srgbClr val="B8D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88" autoAdjust="0"/>
    <p:restoredTop sz="94622" autoAdjust="0"/>
  </p:normalViewPr>
  <p:slideViewPr>
    <p:cSldViewPr>
      <p:cViewPr>
        <p:scale>
          <a:sx n="33" d="100"/>
          <a:sy n="33" d="100"/>
        </p:scale>
        <p:origin x="1551" y="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3D36B-375C-4641-B750-63DBCA686381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8D777-CAA5-4BDD-8460-FB6CE0886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5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417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82800" y="311945"/>
            <a:ext cx="2895600" cy="217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2" descr="I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0038"/>
            <a:ext cx="2895600" cy="217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48" descr="Hoa tim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7010400"/>
            <a:ext cx="11734800" cy="262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" y="8420100"/>
            <a:ext cx="2133600" cy="1181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4" name="Picture 7" descr="Ảnh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0" y="8458200"/>
            <a:ext cx="2133600" cy="118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55" name="WordArt 3"/>
          <p:cNvSpPr>
            <a:spLocks noTextEdit="1"/>
          </p:cNvSpPr>
          <p:nvPr/>
        </p:nvSpPr>
        <p:spPr>
          <a:xfrm>
            <a:off x="3200400" y="6289767"/>
            <a:ext cx="11109324" cy="1136469"/>
          </a:xfrm>
          <a:prstGeom prst="rect">
            <a:avLst/>
          </a:prstGeom>
        </p:spPr>
        <p:txBody>
          <a:bodyPr wrap="none" lIns="182876" tIns="91437" rIns="182876" bIns="91437" numCol="1" fromWordArt="1">
            <a:prstTxWarp prst="textPlain">
              <a:avLst>
                <a:gd name="adj" fmla="val 48413"/>
              </a:avLst>
            </a:prstTxWarp>
            <a:normAutofit/>
          </a:bodyPr>
          <a:lstStyle/>
          <a:p>
            <a:pPr algn="l"/>
            <a:r>
              <a:rPr lang="en-US" sz="55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55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55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55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55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Vũ</a:t>
            </a:r>
            <a:r>
              <a:rPr lang="en-US" sz="55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55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Bích</a:t>
            </a:r>
            <a:r>
              <a:rPr lang="en-US" sz="555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endParaRPr lang="en-US" sz="555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WordArt 3"/>
          <p:cNvSpPr>
            <a:spLocks noTextEdit="1"/>
          </p:cNvSpPr>
          <p:nvPr/>
        </p:nvSpPr>
        <p:spPr>
          <a:xfrm>
            <a:off x="2766446" y="2483645"/>
            <a:ext cx="13202898" cy="2774157"/>
          </a:xfrm>
          <a:prstGeom prst="rect">
            <a:avLst/>
          </a:prstGeom>
        </p:spPr>
        <p:txBody>
          <a:bodyPr wrap="none" lIns="182876" tIns="91437" rIns="182876" bIns="91437" numCol="1" fromWordArt="1">
            <a:prstTxWarp prst="textPlain">
              <a:avLst>
                <a:gd name="adj" fmla="val 50837"/>
              </a:avLst>
            </a:prstTxWarp>
            <a:normAutofit/>
          </a:bodyPr>
          <a:lstStyle/>
          <a:p>
            <a:pPr algn="ctr"/>
            <a:r>
              <a:rPr lang="en-US" sz="555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555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endParaRPr lang="en-US" sz="555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555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555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63: </a:t>
            </a:r>
            <a:r>
              <a:rPr lang="en-US" sz="555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55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55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55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55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55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( </a:t>
            </a:r>
            <a:r>
              <a:rPr lang="en-US" sz="555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555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  <a:endParaRPr lang="en-US" sz="555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WordArt 15"/>
          <p:cNvSpPr>
            <a:spLocks noChangeArrowheads="1" noChangeShapeType="1" noTextEdit="1"/>
          </p:cNvSpPr>
          <p:nvPr/>
        </p:nvSpPr>
        <p:spPr bwMode="auto">
          <a:xfrm>
            <a:off x="4114800" y="571502"/>
            <a:ext cx="9908976" cy="1543050"/>
          </a:xfrm>
          <a:prstGeom prst="rect">
            <a:avLst/>
          </a:prstGeom>
        </p:spPr>
        <p:txBody>
          <a:bodyPr wrap="none" lIns="182876" tIns="91437" rIns="182876" bIns="91437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9pPr>
          </a:lstStyle>
          <a:p>
            <a:pPr algn="ctr" defTabSz="182875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600" kern="10" dirty="0">
              <a:ln w="12700">
                <a:pattFill prst="divot">
                  <a:fgClr>
                    <a:srgbClr val="FF0000"/>
                  </a:fgClr>
                  <a:bgClr>
                    <a:srgbClr val="0000CC"/>
                  </a:bgClr>
                </a:pattFill>
                <a:round/>
              </a:ln>
              <a:gradFill rotWithShape="1">
                <a:gsLst>
                  <a:gs pos="0">
                    <a:srgbClr val="0000CC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90800" y="571500"/>
            <a:ext cx="12192000" cy="11079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LẬP</a:t>
            </a:r>
          </a:p>
        </p:txBody>
      </p:sp>
    </p:spTree>
    <p:extLst>
      <p:ext uri="{BB962C8B-B14F-4D97-AF65-F5344CB8AC3E}">
        <p14:creationId xmlns:p14="http://schemas.microsoft.com/office/powerpoint/2010/main" val="309295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lick.wav"/>
          </p:stSnd>
        </p:sndAc>
      </p:transition>
    </mc:Choice>
    <mc:Fallback xmlns="">
      <p:transition spd="slow">
        <p:split orient="vert"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830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eu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"/>
            <a:ext cx="18054304" cy="10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521780" y="294069"/>
            <a:ext cx="17419320" cy="96012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615998" y="945174"/>
            <a:ext cx="721908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4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891845"/>
              </p:ext>
            </p:extLst>
          </p:nvPr>
        </p:nvGraphicFramePr>
        <p:xfrm>
          <a:off x="9614475" y="2121604"/>
          <a:ext cx="5421543" cy="5401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718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80718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807181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108027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108027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08027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108027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108027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9732462" y="8056308"/>
            <a:ext cx="5431980" cy="1278192"/>
            <a:chOff x="6409649" y="1164453"/>
            <a:chExt cx="4064000" cy="70788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1164453"/>
              <a:ext cx="1169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ct val="150000"/>
                </a:lnSpc>
                <a:defRPr/>
              </a:pPr>
              <a:r>
                <a:rPr lang="en-US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</a:t>
              </a:r>
              <a:endParaRPr lang="vi-VN" sz="4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5849600" y="2081709"/>
            <a:ext cx="1754946" cy="5209129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lnSpc>
                  <a:spcPct val="150000"/>
                </a:lnSpc>
                <a:defRPr/>
              </a:pPr>
              <a:r>
                <a:rPr lang="en-US" sz="4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m</a:t>
              </a:r>
              <a:endParaRPr lang="vi-VN" sz="4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B6A0E4B-8F1D-3BFA-F637-1134C579F6E3}"/>
              </a:ext>
            </a:extLst>
          </p:cNvPr>
          <p:cNvSpPr txBox="1"/>
          <p:nvPr/>
        </p:nvSpPr>
        <p:spPr>
          <a:xfrm>
            <a:off x="762000" y="2333480"/>
            <a:ext cx="71726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m², </a:t>
            </a:r>
            <a:r>
              <a:rPr lang="en-US" sz="40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…….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………m²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Hình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AMNP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…………….ô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…………m²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201999"/>
              </p:ext>
            </p:extLst>
          </p:nvPr>
        </p:nvGraphicFramePr>
        <p:xfrm>
          <a:off x="9601198" y="2149594"/>
          <a:ext cx="3591196" cy="4298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5598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795598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107455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107455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107455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1074559"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700" dirty="0"/>
                    </a:p>
                  </a:txBody>
                  <a:tcPr marL="137160" marR="137160" marT="68580" marB="68580"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6588091" y="3486305"/>
            <a:ext cx="4298234" cy="1624817"/>
            <a:chOff x="6437128" y="4787079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824299" y="4655056"/>
                  <a:ext cx="1083211" cy="1347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824299" y="4655056"/>
                  <a:ext cx="1083211" cy="134725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10651151" y="-541375"/>
            <a:ext cx="1504567" cy="3577921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vi-VN" sz="27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72586" y="3177342"/>
                  <a:ext cx="840804" cy="7728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36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3000" b="1" dirty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</a:t>
                  </a:r>
                  <a:endParaRPr lang="vi-VN" sz="3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72586" y="3177342"/>
                  <a:ext cx="840804" cy="7728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EFF93E3-23D9-5DF4-CADE-36A4A60C48B5}"/>
              </a:ext>
            </a:extLst>
          </p:cNvPr>
          <p:cNvSpPr txBox="1"/>
          <p:nvPr/>
        </p:nvSpPr>
        <p:spPr>
          <a:xfrm>
            <a:off x="10650570" y="2706353"/>
            <a:ext cx="23090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vi-VN" sz="4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9033387" y="1283109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5131844" y="1248370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5240000" y="7048500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8967018" y="7108722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9109587" y="5524500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13258800" y="5591770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13182600" y="1283109"/>
            <a:ext cx="1253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59762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434340" y="234737"/>
            <a:ext cx="17419320" cy="96012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742951" y="2374583"/>
            <a:ext cx="16844963" cy="5495467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000">
                <a:solidFill>
                  <a:srgbClr val="C00000"/>
                </a:solidFill>
                <a:latin typeface="等线" panose="020F0502020204030204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3000">
                <a:solidFill>
                  <a:srgbClr val="C00000"/>
                </a:solidFill>
                <a:latin typeface="等线" panose="020F050202020403020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655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81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81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1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81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04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275897"/>
            <a:ext cx="5715000" cy="1402735"/>
            <a:chOff x="457200" y="275897"/>
            <a:chExt cx="3857625" cy="1402735"/>
          </a:xfrm>
        </p:grpSpPr>
        <p:grpSp>
          <p:nvGrpSpPr>
            <p:cNvPr id="3" name="Group 2"/>
            <p:cNvGrpSpPr/>
            <p:nvPr/>
          </p:nvGrpSpPr>
          <p:grpSpPr>
            <a:xfrm>
              <a:off x="1371600" y="478040"/>
              <a:ext cx="2943225" cy="1107996"/>
              <a:chOff x="1371600" y="478040"/>
              <a:chExt cx="2943225" cy="110799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042944" y="478040"/>
                <a:ext cx="1673536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2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57200" y="275897"/>
              <a:ext cx="1447800" cy="1402735"/>
              <a:chOff x="457200" y="275897"/>
              <a:chExt cx="1447800" cy="1402735"/>
            </a:xfrm>
          </p:grpSpPr>
          <p:sp>
            <p:nvSpPr>
              <p:cNvPr id="5" name="Isosceles Triangle 4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947061" y="570636"/>
                <a:ext cx="46807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692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</a:t>
                </a:r>
                <a:r>
                  <a:rPr lang="en-US" sz="7200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,</a:t>
                </a:r>
                <a:r>
                  <a:rPr lang="en-US" sz="7200" b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7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72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692707"/>
              </a:xfrm>
              <a:prstGeom prst="rect">
                <a:avLst/>
              </a:prstGeom>
              <a:blipFill>
                <a:blip r:embed="rId3"/>
                <a:stretch>
                  <a:fillRect l="-13417" b="-14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6026252" y="2076282"/>
                <a:ext cx="428625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b,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72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7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252" y="2076282"/>
                <a:ext cx="4286250" cy="1692771"/>
              </a:xfrm>
              <a:prstGeom prst="rect">
                <a:avLst/>
              </a:prstGeom>
              <a:blipFill>
                <a:blip r:embed="rId4"/>
                <a:stretch>
                  <a:fillRect l="-10811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11887200" y="2105024"/>
                <a:ext cx="3409950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en-US" sz="72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72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72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72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7200" y="2105024"/>
                <a:ext cx="3409950" cy="1692771"/>
              </a:xfrm>
              <a:prstGeom prst="rect">
                <a:avLst/>
              </a:prstGeom>
              <a:blipFill>
                <a:blip r:embed="rId5"/>
                <a:stretch>
                  <a:fillRect l="-13417" b="-13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57200" y="4838700"/>
            <a:ext cx="9889592" cy="1402735"/>
            <a:chOff x="457200" y="275897"/>
            <a:chExt cx="6510255" cy="1402735"/>
          </a:xfrm>
        </p:grpSpPr>
        <p:grpSp>
          <p:nvGrpSpPr>
            <p:cNvPr id="13" name="Group 12"/>
            <p:cNvGrpSpPr/>
            <p:nvPr/>
          </p:nvGrpSpPr>
          <p:grpSpPr>
            <a:xfrm>
              <a:off x="988254" y="374748"/>
              <a:ext cx="5979201" cy="1113088"/>
              <a:chOff x="988254" y="374748"/>
              <a:chExt cx="5979201" cy="111308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63183" y="374748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88254" y="379840"/>
                <a:ext cx="5979201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7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7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7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7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7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7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57200" y="275897"/>
              <a:ext cx="1447800" cy="1402735"/>
              <a:chOff x="457200" y="275897"/>
              <a:chExt cx="1447800" cy="1402735"/>
            </a:xfrm>
          </p:grpSpPr>
          <p:sp>
            <p:nvSpPr>
              <p:cNvPr id="15" name="Isosceles Triangle 14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47061" y="570636"/>
                <a:ext cx="468078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1044677" y="6636238"/>
                <a:ext cx="3409950" cy="1692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2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a,</a:t>
                </a:r>
                <a:r>
                  <a:rPr kumimoji="0" lang="en-US" sz="7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7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677" y="6636238"/>
                <a:ext cx="3409950" cy="1692707"/>
              </a:xfrm>
              <a:prstGeom prst="rect">
                <a:avLst/>
              </a:prstGeom>
              <a:blipFill>
                <a:blip r:embed="rId6"/>
                <a:stretch>
                  <a:fillRect l="-13393" b="-14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5537024" y="6636238"/>
                <a:ext cx="5104492" cy="1709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2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b,</a:t>
                </a:r>
                <a:r>
                  <a:rPr kumimoji="0" lang="en-US" sz="7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7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7024" y="6636238"/>
                <a:ext cx="5104492" cy="1709571"/>
              </a:xfrm>
              <a:prstGeom prst="rect">
                <a:avLst/>
              </a:prstGeom>
              <a:blipFill>
                <a:blip r:embed="rId7"/>
                <a:stretch>
                  <a:fillRect l="-8950" b="-1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11658600" y="6362700"/>
                <a:ext cx="5470423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200" b="1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c,</a:t>
                </a:r>
                <a:r>
                  <a:rPr kumimoji="0" lang="en-US" sz="7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7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7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8600" y="6362700"/>
                <a:ext cx="5470423" cy="1692771"/>
              </a:xfrm>
              <a:prstGeom prst="rect">
                <a:avLst/>
              </a:prstGeom>
              <a:blipFill>
                <a:blip r:embed="rId8"/>
                <a:stretch>
                  <a:fillRect l="-8473" b="-14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123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457200" y="342900"/>
            <a:ext cx="17396460" cy="96012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100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685800" y="342900"/>
            <a:ext cx="12501563" cy="1872155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72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Tìm</a:t>
                </a:r>
                <a:r>
                  <a:rPr lang="en-US" sz="7200" b="1" kern="0" dirty="0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72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phân</a:t>
                </a:r>
                <a:r>
                  <a:rPr lang="en-US" sz="7200" b="1" kern="0" dirty="0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72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số</a:t>
                </a:r>
                <a:r>
                  <a:rPr lang="en-US" sz="7200" b="1" kern="0" dirty="0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72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thích</a:t>
                </a:r>
                <a:r>
                  <a:rPr lang="en-US" sz="7200" b="1" kern="0" dirty="0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 </a:t>
                </a:r>
                <a:r>
                  <a:rPr lang="en-US" sz="72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hợp</a:t>
                </a:r>
                <a:endParaRPr lang="en-US" sz="7200" b="1" kern="0" dirty="0">
                  <a:solidFill>
                    <a:prstClr val="white"/>
                  </a:solidFill>
                  <a:latin typeface="Calibri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 kern="0">
                  <a:solidFill>
                    <a:prstClr val="white"/>
                  </a:solidFill>
                  <a:latin typeface="等线" panose="020F0502020204030204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839" y="570636"/>
                <a:ext cx="350523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1371600">
                  <a:defRPr/>
                </a:pPr>
                <a:r>
                  <a:rPr lang="en-US" sz="8100" b="1" kern="0" dirty="0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1144191" y="3150123"/>
            <a:ext cx="10363200" cy="3634620"/>
            <a:chOff x="619125" y="2266950"/>
            <a:chExt cx="7467600" cy="218082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4676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48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4800" baseline="30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5065913" y="2744061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679887" y="3211942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466716" y="3962003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4381" y="2828924"/>
            <a:ext cx="4993482" cy="312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33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13797305" y="3713885"/>
            <a:ext cx="2140281" cy="20406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2941293" y="3206844"/>
            <a:ext cx="1730523" cy="1649997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671514" y="547688"/>
            <a:ext cx="16944975" cy="9191625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68021" y="7702547"/>
            <a:ext cx="2354160" cy="2244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834440" y="1188486"/>
            <a:ext cx="1898073" cy="18097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14478914" y="6864911"/>
            <a:ext cx="2807637" cy="267699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14987580" y="505322"/>
            <a:ext cx="3481161" cy="276137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529175" y="5074319"/>
            <a:ext cx="1624389" cy="196838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12671186" y="1670643"/>
            <a:ext cx="1182039" cy="146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36871" y="2372628"/>
            <a:ext cx="10507367" cy="55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178</Words>
  <Application>Microsoft Office PowerPoint</Application>
  <PresentationFormat>Custom</PresentationFormat>
  <Paragraphs>40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Times New Roman</vt:lpstr>
      <vt:lpstr>Calibri</vt:lpstr>
      <vt:lpstr>等线</vt:lpstr>
      <vt:lpstr>Arial</vt:lpstr>
      <vt:lpstr>杨任东竹石体-Medium</vt:lpstr>
      <vt:lpstr>Cambria Math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xé túi mù PP</dc:title>
  <dc:creator>HIEU</dc:creator>
  <cp:lastModifiedBy>HIEU</cp:lastModifiedBy>
  <cp:revision>79</cp:revision>
  <dcterms:created xsi:type="dcterms:W3CDTF">2006-08-16T00:00:00Z</dcterms:created>
  <dcterms:modified xsi:type="dcterms:W3CDTF">2025-05-02T15:07:53Z</dcterms:modified>
  <dc:identifier>DAGU2hfE9HU</dc:identifier>
</cp:coreProperties>
</file>