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4" r:id="rId3"/>
    <p:sldMasterId id="2147483691" r:id="rId4"/>
  </p:sldMasterIdLst>
  <p:notesMasterIdLst>
    <p:notesMasterId r:id="rId21"/>
  </p:notesMasterIdLst>
  <p:sldIdLst>
    <p:sldId id="378" r:id="rId5"/>
    <p:sldId id="257" r:id="rId6"/>
    <p:sldId id="334" r:id="rId7"/>
    <p:sldId id="371" r:id="rId8"/>
    <p:sldId id="369" r:id="rId9"/>
    <p:sldId id="368" r:id="rId10"/>
    <p:sldId id="287" r:id="rId11"/>
    <p:sldId id="285" r:id="rId12"/>
    <p:sldId id="260" r:id="rId13"/>
    <p:sldId id="263" r:id="rId14"/>
    <p:sldId id="372" r:id="rId15"/>
    <p:sldId id="373" r:id="rId16"/>
    <p:sldId id="374" r:id="rId17"/>
    <p:sldId id="375" r:id="rId18"/>
    <p:sldId id="3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7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0E2924-6C8D-39C5-EF55-6F081881050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5200" y="207963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0025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8" descr="Hoa tim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0400" y="4673600"/>
            <a:ext cx="78232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6134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0000" y="56388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WordArt 3"/>
          <p:cNvSpPr>
            <a:spLocks noTextEdit="1"/>
          </p:cNvSpPr>
          <p:nvPr/>
        </p:nvSpPr>
        <p:spPr>
          <a:xfrm>
            <a:off x="2133600" y="4193178"/>
            <a:ext cx="7406216" cy="75764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TextEdit="1"/>
          </p:cNvSpPr>
          <p:nvPr/>
        </p:nvSpPr>
        <p:spPr>
          <a:xfrm>
            <a:off x="965200" y="1655763"/>
            <a:ext cx="10242731" cy="1849438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837"/>
              </a:avLst>
            </a:prstTxWarp>
            <a:normAutofit/>
          </a:bodyPr>
          <a:lstStyle/>
          <a:p>
            <a:pPr algn="ctr"/>
            <a:r>
              <a:rPr lang="en-US" sz="37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7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37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67: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7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7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37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2743200" y="381001"/>
            <a:ext cx="6605984" cy="1028700"/>
          </a:xfrm>
          <a:prstGeom prst="rect">
            <a:avLst/>
          </a:prstGeom>
        </p:spPr>
        <p:txBody>
          <a:bodyPr wrap="none" lIns="121917" tIns="60958" rIns="121917" bIns="6095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kern="10" dirty="0">
              <a:ln w="12700">
                <a:pattFill prst="divot">
                  <a:fgClr>
                    <a:srgbClr val="FF0000"/>
                  </a:fgClr>
                  <a:bgClr>
                    <a:srgbClr val="0000CC"/>
                  </a:bgClr>
                </a:pattFill>
                <a:round/>
              </a:ln>
              <a:gradFill rotWithShape="1">
                <a:gsLst>
                  <a:gs pos="0">
                    <a:srgbClr val="0000CC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7200" y="381000"/>
            <a:ext cx="8128000" cy="73866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37793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xmlns="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xmlns="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xmlns="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xmlns="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xmlns="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xmlns="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xmlns="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xmlns="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xmlns="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xmlns="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xmlns="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xmlns="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xmlns="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xmlns="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xmlns="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/>
        <a:ea typeface="字魂100号-方方先锋体"/>
        <a:cs typeface=""/>
      </a:majorFont>
      <a:minorFont>
        <a:latin typeface="字魂100号-方方先锋体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693</Words>
  <Application>Microsoft Office PowerPoint</Application>
  <PresentationFormat>Custom</PresentationFormat>
  <Paragraphs>107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1_Office Theme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29</cp:revision>
  <dcterms:created xsi:type="dcterms:W3CDTF">2024-02-12T03:50:25Z</dcterms:created>
  <dcterms:modified xsi:type="dcterms:W3CDTF">2025-05-03T15:50:57Z</dcterms:modified>
</cp:coreProperties>
</file>